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23"/>
  </p:notesMasterIdLst>
  <p:sldIdLst>
    <p:sldId id="319" r:id="rId2"/>
    <p:sldId id="313" r:id="rId3"/>
    <p:sldId id="256" r:id="rId4"/>
    <p:sldId id="258" r:id="rId5"/>
    <p:sldId id="257" r:id="rId6"/>
    <p:sldId id="259" r:id="rId7"/>
    <p:sldId id="260" r:id="rId8"/>
    <p:sldId id="274" r:id="rId9"/>
    <p:sldId id="314" r:id="rId10"/>
    <p:sldId id="315" r:id="rId11"/>
    <p:sldId id="316" r:id="rId12"/>
    <p:sldId id="268" r:id="rId13"/>
    <p:sldId id="272" r:id="rId14"/>
    <p:sldId id="282" r:id="rId15"/>
    <p:sldId id="283" r:id="rId16"/>
    <p:sldId id="317" r:id="rId17"/>
    <p:sldId id="318" r:id="rId18"/>
    <p:sldId id="263" r:id="rId19"/>
    <p:sldId id="280" r:id="rId20"/>
    <p:sldId id="289" r:id="rId21"/>
    <p:sldId id="290" r:id="rId22"/>
  </p:sldIdLst>
  <p:sldSz cx="9144000" cy="5143500" type="screen16x9"/>
  <p:notesSz cx="6858000" cy="9144000"/>
  <p:embeddedFontLst>
    <p:embeddedFont>
      <p:font typeface="Fredoka On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aleway Medium" panose="020B0603030101060003" pitchFamily="34" charset="0"/>
      <p:regular r:id="rId29"/>
      <p:italic r:id="rId30"/>
    </p:embeddedFont>
    <p:embeddedFont>
      <p:font typeface="UVN Da Lat" panose="03060902030302020204" pitchFamily="66" charset="0"/>
      <p:regular r:id="rId31"/>
      <p:bold r:id="rId32"/>
    </p:embeddedFont>
    <p:embeddedFont>
      <p:font typeface="Raleway" panose="020B0503030101060003" pitchFamily="34" charset="0"/>
      <p:regular r:id="rId33"/>
      <p:bold r:id="rId34"/>
      <p:italic r:id="rId35"/>
      <p:boldItalic r:id="rId36"/>
    </p:embeddedFont>
    <p:embeddedFont>
      <p:font typeface="UTM Cookies" panose="02040603050506020204" pitchFamily="18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8760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828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db008b8032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db008b8032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605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12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126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164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033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05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21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54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69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846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914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af5f55f8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af5f55f8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630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72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02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"/>
          <p:cNvSpPr txBox="1">
            <a:spLocks noGrp="1"/>
          </p:cNvSpPr>
          <p:nvPr>
            <p:ph type="title"/>
          </p:nvPr>
        </p:nvSpPr>
        <p:spPr>
          <a:xfrm>
            <a:off x="3953875" y="1154096"/>
            <a:ext cx="4476900" cy="1016400"/>
          </a:xfrm>
          <a:prstGeom prst="rect">
            <a:avLst/>
          </a:prstGeom>
        </p:spPr>
        <p:txBody>
          <a:bodyPr spcFirstLastPara="1" wrap="square" lIns="0" tIns="0" rIns="3600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1"/>
          </p:nvPr>
        </p:nvSpPr>
        <p:spPr>
          <a:xfrm>
            <a:off x="5295175" y="2353900"/>
            <a:ext cx="31356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21"/>
          <p:cNvSpPr/>
          <p:nvPr/>
        </p:nvSpPr>
        <p:spPr>
          <a:xfrm>
            <a:off x="216701" y="274788"/>
            <a:ext cx="515657" cy="533984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1"/>
          <p:cNvSpPr/>
          <p:nvPr/>
        </p:nvSpPr>
        <p:spPr>
          <a:xfrm>
            <a:off x="1041232" y="413723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1"/>
          <p:cNvSpPr/>
          <p:nvPr/>
        </p:nvSpPr>
        <p:spPr>
          <a:xfrm>
            <a:off x="1041233" y="1439096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1"/>
          <p:cNvSpPr/>
          <p:nvPr/>
        </p:nvSpPr>
        <p:spPr>
          <a:xfrm>
            <a:off x="284669" y="1447915"/>
            <a:ext cx="493763" cy="428767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1"/>
          <p:cNvSpPr/>
          <p:nvPr/>
        </p:nvSpPr>
        <p:spPr>
          <a:xfrm>
            <a:off x="140499" y="3240207"/>
            <a:ext cx="3339167" cy="8352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1"/>
          <p:cNvSpPr/>
          <p:nvPr/>
        </p:nvSpPr>
        <p:spPr>
          <a:xfrm>
            <a:off x="2255050" y="775575"/>
            <a:ext cx="2640810" cy="66060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1"/>
          <p:cNvSpPr/>
          <p:nvPr/>
        </p:nvSpPr>
        <p:spPr>
          <a:xfrm rot="10800000" flipH="1">
            <a:off x="1465927" y="3852914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1"/>
          <p:cNvSpPr/>
          <p:nvPr/>
        </p:nvSpPr>
        <p:spPr>
          <a:xfrm rot="10800000" flipH="1">
            <a:off x="913663" y="4532490"/>
            <a:ext cx="257912" cy="27343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"/>
          <p:cNvSpPr/>
          <p:nvPr/>
        </p:nvSpPr>
        <p:spPr>
          <a:xfrm rot="10800000" flipH="1">
            <a:off x="430944" y="3802132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1"/>
          <p:cNvSpPr/>
          <p:nvPr/>
        </p:nvSpPr>
        <p:spPr>
          <a:xfrm rot="10800000" flipH="1">
            <a:off x="774259" y="3003337"/>
            <a:ext cx="536720" cy="46608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1"/>
          <p:cNvSpPr/>
          <p:nvPr/>
        </p:nvSpPr>
        <p:spPr>
          <a:xfrm>
            <a:off x="553396" y="2358671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1"/>
          <p:cNvSpPr/>
          <p:nvPr/>
        </p:nvSpPr>
        <p:spPr>
          <a:xfrm rot="10800000" flipH="1">
            <a:off x="3609352" y="1304851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1"/>
          <p:cNvSpPr/>
          <p:nvPr/>
        </p:nvSpPr>
        <p:spPr>
          <a:xfrm>
            <a:off x="3866232" y="2102348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1"/>
          <p:cNvSpPr/>
          <p:nvPr/>
        </p:nvSpPr>
        <p:spPr>
          <a:xfrm rot="10800000" flipH="1">
            <a:off x="4212369" y="2402207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_1">
    <p:bg>
      <p:bgPr>
        <a:solidFill>
          <a:schemeClr val="lt2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8"/>
          <p:cNvSpPr/>
          <p:nvPr/>
        </p:nvSpPr>
        <p:spPr>
          <a:xfrm flipH="1">
            <a:off x="-252098" y="20761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8"/>
          <p:cNvSpPr/>
          <p:nvPr/>
        </p:nvSpPr>
        <p:spPr>
          <a:xfrm rot="5400000" flipH="1">
            <a:off x="4494825" y="673764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8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8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8"/>
          <p:cNvSpPr/>
          <p:nvPr/>
        </p:nvSpPr>
        <p:spPr>
          <a:xfrm flipH="1">
            <a:off x="8314322" y="2008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8"/>
          <p:cNvSpPr/>
          <p:nvPr/>
        </p:nvSpPr>
        <p:spPr>
          <a:xfrm flipH="1">
            <a:off x="398900" y="69335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8"/>
          <p:cNvSpPr/>
          <p:nvPr/>
        </p:nvSpPr>
        <p:spPr>
          <a:xfrm flipH="1">
            <a:off x="7167198" y="496698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8"/>
          <p:cNvSpPr/>
          <p:nvPr/>
        </p:nvSpPr>
        <p:spPr>
          <a:xfrm flipH="1">
            <a:off x="4335304" y="2269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8"/>
          <p:cNvSpPr/>
          <p:nvPr/>
        </p:nvSpPr>
        <p:spPr>
          <a:xfrm flipH="1">
            <a:off x="8563075" y="4493112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8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"/>
          <p:cNvSpPr/>
          <p:nvPr/>
        </p:nvSpPr>
        <p:spPr>
          <a:xfrm rot="5400000" flipH="1">
            <a:off x="626177" y="673763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8"/>
          <p:cNvSpPr txBox="1">
            <a:spLocks noGrp="1"/>
          </p:cNvSpPr>
          <p:nvPr>
            <p:ph type="title"/>
          </p:nvPr>
        </p:nvSpPr>
        <p:spPr>
          <a:xfrm>
            <a:off x="1039727" y="191038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28"/>
          <p:cNvSpPr txBox="1">
            <a:spLocks noGrp="1"/>
          </p:cNvSpPr>
          <p:nvPr>
            <p:ph type="subTitle" idx="1"/>
          </p:nvPr>
        </p:nvSpPr>
        <p:spPr>
          <a:xfrm>
            <a:off x="1039727" y="2498988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28"/>
          <p:cNvSpPr txBox="1">
            <a:spLocks noGrp="1"/>
          </p:cNvSpPr>
          <p:nvPr>
            <p:ph type="title" idx="2"/>
          </p:nvPr>
        </p:nvSpPr>
        <p:spPr>
          <a:xfrm>
            <a:off x="4908375" y="1910400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8"/>
          <p:cNvSpPr txBox="1">
            <a:spLocks noGrp="1"/>
          </p:cNvSpPr>
          <p:nvPr>
            <p:ph type="subTitle" idx="3"/>
          </p:nvPr>
        </p:nvSpPr>
        <p:spPr>
          <a:xfrm>
            <a:off x="4908375" y="2499000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28"/>
          <p:cNvSpPr/>
          <p:nvPr/>
        </p:nvSpPr>
        <p:spPr>
          <a:xfrm flipH="1">
            <a:off x="8660544" y="410362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8"/>
          <p:cNvSpPr/>
          <p:nvPr/>
        </p:nvSpPr>
        <p:spPr>
          <a:xfrm flipH="1">
            <a:off x="225785" y="439001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8"/>
          <p:cNvSpPr/>
          <p:nvPr/>
        </p:nvSpPr>
        <p:spPr>
          <a:xfrm flipH="1">
            <a:off x="8456179" y="29701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8"/>
          <p:cNvSpPr/>
          <p:nvPr/>
        </p:nvSpPr>
        <p:spPr>
          <a:xfrm flipH="1">
            <a:off x="398904" y="356263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8"/>
          <p:cNvSpPr/>
          <p:nvPr/>
        </p:nvSpPr>
        <p:spPr>
          <a:xfrm flipH="1">
            <a:off x="1509352" y="979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8"/>
          <p:cNvSpPr/>
          <p:nvPr/>
        </p:nvSpPr>
        <p:spPr>
          <a:xfrm flipH="1">
            <a:off x="6812527" y="87813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31620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"/>
          </p:nvPr>
        </p:nvSpPr>
        <p:spPr>
          <a:xfrm>
            <a:off x="721200" y="1573550"/>
            <a:ext cx="3470400" cy="30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3334387" y="71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7846001" y="53950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6909124" y="187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8551389" y="1573561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371288" y="39321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-48256" y="-72725"/>
            <a:ext cx="8728234" cy="3086311"/>
          </a:xfrm>
          <a:custGeom>
            <a:avLst/>
            <a:gdLst/>
            <a:ahLst/>
            <a:cxnLst/>
            <a:rect l="l" t="t" r="r" b="b"/>
            <a:pathLst>
              <a:path w="47638" h="30553" extrusionOk="0">
                <a:moveTo>
                  <a:pt x="46596" y="0"/>
                </a:moveTo>
                <a:lnTo>
                  <a:pt x="1" y="20953"/>
                </a:lnTo>
                <a:lnTo>
                  <a:pt x="1" y="30552"/>
                </a:lnTo>
                <a:lnTo>
                  <a:pt x="476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-172112" y="-72725"/>
            <a:ext cx="9212668" cy="5288943"/>
          </a:xfrm>
          <a:custGeom>
            <a:avLst/>
            <a:gdLst/>
            <a:ahLst/>
            <a:cxnLst/>
            <a:rect l="l" t="t" r="r" b="b"/>
            <a:pathLst>
              <a:path w="50282" h="52358" extrusionOk="0">
                <a:moveTo>
                  <a:pt x="49447" y="0"/>
                </a:moveTo>
                <a:lnTo>
                  <a:pt x="1" y="40164"/>
                </a:lnTo>
                <a:lnTo>
                  <a:pt x="1" y="52358"/>
                </a:lnTo>
                <a:lnTo>
                  <a:pt x="7730" y="52358"/>
                </a:lnTo>
                <a:lnTo>
                  <a:pt x="502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3497227" y="-72725"/>
            <a:ext cx="5818884" cy="5288943"/>
          </a:xfrm>
          <a:custGeom>
            <a:avLst/>
            <a:gdLst/>
            <a:ahLst/>
            <a:cxnLst/>
            <a:rect l="l" t="t" r="r" b="b"/>
            <a:pathLst>
              <a:path w="31759" h="52358" extrusionOk="0">
                <a:moveTo>
                  <a:pt x="31070" y="0"/>
                </a:moveTo>
                <a:lnTo>
                  <a:pt x="1" y="52358"/>
                </a:lnTo>
                <a:lnTo>
                  <a:pt x="12383" y="52358"/>
                </a:lnTo>
                <a:lnTo>
                  <a:pt x="317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700925" y="573500"/>
            <a:ext cx="6356700" cy="403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872400" y="720000"/>
            <a:ext cx="53193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12" name="Google Shape;112;p8"/>
          <p:cNvSpPr/>
          <p:nvPr/>
        </p:nvSpPr>
        <p:spPr>
          <a:xfrm rot="10800000" flipH="1">
            <a:off x="8335073" y="4341960"/>
            <a:ext cx="396678" cy="38712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/>
          <p:nvPr/>
        </p:nvSpPr>
        <p:spPr>
          <a:xfrm rot="10800000" flipH="1">
            <a:off x="8346545" y="3480473"/>
            <a:ext cx="612730" cy="532082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 rot="10800000" flipH="1">
            <a:off x="7057627" y="4154063"/>
            <a:ext cx="720548" cy="76290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 rot="10800000" flipH="1">
            <a:off x="8008452" y="270140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rot="10800000" flipH="1">
            <a:off x="7281617" y="3088932"/>
            <a:ext cx="612742" cy="59796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 rot="10800000" flipH="1">
            <a:off x="8430776" y="1799942"/>
            <a:ext cx="558353" cy="591155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 rot="10800000" flipH="1">
            <a:off x="178175" y="77954"/>
            <a:ext cx="555295" cy="4822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rot="10800000" flipH="1">
            <a:off x="878721" y="187901"/>
            <a:ext cx="244369" cy="25908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 rot="10800000" flipH="1">
            <a:off x="286200" y="629513"/>
            <a:ext cx="329223" cy="32128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rot="10800000" flipH="1">
            <a:off x="8746102" y="122385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 rot="10800000" flipH="1">
            <a:off x="8544626" y="2783503"/>
            <a:ext cx="495922" cy="48397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5948025" y="3573425"/>
            <a:ext cx="3539400" cy="109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980825" y="3633875"/>
            <a:ext cx="2450400" cy="97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6" r:id="rId9"/>
    <p:sldLayoutId id="2147483667" r:id="rId10"/>
    <p:sldLayoutId id="2147483670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sv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474330" y="1160681"/>
            <a:ext cx="4526670" cy="978984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143000" y="-39799"/>
            <a:ext cx="6858000" cy="1474912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1" y="3714750"/>
            <a:ext cx="5309857" cy="154963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55" y="3121284"/>
            <a:ext cx="1483922" cy="201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971800" y="1374512"/>
            <a:ext cx="5485626" cy="854066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en-US" sz="255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55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5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55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55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 BIẾT MỘT SỐ KHÔNG AN TOÀN</a:t>
            </a:r>
            <a:endParaRPr lang="en-US" sz="255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232964" y="-14216"/>
            <a:ext cx="6768036" cy="1010519"/>
          </a:xfrm>
          <a:prstGeom prst="rect">
            <a:avLst/>
          </a:prstGeom>
          <a:noFill/>
        </p:spPr>
        <p:txBody>
          <a:bodyPr wrap="square" lIns="68567" tIns="34283" rIns="68567" bIns="34283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664">
              <a:spcBef>
                <a:spcPts val="450"/>
              </a:spcBef>
              <a:defRPr/>
            </a:pPr>
            <a:r>
              <a:rPr lang="vi-VN" altLang="en-US" sz="285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685664">
              <a:spcBef>
                <a:spcPts val="450"/>
              </a:spcBef>
              <a:defRPr/>
            </a:pPr>
            <a:r>
              <a:rPr lang="vi-VN" altLang="en-US" sz="285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285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28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285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11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39FAD475-7D4E-48E0-B244-FC3C1A4D2C0F}"/>
              </a:ext>
            </a:extLst>
          </p:cNvPr>
          <p:cNvGrpSpPr/>
          <p:nvPr/>
        </p:nvGrpSpPr>
        <p:grpSpPr>
          <a:xfrm>
            <a:off x="2820838" y="645376"/>
            <a:ext cx="5076284" cy="838367"/>
            <a:chOff x="698740" y="448574"/>
            <a:chExt cx="5076284" cy="838367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CD9E0123-F632-7E25-B001-F6ED723AB83C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nhỏ đang tắm khi chưa tắt bình nóng lạnh có thể </a:t>
              </a:r>
              <a:r>
                <a:rPr lang="en-US" sz="20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điện giật.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D787CFD3-16DB-2B47-FFD4-EB24E84C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30" b="54490"/>
          <a:stretch/>
        </p:blipFill>
        <p:spPr>
          <a:xfrm>
            <a:off x="437531" y="475703"/>
            <a:ext cx="1839841" cy="139884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D4D84188-9F2F-FFEF-49C1-67DCDAEE0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t="526" r="33065" b="53964"/>
          <a:stretch/>
        </p:blipFill>
        <p:spPr>
          <a:xfrm>
            <a:off x="437528" y="2070065"/>
            <a:ext cx="1839841" cy="139884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32AB1E3D-FACD-D344-0E59-CBDC3DDA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30" b="54490"/>
          <a:stretch/>
        </p:blipFill>
        <p:spPr>
          <a:xfrm>
            <a:off x="437529" y="3664428"/>
            <a:ext cx="1839841" cy="139884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CF7ECC6F-873B-9722-0252-A7D511B01706}"/>
              </a:ext>
            </a:extLst>
          </p:cNvPr>
          <p:cNvGrpSpPr/>
          <p:nvPr/>
        </p:nvGrpSpPr>
        <p:grpSpPr>
          <a:xfrm>
            <a:off x="2820838" y="2350302"/>
            <a:ext cx="5076284" cy="838367"/>
            <a:chOff x="698740" y="448574"/>
            <a:chExt cx="5076284" cy="838367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xmlns="" id="{7C3394CB-CAD8-6B50-D63C-ADB97D662269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21908A26-DCDF-8654-A357-038883C16832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bật lửa gần bình ga. Nếu ga bị rò rỉ có thể gây cháy nổ.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24B0EF8-048B-F6BB-2CA4-4CCCB10FD355}"/>
              </a:ext>
            </a:extLst>
          </p:cNvPr>
          <p:cNvGrpSpPr/>
          <p:nvPr/>
        </p:nvGrpSpPr>
        <p:grpSpPr>
          <a:xfrm>
            <a:off x="2820838" y="4055228"/>
            <a:ext cx="5076284" cy="838367"/>
            <a:chOff x="698740" y="448574"/>
            <a:chExt cx="5076284" cy="83836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xmlns="" id="{EDEA0FF3-D6AC-50F8-7032-EA63DEBF6208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45959D40-BB1E-AD35-25EF-98B39741165F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Nhặt mảnh sành( thủy tinh) vỡ mà không đeo găng tay có thể bị đứ tay.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39FAD475-7D4E-48E0-B244-FC3C1A4D2C0F}"/>
              </a:ext>
            </a:extLst>
          </p:cNvPr>
          <p:cNvGrpSpPr/>
          <p:nvPr/>
        </p:nvGrpSpPr>
        <p:grpSpPr>
          <a:xfrm>
            <a:off x="2820838" y="645376"/>
            <a:ext cx="5076284" cy="865173"/>
            <a:chOff x="698740" y="448574"/>
            <a:chExt cx="5076284" cy="86517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CD9E0123-F632-7E25-B001-F6ED723AB83C}"/>
                </a:ext>
              </a:extLst>
            </p:cNvPr>
            <p:cNvSpPr txBox="1"/>
            <p:nvPr/>
          </p:nvSpPr>
          <p:spPr>
            <a:xfrm>
              <a:off x="930624" y="448574"/>
              <a:ext cx="4612516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nhỏ đưa tay gần ấm nước đang sôi có thể bị bỏng</a:t>
              </a: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D787CFD3-16DB-2B47-FFD4-EB24E84C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80" r="66130" b="10010"/>
          <a:stretch/>
        </p:blipFill>
        <p:spPr>
          <a:xfrm>
            <a:off x="437531" y="475703"/>
            <a:ext cx="1839841" cy="139884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D4D84188-9F2F-FFEF-49C1-67DCDAEE0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t="45573" r="33065" b="8917"/>
          <a:stretch/>
        </p:blipFill>
        <p:spPr>
          <a:xfrm>
            <a:off x="437528" y="2070065"/>
            <a:ext cx="1839841" cy="139884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32AB1E3D-FACD-D344-0E59-CBDC3DDA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00" t="44595" r="730" b="9895"/>
          <a:stretch/>
        </p:blipFill>
        <p:spPr>
          <a:xfrm>
            <a:off x="437529" y="3664428"/>
            <a:ext cx="1839841" cy="139884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CF7ECC6F-873B-9722-0252-A7D511B01706}"/>
              </a:ext>
            </a:extLst>
          </p:cNvPr>
          <p:cNvGrpSpPr/>
          <p:nvPr/>
        </p:nvGrpSpPr>
        <p:grpSpPr>
          <a:xfrm>
            <a:off x="2820838" y="2350302"/>
            <a:ext cx="5076284" cy="865173"/>
            <a:chOff x="698740" y="448574"/>
            <a:chExt cx="5076284" cy="865173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xmlns="" id="{7C3394CB-CAD8-6B50-D63C-ADB97D662269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21908A26-DCDF-8654-A357-038883C16832}"/>
                </a:ext>
              </a:extLst>
            </p:cNvPr>
            <p:cNvSpPr txBox="1"/>
            <p:nvPr/>
          </p:nvSpPr>
          <p:spPr>
            <a:xfrm>
              <a:off x="896118" y="448574"/>
              <a:ext cx="4612516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dùng đồ chọc vào ổ điện có thể bị điện giật.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24B0EF8-048B-F6BB-2CA4-4CCCB10FD355}"/>
              </a:ext>
            </a:extLst>
          </p:cNvPr>
          <p:cNvGrpSpPr/>
          <p:nvPr/>
        </p:nvGrpSpPr>
        <p:grpSpPr>
          <a:xfrm>
            <a:off x="2820838" y="4055228"/>
            <a:ext cx="5076284" cy="838367"/>
            <a:chOff x="698740" y="448574"/>
            <a:chExt cx="5076284" cy="83836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xmlns="" id="{EDEA0FF3-D6AC-50F8-7032-EA63DEBF6208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45959D40-BB1E-AD35-25EF-98B39741165F}"/>
                </a:ext>
              </a:extLst>
            </p:cNvPr>
            <p:cNvSpPr txBox="1"/>
            <p:nvPr/>
          </p:nvSpPr>
          <p:spPr>
            <a:xfrm>
              <a:off x="896118" y="620469"/>
              <a:ext cx="4612516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Dùng dao chơi có thể bị đứt tay.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052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3E85147-2B2F-57A4-E526-695E583977F0}"/>
              </a:ext>
            </a:extLst>
          </p:cNvPr>
          <p:cNvSpPr/>
          <p:nvPr/>
        </p:nvSpPr>
        <p:spPr>
          <a:xfrm>
            <a:off x="4873925" y="2113472"/>
            <a:ext cx="4270075" cy="25382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Google Shape;1103;p47"/>
          <p:cNvSpPr txBox="1">
            <a:spLocks noGrp="1"/>
          </p:cNvSpPr>
          <p:nvPr>
            <p:ph type="title"/>
          </p:nvPr>
        </p:nvSpPr>
        <p:spPr>
          <a:xfrm>
            <a:off x="5243252" y="2083279"/>
            <a:ext cx="3660817" cy="25986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rò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LUYỆN TẬP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56D4FF-4066-4904-84C1-111E00D5C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17FE2ED-7421-4787-08EC-2590E3E1E7F8}"/>
              </a:ext>
            </a:extLst>
          </p:cNvPr>
          <p:cNvGrpSpPr/>
          <p:nvPr/>
        </p:nvGrpSpPr>
        <p:grpSpPr>
          <a:xfrm>
            <a:off x="543466" y="2173857"/>
            <a:ext cx="3601526" cy="723143"/>
            <a:chOff x="534838" y="1323151"/>
            <a:chExt cx="3804249" cy="86518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CEFCA2AA-74E9-9FF5-117D-AEAF7E4D91B9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16" name="Google Shape;1590;p61">
              <a:extLst>
                <a:ext uri="{FF2B5EF4-FFF2-40B4-BE49-F238E27FC236}">
                  <a16:creationId xmlns:a16="http://schemas.microsoft.com/office/drawing/2014/main" xmlns="" id="{52854A8F-BD39-23B0-2724-1F2CFCF68A40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Để lửa gần bình ga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84F601F-C800-500D-94C1-7D65F748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" y="150410"/>
            <a:ext cx="9144001" cy="83831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19D590A-20D4-41B0-F88D-4A822BC8CA0F}"/>
              </a:ext>
            </a:extLst>
          </p:cNvPr>
          <p:cNvGrpSpPr/>
          <p:nvPr/>
        </p:nvGrpSpPr>
        <p:grpSpPr>
          <a:xfrm>
            <a:off x="543465" y="3202843"/>
            <a:ext cx="3601526" cy="723143"/>
            <a:chOff x="534838" y="1354347"/>
            <a:chExt cx="3804249" cy="86518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5B06DDE6-3E2B-0158-0E95-AE5071661188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3" name="Google Shape;1590;p61">
              <a:extLst>
                <a:ext uri="{FF2B5EF4-FFF2-40B4-BE49-F238E27FC236}">
                  <a16:creationId xmlns:a16="http://schemas.microsoft.com/office/drawing/2014/main" xmlns="" id="{D4A9FD72-E93D-C068-B6C9-1F1B21DE5CAA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Với tay lấy phích nước nóng ở trên cao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FFE496B-4CDB-6F79-4A19-0E76B4B4408D}"/>
              </a:ext>
            </a:extLst>
          </p:cNvPr>
          <p:cNvGrpSpPr/>
          <p:nvPr/>
        </p:nvGrpSpPr>
        <p:grpSpPr>
          <a:xfrm>
            <a:off x="599536" y="4231829"/>
            <a:ext cx="3601526" cy="723143"/>
            <a:chOff x="534838" y="1354347"/>
            <a:chExt cx="3804249" cy="86518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94892119-6788-01CB-2FA6-44A8DB866B40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6" name="Google Shape;1590;p61">
              <a:extLst>
                <a:ext uri="{FF2B5EF4-FFF2-40B4-BE49-F238E27FC236}">
                  <a16:creationId xmlns:a16="http://schemas.microsoft.com/office/drawing/2014/main" xmlns="" id="{BB299022-6C2E-98B0-AB82-31BDCDD22C8C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Để bàn là đang nóng ở gần người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9DC1EAB-276A-4ED6-C386-4C3B0663F9C8}"/>
              </a:ext>
            </a:extLst>
          </p:cNvPr>
          <p:cNvGrpSpPr/>
          <p:nvPr/>
        </p:nvGrpSpPr>
        <p:grpSpPr>
          <a:xfrm>
            <a:off x="4904120" y="2173857"/>
            <a:ext cx="3601526" cy="723143"/>
            <a:chOff x="534838" y="1323151"/>
            <a:chExt cx="3804249" cy="8651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DB2718DA-F1C1-31CF-69AF-75B73B501FC5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9" name="Google Shape;1590;p61">
              <a:extLst>
                <a:ext uri="{FF2B5EF4-FFF2-40B4-BE49-F238E27FC236}">
                  <a16:creationId xmlns:a16="http://schemas.microsoft.com/office/drawing/2014/main" xmlns="" id="{F7D543E7-49A6-BFD5-6097-28B6EBD85208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Để tay vào hơi xì trên nắp nồi hầm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B18E138-B840-B754-27A3-E16242A1EBBA}"/>
              </a:ext>
            </a:extLst>
          </p:cNvPr>
          <p:cNvGrpSpPr/>
          <p:nvPr/>
        </p:nvGrpSpPr>
        <p:grpSpPr>
          <a:xfrm>
            <a:off x="4904119" y="3202843"/>
            <a:ext cx="3601526" cy="723143"/>
            <a:chOff x="534838" y="1354347"/>
            <a:chExt cx="3804249" cy="86518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60A765D9-927B-DE12-DB8F-E4205C86FAD2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2" name="Google Shape;1590;p61">
              <a:extLst>
                <a:ext uri="{FF2B5EF4-FFF2-40B4-BE49-F238E27FC236}">
                  <a16:creationId xmlns:a16="http://schemas.microsoft.com/office/drawing/2014/main" xmlns="" id="{6E8230EB-10EC-167F-006B-1C76377B6952}"/>
                </a:ext>
              </a:extLst>
            </p:cNvPr>
            <p:cNvSpPr txBox="1">
              <a:spLocks/>
            </p:cNvSpPr>
            <p:nvPr/>
          </p:nvSpPr>
          <p:spPr>
            <a:xfrm>
              <a:off x="588752" y="1354347"/>
              <a:ext cx="3696419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Chọc đồ vật vào ổ điện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5D9A64B-A3D5-0D8A-35F4-76B634F0E55F}"/>
              </a:ext>
            </a:extLst>
          </p:cNvPr>
          <p:cNvGrpSpPr/>
          <p:nvPr/>
        </p:nvGrpSpPr>
        <p:grpSpPr>
          <a:xfrm>
            <a:off x="4960190" y="4231829"/>
            <a:ext cx="3601526" cy="723143"/>
            <a:chOff x="534838" y="1354347"/>
            <a:chExt cx="3804249" cy="86518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62472884-8567-CE19-74F2-D81E853EEE17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5" name="Google Shape;1590;p61">
              <a:extLst>
                <a:ext uri="{FF2B5EF4-FFF2-40B4-BE49-F238E27FC236}">
                  <a16:creationId xmlns:a16="http://schemas.microsoft.com/office/drawing/2014/main" xmlns="" id="{1C9CE630-406B-7405-1645-F7ACA84B81DD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Chạm vào dây điện bị hở khi đang có điện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F7AF1042-9F21-669E-42D6-7F4F27CE9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29820"/>
              </p:ext>
            </p:extLst>
          </p:nvPr>
        </p:nvGraphicFramePr>
        <p:xfrm>
          <a:off x="1048107" y="1091250"/>
          <a:ext cx="6711353" cy="807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90334">
                  <a:extLst>
                    <a:ext uri="{9D8B030D-6E8A-4147-A177-3AD203B41FA5}">
                      <a16:colId xmlns:a16="http://schemas.microsoft.com/office/drawing/2014/main" xmlns="" val="1113475896"/>
                    </a:ext>
                  </a:extLst>
                </a:gridCol>
                <a:gridCol w="3221019">
                  <a:extLst>
                    <a:ext uri="{9D8B030D-6E8A-4147-A177-3AD203B41FA5}">
                      <a16:colId xmlns:a16="http://schemas.microsoft.com/office/drawing/2014/main" xmlns="" val="2633743978"/>
                    </a:ext>
                  </a:extLst>
                </a:gridCol>
              </a:tblGrid>
              <a:tr h="4036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Tình huống có thể gây bỏng</a:t>
                      </a:r>
                      <a:endParaRPr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Tình huống có thể gây điện giật</a:t>
                      </a:r>
                      <a:endParaRPr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5012950"/>
                  </a:ext>
                </a:extLst>
              </a:tr>
              <a:tr h="4036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Exo 2"/>
                          <a:cs typeface="Calibri" panose="020F0502020204030204" pitchFamily="34" charset="0"/>
                          <a:sym typeface="Exo 2"/>
                        </a:rPr>
                        <a:t>…</a:t>
                      </a:r>
                      <a:endParaRPr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Exo 2"/>
                        <a:cs typeface="Calibri" panose="020F0502020204030204" pitchFamily="34" charset="0"/>
                        <a:sym typeface="Exo 2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…</a:t>
                      </a:r>
                      <a:endParaRPr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359961"/>
                  </a:ext>
                </a:extLst>
              </a:tr>
            </a:tbl>
          </a:graphicData>
        </a:graphic>
      </p:graphicFrame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xmlns="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xmlns="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109EA1F5-5D5B-34B6-DC73-01E2C160591A}"/>
              </a:ext>
            </a:extLst>
          </p:cNvPr>
          <p:cNvSpPr/>
          <p:nvPr/>
        </p:nvSpPr>
        <p:spPr>
          <a:xfrm>
            <a:off x="5042375" y="241539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9CDF014-91B4-620C-DEBE-E31D426D2813}"/>
              </a:ext>
            </a:extLst>
          </p:cNvPr>
          <p:cNvSpPr/>
          <p:nvPr/>
        </p:nvSpPr>
        <p:spPr>
          <a:xfrm>
            <a:off x="1242204" y="241540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Google Shape;1599;p62"/>
          <p:cNvSpPr txBox="1">
            <a:spLocks noGrp="1"/>
          </p:cNvSpPr>
          <p:nvPr>
            <p:ph type="title"/>
          </p:nvPr>
        </p:nvSpPr>
        <p:spPr>
          <a:xfrm>
            <a:off x="1169123" y="46777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03" name="Google Shape;1603;p62"/>
          <p:cNvGrpSpPr/>
          <p:nvPr/>
        </p:nvGrpSpPr>
        <p:grpSpPr>
          <a:xfrm>
            <a:off x="3484271" y="4282525"/>
            <a:ext cx="647784" cy="480277"/>
            <a:chOff x="1041792" y="2508088"/>
            <a:chExt cx="1095706" cy="812374"/>
          </a:xfrm>
        </p:grpSpPr>
        <p:sp>
          <p:nvSpPr>
            <p:cNvPr id="1604" name="Google Shape;1604;p62"/>
            <p:cNvSpPr/>
            <p:nvPr/>
          </p:nvSpPr>
          <p:spPr>
            <a:xfrm>
              <a:off x="1196916" y="2508088"/>
              <a:ext cx="794286" cy="795154"/>
            </a:xfrm>
            <a:custGeom>
              <a:avLst/>
              <a:gdLst/>
              <a:ahLst/>
              <a:cxnLst/>
              <a:rect l="l" t="t" r="r" b="b"/>
              <a:pathLst>
                <a:path w="5489" h="5495" extrusionOk="0">
                  <a:moveTo>
                    <a:pt x="2741" y="0"/>
                  </a:moveTo>
                  <a:cubicBezTo>
                    <a:pt x="1225" y="0"/>
                    <a:pt x="0" y="1231"/>
                    <a:pt x="0" y="2747"/>
                  </a:cubicBezTo>
                  <a:cubicBezTo>
                    <a:pt x="0" y="4264"/>
                    <a:pt x="1225" y="5494"/>
                    <a:pt x="2741" y="5494"/>
                  </a:cubicBezTo>
                  <a:cubicBezTo>
                    <a:pt x="4264" y="5494"/>
                    <a:pt x="5488" y="4264"/>
                    <a:pt x="5488" y="2747"/>
                  </a:cubicBezTo>
                  <a:cubicBezTo>
                    <a:pt x="5488" y="1231"/>
                    <a:pt x="4264" y="0"/>
                    <a:pt x="2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2"/>
            <p:cNvSpPr/>
            <p:nvPr/>
          </p:nvSpPr>
          <p:spPr>
            <a:xfrm>
              <a:off x="1041792" y="2637889"/>
              <a:ext cx="1095706" cy="682573"/>
            </a:xfrm>
            <a:custGeom>
              <a:avLst/>
              <a:gdLst/>
              <a:ahLst/>
              <a:cxnLst/>
              <a:rect l="l" t="t" r="r" b="b"/>
              <a:pathLst>
                <a:path w="7572" h="4717" extrusionOk="0">
                  <a:moveTo>
                    <a:pt x="7154" y="0"/>
                  </a:moveTo>
                  <a:cubicBezTo>
                    <a:pt x="7047" y="0"/>
                    <a:pt x="6935" y="24"/>
                    <a:pt x="6847" y="41"/>
                  </a:cubicBezTo>
                  <a:cubicBezTo>
                    <a:pt x="6603" y="84"/>
                    <a:pt x="6372" y="169"/>
                    <a:pt x="6158" y="285"/>
                  </a:cubicBezTo>
                  <a:cubicBezTo>
                    <a:pt x="6055" y="342"/>
                    <a:pt x="6118" y="482"/>
                    <a:pt x="6211" y="482"/>
                  </a:cubicBezTo>
                  <a:cubicBezTo>
                    <a:pt x="6227" y="482"/>
                    <a:pt x="6244" y="478"/>
                    <a:pt x="6262" y="468"/>
                  </a:cubicBezTo>
                  <a:cubicBezTo>
                    <a:pt x="6439" y="376"/>
                    <a:pt x="6621" y="303"/>
                    <a:pt x="6810" y="261"/>
                  </a:cubicBezTo>
                  <a:cubicBezTo>
                    <a:pt x="6868" y="250"/>
                    <a:pt x="7020" y="211"/>
                    <a:pt x="7139" y="211"/>
                  </a:cubicBezTo>
                  <a:cubicBezTo>
                    <a:pt x="7219" y="211"/>
                    <a:pt x="7285" y="228"/>
                    <a:pt x="7297" y="285"/>
                  </a:cubicBezTo>
                  <a:cubicBezTo>
                    <a:pt x="7334" y="425"/>
                    <a:pt x="7236" y="632"/>
                    <a:pt x="7182" y="754"/>
                  </a:cubicBezTo>
                  <a:cubicBezTo>
                    <a:pt x="7109" y="894"/>
                    <a:pt x="7023" y="1028"/>
                    <a:pt x="6920" y="1150"/>
                  </a:cubicBezTo>
                  <a:cubicBezTo>
                    <a:pt x="6707" y="1406"/>
                    <a:pt x="6445" y="1619"/>
                    <a:pt x="6177" y="1814"/>
                  </a:cubicBezTo>
                  <a:cubicBezTo>
                    <a:pt x="5866" y="2039"/>
                    <a:pt x="5555" y="2252"/>
                    <a:pt x="5233" y="2453"/>
                  </a:cubicBezTo>
                  <a:cubicBezTo>
                    <a:pt x="4581" y="2867"/>
                    <a:pt x="3899" y="3245"/>
                    <a:pt x="3204" y="3580"/>
                  </a:cubicBezTo>
                  <a:cubicBezTo>
                    <a:pt x="2851" y="3745"/>
                    <a:pt x="2498" y="3903"/>
                    <a:pt x="2132" y="4055"/>
                  </a:cubicBezTo>
                  <a:cubicBezTo>
                    <a:pt x="1779" y="4201"/>
                    <a:pt x="1414" y="4354"/>
                    <a:pt x="1042" y="4451"/>
                  </a:cubicBezTo>
                  <a:cubicBezTo>
                    <a:pt x="925" y="4482"/>
                    <a:pt x="800" y="4505"/>
                    <a:pt x="676" y="4505"/>
                  </a:cubicBezTo>
                  <a:cubicBezTo>
                    <a:pt x="581" y="4505"/>
                    <a:pt x="486" y="4492"/>
                    <a:pt x="396" y="4457"/>
                  </a:cubicBezTo>
                  <a:cubicBezTo>
                    <a:pt x="299" y="4427"/>
                    <a:pt x="208" y="4360"/>
                    <a:pt x="232" y="4244"/>
                  </a:cubicBezTo>
                  <a:cubicBezTo>
                    <a:pt x="250" y="4147"/>
                    <a:pt x="329" y="4061"/>
                    <a:pt x="390" y="3982"/>
                  </a:cubicBezTo>
                  <a:cubicBezTo>
                    <a:pt x="652" y="3659"/>
                    <a:pt x="963" y="3373"/>
                    <a:pt x="1310" y="3142"/>
                  </a:cubicBezTo>
                  <a:cubicBezTo>
                    <a:pt x="1401" y="3076"/>
                    <a:pt x="1345" y="2939"/>
                    <a:pt x="1258" y="2939"/>
                  </a:cubicBezTo>
                  <a:cubicBezTo>
                    <a:pt x="1240" y="2939"/>
                    <a:pt x="1220" y="2945"/>
                    <a:pt x="1200" y="2959"/>
                  </a:cubicBezTo>
                  <a:cubicBezTo>
                    <a:pt x="853" y="3196"/>
                    <a:pt x="536" y="3483"/>
                    <a:pt x="262" y="3805"/>
                  </a:cubicBezTo>
                  <a:cubicBezTo>
                    <a:pt x="147" y="3952"/>
                    <a:pt x="0" y="4116"/>
                    <a:pt x="13" y="4317"/>
                  </a:cubicBezTo>
                  <a:cubicBezTo>
                    <a:pt x="31" y="4506"/>
                    <a:pt x="189" y="4616"/>
                    <a:pt x="354" y="4670"/>
                  </a:cubicBezTo>
                  <a:cubicBezTo>
                    <a:pt x="459" y="4703"/>
                    <a:pt x="566" y="4717"/>
                    <a:pt x="674" y="4717"/>
                  </a:cubicBezTo>
                  <a:cubicBezTo>
                    <a:pt x="1006" y="4717"/>
                    <a:pt x="1340" y="4584"/>
                    <a:pt x="1639" y="4469"/>
                  </a:cubicBezTo>
                  <a:cubicBezTo>
                    <a:pt x="2053" y="4317"/>
                    <a:pt x="2461" y="4147"/>
                    <a:pt x="2863" y="3970"/>
                  </a:cubicBezTo>
                  <a:cubicBezTo>
                    <a:pt x="3673" y="3604"/>
                    <a:pt x="4453" y="3184"/>
                    <a:pt x="5208" y="2715"/>
                  </a:cubicBezTo>
                  <a:cubicBezTo>
                    <a:pt x="5586" y="2484"/>
                    <a:pt x="5951" y="2240"/>
                    <a:pt x="6311" y="1978"/>
                  </a:cubicBezTo>
                  <a:cubicBezTo>
                    <a:pt x="6615" y="1753"/>
                    <a:pt x="6914" y="1509"/>
                    <a:pt x="7145" y="1205"/>
                  </a:cubicBezTo>
                  <a:cubicBezTo>
                    <a:pt x="7267" y="1046"/>
                    <a:pt x="7370" y="870"/>
                    <a:pt x="7437" y="675"/>
                  </a:cubicBezTo>
                  <a:cubicBezTo>
                    <a:pt x="7498" y="510"/>
                    <a:pt x="7571" y="267"/>
                    <a:pt x="7450" y="114"/>
                  </a:cubicBezTo>
                  <a:cubicBezTo>
                    <a:pt x="7377" y="27"/>
                    <a:pt x="7268" y="0"/>
                    <a:pt x="7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62"/>
          <p:cNvGrpSpPr/>
          <p:nvPr/>
        </p:nvGrpSpPr>
        <p:grpSpPr>
          <a:xfrm>
            <a:off x="7854591" y="4232803"/>
            <a:ext cx="579067" cy="574281"/>
            <a:chOff x="5853975" y="3300602"/>
            <a:chExt cx="1569174" cy="1556204"/>
          </a:xfrm>
        </p:grpSpPr>
        <p:sp>
          <p:nvSpPr>
            <p:cNvPr id="1607" name="Google Shape;1607;p62"/>
            <p:cNvSpPr/>
            <p:nvPr/>
          </p:nvSpPr>
          <p:spPr>
            <a:xfrm flipH="1">
              <a:off x="6711747" y="3779473"/>
              <a:ext cx="711402" cy="341289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2"/>
            <p:cNvSpPr/>
            <p:nvPr/>
          </p:nvSpPr>
          <p:spPr>
            <a:xfrm flipH="1">
              <a:off x="6337135" y="4154834"/>
              <a:ext cx="340539" cy="701972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2"/>
            <p:cNvSpPr/>
            <p:nvPr/>
          </p:nvSpPr>
          <p:spPr>
            <a:xfrm flipH="1">
              <a:off x="5854615" y="3300602"/>
              <a:ext cx="1272680" cy="1265929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2"/>
            <p:cNvSpPr/>
            <p:nvPr/>
          </p:nvSpPr>
          <p:spPr>
            <a:xfrm flipH="1">
              <a:off x="6218944" y="3662033"/>
              <a:ext cx="266173" cy="266173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2"/>
            <p:cNvSpPr/>
            <p:nvPr/>
          </p:nvSpPr>
          <p:spPr>
            <a:xfrm flipH="1">
              <a:off x="6816545" y="4259630"/>
              <a:ext cx="344182" cy="340646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2"/>
            <p:cNvSpPr/>
            <p:nvPr/>
          </p:nvSpPr>
          <p:spPr>
            <a:xfrm flipH="1">
              <a:off x="6677565" y="4119901"/>
              <a:ext cx="449730" cy="446622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2"/>
            <p:cNvSpPr/>
            <p:nvPr/>
          </p:nvSpPr>
          <p:spPr>
            <a:xfrm flipH="1">
              <a:off x="7184944" y="4423147"/>
              <a:ext cx="139301" cy="127193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2"/>
            <p:cNvSpPr/>
            <p:nvPr/>
          </p:nvSpPr>
          <p:spPr>
            <a:xfrm flipH="1">
              <a:off x="7107149" y="4500512"/>
              <a:ext cx="139837" cy="127836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2"/>
            <p:cNvSpPr/>
            <p:nvPr/>
          </p:nvSpPr>
          <p:spPr>
            <a:xfrm flipH="1">
              <a:off x="6951775" y="4655885"/>
              <a:ext cx="139087" cy="127836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2"/>
            <p:cNvSpPr/>
            <p:nvPr/>
          </p:nvSpPr>
          <p:spPr>
            <a:xfrm flipH="1">
              <a:off x="7029034" y="4578520"/>
              <a:ext cx="139944" cy="127836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2"/>
            <p:cNvSpPr/>
            <p:nvPr/>
          </p:nvSpPr>
          <p:spPr>
            <a:xfrm flipH="1">
              <a:off x="5853975" y="3300602"/>
              <a:ext cx="300463" cy="296927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2"/>
            <p:cNvSpPr/>
            <p:nvPr/>
          </p:nvSpPr>
          <p:spPr>
            <a:xfrm flipH="1">
              <a:off x="6508796" y="3955206"/>
              <a:ext cx="552384" cy="545633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2"/>
            <p:cNvSpPr/>
            <p:nvPr/>
          </p:nvSpPr>
          <p:spPr>
            <a:xfrm flipH="1">
              <a:off x="6508796" y="3955206"/>
              <a:ext cx="552384" cy="545633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2"/>
            <p:cNvSpPr/>
            <p:nvPr/>
          </p:nvSpPr>
          <p:spPr>
            <a:xfrm flipH="1">
              <a:off x="6517690" y="3955469"/>
              <a:ext cx="543490" cy="545097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599;p62">
            <a:extLst>
              <a:ext uri="{FF2B5EF4-FFF2-40B4-BE49-F238E27FC236}">
                <a16:creationId xmlns:a16="http://schemas.microsoft.com/office/drawing/2014/main" xmlns="" id="{3326F7D7-7A4C-088B-B705-487C726E9739}"/>
              </a:ext>
            </a:extLst>
          </p:cNvPr>
          <p:cNvSpPr txBox="1">
            <a:spLocks/>
          </p:cNvSpPr>
          <p:nvPr/>
        </p:nvSpPr>
        <p:spPr>
          <a:xfrm>
            <a:off x="4970732" y="467778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C16F097-E8AA-3162-BC82-827827C555F9}"/>
              </a:ext>
            </a:extLst>
          </p:cNvPr>
          <p:cNvGrpSpPr/>
          <p:nvPr/>
        </p:nvGrpSpPr>
        <p:grpSpPr>
          <a:xfrm>
            <a:off x="862643" y="1202021"/>
            <a:ext cx="3601526" cy="723143"/>
            <a:chOff x="534838" y="1323151"/>
            <a:chExt cx="3804249" cy="86518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8C9394A-1E25-B1B1-FD02-39F4E1E24CF0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5" name="Google Shape;1590;p61">
              <a:extLst>
                <a:ext uri="{FF2B5EF4-FFF2-40B4-BE49-F238E27FC236}">
                  <a16:creationId xmlns:a16="http://schemas.microsoft.com/office/drawing/2014/main" xmlns="" id="{919B36FE-323A-106B-518A-C55278328B07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Để lửa gần bình ga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EFD1847-3D25-2094-9F75-BEC5EB457C1D}"/>
              </a:ext>
            </a:extLst>
          </p:cNvPr>
          <p:cNvGrpSpPr/>
          <p:nvPr/>
        </p:nvGrpSpPr>
        <p:grpSpPr>
          <a:xfrm>
            <a:off x="862643" y="1975828"/>
            <a:ext cx="3601526" cy="723143"/>
            <a:chOff x="534838" y="1354347"/>
            <a:chExt cx="3804249" cy="86518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055BE688-9339-B531-0C40-EB2AC734BAD1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8" name="Google Shape;1590;p61">
              <a:extLst>
                <a:ext uri="{FF2B5EF4-FFF2-40B4-BE49-F238E27FC236}">
                  <a16:creationId xmlns:a16="http://schemas.microsoft.com/office/drawing/2014/main" xmlns="" id="{160D8230-E333-7FB6-65C1-1C1BCBAE58D9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Với tay lấy phích nước nóng ở trên cao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E28E51F-825E-6B57-601A-54646F5322A6}"/>
              </a:ext>
            </a:extLst>
          </p:cNvPr>
          <p:cNvGrpSpPr/>
          <p:nvPr/>
        </p:nvGrpSpPr>
        <p:grpSpPr>
          <a:xfrm>
            <a:off x="862642" y="2749635"/>
            <a:ext cx="3601526" cy="723143"/>
            <a:chOff x="534838" y="1354347"/>
            <a:chExt cx="3804249" cy="86518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8EC618C7-5663-2CA2-E153-4E5C39CFACD2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1" name="Google Shape;1590;p61">
              <a:extLst>
                <a:ext uri="{FF2B5EF4-FFF2-40B4-BE49-F238E27FC236}">
                  <a16:creationId xmlns:a16="http://schemas.microsoft.com/office/drawing/2014/main" xmlns="" id="{CFC9EBFF-2457-638D-4865-A345D8B8B3CA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Để bàn là đang nóng ở gần người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2B2E2D9C-419D-F1FE-DD97-35B169877963}"/>
              </a:ext>
            </a:extLst>
          </p:cNvPr>
          <p:cNvGrpSpPr/>
          <p:nvPr/>
        </p:nvGrpSpPr>
        <p:grpSpPr>
          <a:xfrm>
            <a:off x="838460" y="3499558"/>
            <a:ext cx="3601526" cy="723143"/>
            <a:chOff x="534838" y="1323151"/>
            <a:chExt cx="3804249" cy="86518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1CF23A09-55B1-73DE-9275-CA2CBC3781AF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4" name="Google Shape;1590;p61">
              <a:extLst>
                <a:ext uri="{FF2B5EF4-FFF2-40B4-BE49-F238E27FC236}">
                  <a16:creationId xmlns:a16="http://schemas.microsoft.com/office/drawing/2014/main" xmlns="" id="{AD359EF4-6DCC-D747-64E7-8B25CEF8EEEB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Để tay vào hơi xì trên nắp nồi hầm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F7046166-F3EE-51B9-2199-BCD57790671D}"/>
              </a:ext>
            </a:extLst>
          </p:cNvPr>
          <p:cNvGrpSpPr/>
          <p:nvPr/>
        </p:nvGrpSpPr>
        <p:grpSpPr>
          <a:xfrm>
            <a:off x="4722954" y="1779484"/>
            <a:ext cx="3601526" cy="723144"/>
            <a:chOff x="534838" y="1354347"/>
            <a:chExt cx="3804249" cy="86518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7BB22058-6113-A6B6-5328-D63952CCDF7D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7" name="Google Shape;1590;p61">
              <a:extLst>
                <a:ext uri="{FF2B5EF4-FFF2-40B4-BE49-F238E27FC236}">
                  <a16:creationId xmlns:a16="http://schemas.microsoft.com/office/drawing/2014/main" xmlns="" id="{618FA13A-85E0-B468-6C6A-16FD7786F0DE}"/>
                </a:ext>
              </a:extLst>
            </p:cNvPr>
            <p:cNvSpPr txBox="1">
              <a:spLocks/>
            </p:cNvSpPr>
            <p:nvPr/>
          </p:nvSpPr>
          <p:spPr>
            <a:xfrm>
              <a:off x="588752" y="1354348"/>
              <a:ext cx="3696419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Chọc đồ vật vào ổ điện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098D5CBA-D3C9-43AD-A908-81330C7346C5}"/>
              </a:ext>
            </a:extLst>
          </p:cNvPr>
          <p:cNvGrpSpPr/>
          <p:nvPr/>
        </p:nvGrpSpPr>
        <p:grpSpPr>
          <a:xfrm>
            <a:off x="4722953" y="2701286"/>
            <a:ext cx="3601526" cy="723143"/>
            <a:chOff x="534838" y="1354347"/>
            <a:chExt cx="3804249" cy="86518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8A98A906-AED6-8A9F-4F32-A1EAC86C4A4D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50" name="Google Shape;1590;p61">
              <a:extLst>
                <a:ext uri="{FF2B5EF4-FFF2-40B4-BE49-F238E27FC236}">
                  <a16:creationId xmlns:a16="http://schemas.microsoft.com/office/drawing/2014/main" xmlns="" id="{614D7B0B-692F-14A9-2C90-A5D5164F7550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Chạm vào dây điện bị hở khi đang có điện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MỞ RỘNG THÔNG TIN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03</a:t>
            </a:r>
            <a:endParaRPr sz="10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56D4FF-4066-4904-84C1-111E00D5C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7" name="Google Shape;867;p40">
            <a:extLst>
              <a:ext uri="{FF2B5EF4-FFF2-40B4-BE49-F238E27FC236}">
                <a16:creationId xmlns:a16="http://schemas.microsoft.com/office/drawing/2014/main" xmlns="" id="{A578B121-D514-C727-BB13-FA5228F1D500}"/>
              </a:ext>
            </a:extLst>
          </p:cNvPr>
          <p:cNvGrpSpPr/>
          <p:nvPr/>
        </p:nvGrpSpPr>
        <p:grpSpPr>
          <a:xfrm>
            <a:off x="-953077" y="106230"/>
            <a:ext cx="4964030" cy="4749355"/>
            <a:chOff x="4084750" y="132109"/>
            <a:chExt cx="4964030" cy="4749355"/>
          </a:xfrm>
        </p:grpSpPr>
        <p:sp>
          <p:nvSpPr>
            <p:cNvPr id="78" name="Google Shape;868;p40">
              <a:extLst>
                <a:ext uri="{FF2B5EF4-FFF2-40B4-BE49-F238E27FC236}">
                  <a16:creationId xmlns:a16="http://schemas.microsoft.com/office/drawing/2014/main" xmlns="" id="{A35C4D06-7A67-0A0E-E928-FEFD71B4FD84}"/>
                </a:ext>
              </a:extLst>
            </p:cNvPr>
            <p:cNvSpPr/>
            <p:nvPr/>
          </p:nvSpPr>
          <p:spPr>
            <a:xfrm>
              <a:off x="6666025" y="2758450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69;p40">
              <a:extLst>
                <a:ext uri="{FF2B5EF4-FFF2-40B4-BE49-F238E27FC236}">
                  <a16:creationId xmlns:a16="http://schemas.microsoft.com/office/drawing/2014/main" xmlns="" id="{6652EC60-8901-D41F-1028-13D56C79F2D6}"/>
                </a:ext>
              </a:extLst>
            </p:cNvPr>
            <p:cNvSpPr/>
            <p:nvPr/>
          </p:nvSpPr>
          <p:spPr>
            <a:xfrm>
              <a:off x="4452025" y="3796675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0;p40">
              <a:extLst>
                <a:ext uri="{FF2B5EF4-FFF2-40B4-BE49-F238E27FC236}">
                  <a16:creationId xmlns:a16="http://schemas.microsoft.com/office/drawing/2014/main" xmlns="" id="{0E6879FC-DA00-6A7A-A74F-EF0E896C53A1}"/>
                </a:ext>
              </a:extLst>
            </p:cNvPr>
            <p:cNvSpPr/>
            <p:nvPr/>
          </p:nvSpPr>
          <p:spPr>
            <a:xfrm>
              <a:off x="4084750" y="586750"/>
              <a:ext cx="3117292" cy="7800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71;p40">
              <a:extLst>
                <a:ext uri="{FF2B5EF4-FFF2-40B4-BE49-F238E27FC236}">
                  <a16:creationId xmlns:a16="http://schemas.microsoft.com/office/drawing/2014/main" xmlns="" id="{12AEB39A-203B-C872-2548-FEF06B228565}"/>
                </a:ext>
              </a:extLst>
            </p:cNvPr>
            <p:cNvGrpSpPr/>
            <p:nvPr/>
          </p:nvGrpSpPr>
          <p:grpSpPr>
            <a:xfrm>
              <a:off x="5279876" y="132109"/>
              <a:ext cx="3016388" cy="4749355"/>
              <a:chOff x="5279876" y="132109"/>
              <a:chExt cx="3016388" cy="4749355"/>
            </a:xfrm>
          </p:grpSpPr>
          <p:sp>
            <p:nvSpPr>
              <p:cNvPr id="92" name="Google Shape;872;p40">
                <a:extLst>
                  <a:ext uri="{FF2B5EF4-FFF2-40B4-BE49-F238E27FC236}">
                    <a16:creationId xmlns:a16="http://schemas.microsoft.com/office/drawing/2014/main" xmlns="" id="{ED6DD0BC-BBBF-EA84-A694-0F69A44CA6FD}"/>
                  </a:ext>
                </a:extLst>
              </p:cNvPr>
              <p:cNvSpPr/>
              <p:nvPr/>
            </p:nvSpPr>
            <p:spPr>
              <a:xfrm rot="-531876">
                <a:off x="7872148" y="3650425"/>
                <a:ext cx="6047" cy="12192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3" extrusionOk="0">
                    <a:moveTo>
                      <a:pt x="37" y="1"/>
                    </a:moveTo>
                    <a:cubicBezTo>
                      <a:pt x="24" y="1"/>
                      <a:pt x="18" y="25"/>
                      <a:pt x="12" y="37"/>
                    </a:cubicBezTo>
                    <a:cubicBezTo>
                      <a:pt x="6" y="68"/>
                      <a:pt x="0" y="98"/>
                      <a:pt x="6" y="123"/>
                    </a:cubicBezTo>
                    <a:cubicBezTo>
                      <a:pt x="37" y="110"/>
                      <a:pt x="61" y="80"/>
                      <a:pt x="61" y="43"/>
                    </a:cubicBezTo>
                    <a:cubicBezTo>
                      <a:pt x="61" y="31"/>
                      <a:pt x="61" y="13"/>
                      <a:pt x="49" y="7"/>
                    </a:cubicBezTo>
                    <a:cubicBezTo>
                      <a:pt x="49" y="1"/>
                      <a:pt x="43" y="1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73;p40">
                <a:extLst>
                  <a:ext uri="{FF2B5EF4-FFF2-40B4-BE49-F238E27FC236}">
                    <a16:creationId xmlns:a16="http://schemas.microsoft.com/office/drawing/2014/main" xmlns="" id="{CC6184B1-0F67-03BA-8494-FACF0B9EFA93}"/>
                  </a:ext>
                </a:extLst>
              </p:cNvPr>
              <p:cNvSpPr/>
              <p:nvPr/>
            </p:nvSpPr>
            <p:spPr>
              <a:xfrm rot="-531876">
                <a:off x="7521907" y="2782339"/>
                <a:ext cx="209548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3475" extrusionOk="0">
                    <a:moveTo>
                      <a:pt x="1280" y="1"/>
                    </a:moveTo>
                    <a:cubicBezTo>
                      <a:pt x="1207" y="1"/>
                      <a:pt x="893" y="837"/>
                      <a:pt x="810" y="1062"/>
                    </a:cubicBezTo>
                    <a:cubicBezTo>
                      <a:pt x="764" y="940"/>
                      <a:pt x="633" y="634"/>
                      <a:pt x="590" y="634"/>
                    </a:cubicBezTo>
                    <a:cubicBezTo>
                      <a:pt x="588" y="634"/>
                      <a:pt x="586" y="635"/>
                      <a:pt x="585" y="636"/>
                    </a:cubicBezTo>
                    <a:cubicBezTo>
                      <a:pt x="475" y="733"/>
                      <a:pt x="646" y="1300"/>
                      <a:pt x="688" y="1428"/>
                    </a:cubicBezTo>
                    <a:lnTo>
                      <a:pt x="0" y="3018"/>
                    </a:lnTo>
                    <a:cubicBezTo>
                      <a:pt x="305" y="3182"/>
                      <a:pt x="621" y="3340"/>
                      <a:pt x="950" y="3474"/>
                    </a:cubicBezTo>
                    <a:lnTo>
                      <a:pt x="1480" y="1763"/>
                    </a:lnTo>
                    <a:cubicBezTo>
                      <a:pt x="1565" y="1617"/>
                      <a:pt x="2114" y="685"/>
                      <a:pt x="2071" y="636"/>
                    </a:cubicBezTo>
                    <a:cubicBezTo>
                      <a:pt x="2068" y="633"/>
                      <a:pt x="2064" y="631"/>
                      <a:pt x="2059" y="631"/>
                    </a:cubicBezTo>
                    <a:cubicBezTo>
                      <a:pt x="1980" y="631"/>
                      <a:pt x="1639" y="1032"/>
                      <a:pt x="1639" y="1032"/>
                    </a:cubicBezTo>
                    <a:cubicBezTo>
                      <a:pt x="1639" y="1032"/>
                      <a:pt x="2034" y="246"/>
                      <a:pt x="1967" y="167"/>
                    </a:cubicBezTo>
                    <a:cubicBezTo>
                      <a:pt x="1965" y="163"/>
                      <a:pt x="1961" y="162"/>
                      <a:pt x="1956" y="162"/>
                    </a:cubicBezTo>
                    <a:cubicBezTo>
                      <a:pt x="1861" y="162"/>
                      <a:pt x="1395" y="916"/>
                      <a:pt x="1395" y="916"/>
                    </a:cubicBezTo>
                    <a:cubicBezTo>
                      <a:pt x="1395" y="916"/>
                      <a:pt x="1724" y="106"/>
                      <a:pt x="1681" y="63"/>
                    </a:cubicBezTo>
                    <a:cubicBezTo>
                      <a:pt x="1680" y="62"/>
                      <a:pt x="1679" y="62"/>
                      <a:pt x="1677" y="62"/>
                    </a:cubicBezTo>
                    <a:cubicBezTo>
                      <a:pt x="1614" y="62"/>
                      <a:pt x="1157" y="813"/>
                      <a:pt x="1157" y="813"/>
                    </a:cubicBezTo>
                    <a:cubicBezTo>
                      <a:pt x="1157" y="813"/>
                      <a:pt x="1352" y="57"/>
                      <a:pt x="1285" y="3"/>
                    </a:cubicBezTo>
                    <a:cubicBezTo>
                      <a:pt x="1284" y="1"/>
                      <a:pt x="1282" y="1"/>
                      <a:pt x="1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74;p40">
                <a:extLst>
                  <a:ext uri="{FF2B5EF4-FFF2-40B4-BE49-F238E27FC236}">
                    <a16:creationId xmlns:a16="http://schemas.microsoft.com/office/drawing/2014/main" xmlns="" id="{1AD401D9-936E-8E10-3C62-EACA163C2CCC}"/>
                  </a:ext>
                </a:extLst>
              </p:cNvPr>
              <p:cNvSpPr/>
              <p:nvPr/>
            </p:nvSpPr>
            <p:spPr>
              <a:xfrm rot="-531876">
                <a:off x="7400711" y="3062926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907" y="0"/>
                    </a:moveTo>
                    <a:lnTo>
                      <a:pt x="0" y="4629"/>
                    </a:lnTo>
                    <a:lnTo>
                      <a:pt x="1145" y="6176"/>
                    </a:lnTo>
                    <a:lnTo>
                      <a:pt x="3046" y="287"/>
                    </a:lnTo>
                    <a:cubicBezTo>
                      <a:pt x="2717" y="213"/>
                      <a:pt x="2230" y="86"/>
                      <a:pt x="1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75;p40">
                <a:extLst>
                  <a:ext uri="{FF2B5EF4-FFF2-40B4-BE49-F238E27FC236}">
                    <a16:creationId xmlns:a16="http://schemas.microsoft.com/office/drawing/2014/main" xmlns="" id="{72FDE31C-9263-A022-A28A-8A2F8544320D}"/>
                  </a:ext>
                </a:extLst>
              </p:cNvPr>
              <p:cNvSpPr/>
              <p:nvPr/>
            </p:nvSpPr>
            <p:spPr>
              <a:xfrm rot="-531876">
                <a:off x="6723672" y="2906788"/>
                <a:ext cx="210242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475" extrusionOk="0">
                    <a:moveTo>
                      <a:pt x="840" y="1"/>
                    </a:moveTo>
                    <a:cubicBezTo>
                      <a:pt x="838" y="1"/>
                      <a:pt x="837" y="1"/>
                      <a:pt x="835" y="3"/>
                    </a:cubicBezTo>
                    <a:cubicBezTo>
                      <a:pt x="762" y="57"/>
                      <a:pt x="963" y="813"/>
                      <a:pt x="963" y="813"/>
                    </a:cubicBezTo>
                    <a:cubicBezTo>
                      <a:pt x="963" y="813"/>
                      <a:pt x="506" y="62"/>
                      <a:pt x="443" y="62"/>
                    </a:cubicBezTo>
                    <a:cubicBezTo>
                      <a:pt x="441" y="62"/>
                      <a:pt x="440" y="62"/>
                      <a:pt x="439" y="63"/>
                    </a:cubicBezTo>
                    <a:cubicBezTo>
                      <a:pt x="396" y="106"/>
                      <a:pt x="719" y="916"/>
                      <a:pt x="719" y="916"/>
                    </a:cubicBezTo>
                    <a:cubicBezTo>
                      <a:pt x="719" y="916"/>
                      <a:pt x="259" y="162"/>
                      <a:pt x="158" y="162"/>
                    </a:cubicBezTo>
                    <a:cubicBezTo>
                      <a:pt x="154" y="162"/>
                      <a:pt x="150" y="163"/>
                      <a:pt x="147" y="167"/>
                    </a:cubicBezTo>
                    <a:cubicBezTo>
                      <a:pt x="80" y="246"/>
                      <a:pt x="476" y="1032"/>
                      <a:pt x="476" y="1032"/>
                    </a:cubicBezTo>
                    <a:cubicBezTo>
                      <a:pt x="476" y="1032"/>
                      <a:pt x="135" y="631"/>
                      <a:pt x="60" y="631"/>
                    </a:cubicBezTo>
                    <a:cubicBezTo>
                      <a:pt x="55" y="631"/>
                      <a:pt x="52" y="633"/>
                      <a:pt x="49" y="636"/>
                    </a:cubicBezTo>
                    <a:cubicBezTo>
                      <a:pt x="0" y="685"/>
                      <a:pt x="549" y="1617"/>
                      <a:pt x="634" y="1763"/>
                    </a:cubicBezTo>
                    <a:lnTo>
                      <a:pt x="1170" y="3474"/>
                    </a:lnTo>
                    <a:cubicBezTo>
                      <a:pt x="1493" y="3340"/>
                      <a:pt x="1809" y="3182"/>
                      <a:pt x="2120" y="3018"/>
                    </a:cubicBezTo>
                    <a:lnTo>
                      <a:pt x="1432" y="1428"/>
                    </a:lnTo>
                    <a:cubicBezTo>
                      <a:pt x="1468" y="1300"/>
                      <a:pt x="1645" y="733"/>
                      <a:pt x="1535" y="636"/>
                    </a:cubicBezTo>
                    <a:cubicBezTo>
                      <a:pt x="1533" y="635"/>
                      <a:pt x="1531" y="634"/>
                      <a:pt x="1529" y="634"/>
                    </a:cubicBezTo>
                    <a:cubicBezTo>
                      <a:pt x="1481" y="634"/>
                      <a:pt x="1356" y="940"/>
                      <a:pt x="1304" y="1062"/>
                    </a:cubicBezTo>
                    <a:cubicBezTo>
                      <a:pt x="1221" y="837"/>
                      <a:pt x="913" y="1"/>
                      <a:pt x="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76;p40">
                <a:extLst>
                  <a:ext uri="{FF2B5EF4-FFF2-40B4-BE49-F238E27FC236}">
                    <a16:creationId xmlns:a16="http://schemas.microsoft.com/office/drawing/2014/main" xmlns="" id="{558B8480-66D7-ED14-6E4D-4CA5AA222072}"/>
                  </a:ext>
                </a:extLst>
              </p:cNvPr>
              <p:cNvSpPr/>
              <p:nvPr/>
            </p:nvSpPr>
            <p:spPr>
              <a:xfrm rot="-531876">
                <a:off x="6875739" y="3144807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139" y="0"/>
                    </a:moveTo>
                    <a:cubicBezTo>
                      <a:pt x="810" y="86"/>
                      <a:pt x="323" y="213"/>
                      <a:pt x="0" y="287"/>
                    </a:cubicBezTo>
                    <a:lnTo>
                      <a:pt x="1895" y="6176"/>
                    </a:lnTo>
                    <a:lnTo>
                      <a:pt x="3046" y="4629"/>
                    </a:lnTo>
                    <a:lnTo>
                      <a:pt x="11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77;p40">
                <a:extLst>
                  <a:ext uri="{FF2B5EF4-FFF2-40B4-BE49-F238E27FC236}">
                    <a16:creationId xmlns:a16="http://schemas.microsoft.com/office/drawing/2014/main" xmlns="" id="{D1297B1B-2BD1-28B8-D970-598ABB49F5F5}"/>
                  </a:ext>
                </a:extLst>
              </p:cNvPr>
              <p:cNvSpPr/>
              <p:nvPr/>
            </p:nvSpPr>
            <p:spPr>
              <a:xfrm rot="-531876">
                <a:off x="7191000" y="3557476"/>
                <a:ext cx="251874" cy="56302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568" extrusionOk="0">
                    <a:moveTo>
                      <a:pt x="189" y="1"/>
                    </a:moveTo>
                    <a:cubicBezTo>
                      <a:pt x="134" y="25"/>
                      <a:pt x="67" y="50"/>
                      <a:pt x="0" y="74"/>
                    </a:cubicBezTo>
                    <a:cubicBezTo>
                      <a:pt x="6" y="86"/>
                      <a:pt x="18" y="92"/>
                      <a:pt x="18" y="98"/>
                    </a:cubicBezTo>
                    <a:cubicBezTo>
                      <a:pt x="360" y="391"/>
                      <a:pt x="798" y="567"/>
                      <a:pt x="1273" y="567"/>
                    </a:cubicBezTo>
                    <a:cubicBezTo>
                      <a:pt x="1748" y="567"/>
                      <a:pt x="2181" y="397"/>
                      <a:pt x="2516" y="111"/>
                    </a:cubicBezTo>
                    <a:cubicBezTo>
                      <a:pt x="2522" y="98"/>
                      <a:pt x="2534" y="92"/>
                      <a:pt x="2540" y="80"/>
                    </a:cubicBezTo>
                    <a:cubicBezTo>
                      <a:pt x="2473" y="56"/>
                      <a:pt x="2412" y="25"/>
                      <a:pt x="2351" y="7"/>
                    </a:cubicBezTo>
                    <a:cubicBezTo>
                      <a:pt x="2065" y="251"/>
                      <a:pt x="1687" y="403"/>
                      <a:pt x="1273" y="403"/>
                    </a:cubicBezTo>
                    <a:cubicBezTo>
                      <a:pt x="859" y="403"/>
                      <a:pt x="481" y="251"/>
                      <a:pt x="189" y="1"/>
                    </a:cubicBezTo>
                    <a:close/>
                  </a:path>
                </a:pathLst>
              </a:custGeom>
              <a:solidFill>
                <a:srgbClr val="235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78;p40">
                <a:extLst>
                  <a:ext uri="{FF2B5EF4-FFF2-40B4-BE49-F238E27FC236}">
                    <a16:creationId xmlns:a16="http://schemas.microsoft.com/office/drawing/2014/main" xmlns="" id="{E591A97C-B549-57BF-2F39-5132443C902F}"/>
                  </a:ext>
                </a:extLst>
              </p:cNvPr>
              <p:cNvSpPr/>
              <p:nvPr/>
            </p:nvSpPr>
            <p:spPr>
              <a:xfrm rot="-531876">
                <a:off x="7165002" y="3489061"/>
                <a:ext cx="294795" cy="13946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407" extrusionOk="0">
                    <a:moveTo>
                      <a:pt x="659" y="1"/>
                    </a:moveTo>
                    <a:lnTo>
                      <a:pt x="659" y="591"/>
                    </a:lnTo>
                    <a:cubicBezTo>
                      <a:pt x="659" y="591"/>
                      <a:pt x="348" y="719"/>
                      <a:pt x="1" y="865"/>
                    </a:cubicBezTo>
                    <a:cubicBezTo>
                      <a:pt x="165" y="1012"/>
                      <a:pt x="324" y="1170"/>
                      <a:pt x="519" y="1274"/>
                    </a:cubicBezTo>
                    <a:cubicBezTo>
                      <a:pt x="707" y="1370"/>
                      <a:pt x="908" y="1406"/>
                      <a:pt x="1113" y="1406"/>
                    </a:cubicBezTo>
                    <a:cubicBezTo>
                      <a:pt x="1466" y="1406"/>
                      <a:pt x="1830" y="1299"/>
                      <a:pt x="2157" y="1207"/>
                    </a:cubicBezTo>
                    <a:cubicBezTo>
                      <a:pt x="2364" y="1146"/>
                      <a:pt x="2577" y="1079"/>
                      <a:pt x="2772" y="981"/>
                    </a:cubicBezTo>
                    <a:cubicBezTo>
                      <a:pt x="2839" y="945"/>
                      <a:pt x="2906" y="908"/>
                      <a:pt x="2973" y="865"/>
                    </a:cubicBezTo>
                    <a:cubicBezTo>
                      <a:pt x="2626" y="719"/>
                      <a:pt x="2309" y="591"/>
                      <a:pt x="2309" y="591"/>
                    </a:cubicBez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79;p40">
                <a:extLst>
                  <a:ext uri="{FF2B5EF4-FFF2-40B4-BE49-F238E27FC236}">
                    <a16:creationId xmlns:a16="http://schemas.microsoft.com/office/drawing/2014/main" xmlns="" id="{AF409DE9-E9C0-8014-6247-3071DF7234E3}"/>
                  </a:ext>
                </a:extLst>
              </p:cNvPr>
              <p:cNvSpPr/>
              <p:nvPr/>
            </p:nvSpPr>
            <p:spPr>
              <a:xfrm rot="-531876">
                <a:off x="7107112" y="3554622"/>
                <a:ext cx="494034" cy="543497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5483" extrusionOk="0">
                    <a:moveTo>
                      <a:pt x="1414" y="1"/>
                    </a:moveTo>
                    <a:cubicBezTo>
                      <a:pt x="988" y="171"/>
                      <a:pt x="141" y="525"/>
                      <a:pt x="80" y="634"/>
                    </a:cubicBezTo>
                    <a:cubicBezTo>
                      <a:pt x="1" y="774"/>
                      <a:pt x="628" y="4131"/>
                      <a:pt x="671" y="4252"/>
                    </a:cubicBezTo>
                    <a:cubicBezTo>
                      <a:pt x="714" y="4374"/>
                      <a:pt x="1706" y="5440"/>
                      <a:pt x="2492" y="5483"/>
                    </a:cubicBezTo>
                    <a:cubicBezTo>
                      <a:pt x="3272" y="5440"/>
                      <a:pt x="4271" y="4374"/>
                      <a:pt x="4307" y="4252"/>
                    </a:cubicBezTo>
                    <a:cubicBezTo>
                      <a:pt x="4350" y="4131"/>
                      <a:pt x="4983" y="774"/>
                      <a:pt x="4898" y="634"/>
                    </a:cubicBezTo>
                    <a:cubicBezTo>
                      <a:pt x="4843" y="531"/>
                      <a:pt x="4009" y="178"/>
                      <a:pt x="3576" y="7"/>
                    </a:cubicBezTo>
                    <a:cubicBezTo>
                      <a:pt x="3290" y="251"/>
                      <a:pt x="2912" y="403"/>
                      <a:pt x="2498" y="403"/>
                    </a:cubicBezTo>
                    <a:cubicBezTo>
                      <a:pt x="2084" y="403"/>
                      <a:pt x="1706" y="251"/>
                      <a:pt x="14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80;p40">
                <a:extLst>
                  <a:ext uri="{FF2B5EF4-FFF2-40B4-BE49-F238E27FC236}">
                    <a16:creationId xmlns:a16="http://schemas.microsoft.com/office/drawing/2014/main" xmlns="" id="{E76515F7-54BF-502A-C943-5C70C2A2010C}"/>
                  </a:ext>
                </a:extLst>
              </p:cNvPr>
              <p:cNvSpPr/>
              <p:nvPr/>
            </p:nvSpPr>
            <p:spPr>
              <a:xfrm rot="-531876">
                <a:off x="7537884" y="3185984"/>
                <a:ext cx="106360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125" extrusionOk="0">
                    <a:moveTo>
                      <a:pt x="402" y="1"/>
                    </a:moveTo>
                    <a:cubicBezTo>
                      <a:pt x="146" y="1"/>
                      <a:pt x="44" y="327"/>
                      <a:pt x="44" y="327"/>
                    </a:cubicBezTo>
                    <a:lnTo>
                      <a:pt x="1" y="1125"/>
                    </a:lnTo>
                    <a:cubicBezTo>
                      <a:pt x="823" y="1125"/>
                      <a:pt x="1073" y="369"/>
                      <a:pt x="640" y="83"/>
                    </a:cubicBezTo>
                    <a:cubicBezTo>
                      <a:pt x="549" y="24"/>
                      <a:pt x="470" y="1"/>
                      <a:pt x="4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81;p40">
                <a:extLst>
                  <a:ext uri="{FF2B5EF4-FFF2-40B4-BE49-F238E27FC236}">
                    <a16:creationId xmlns:a16="http://schemas.microsoft.com/office/drawing/2014/main" xmlns="" id="{9165D841-AAE3-CAA1-C889-4467E8B19BD1}"/>
                  </a:ext>
                </a:extLst>
              </p:cNvPr>
              <p:cNvSpPr/>
              <p:nvPr/>
            </p:nvSpPr>
            <p:spPr>
              <a:xfrm rot="-531876">
                <a:off x="6910958" y="3283814"/>
                <a:ext cx="105765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125" extrusionOk="0">
                    <a:moveTo>
                      <a:pt x="672" y="1"/>
                    </a:moveTo>
                    <a:cubicBezTo>
                      <a:pt x="603" y="1"/>
                      <a:pt x="524" y="24"/>
                      <a:pt x="433" y="83"/>
                    </a:cubicBezTo>
                    <a:cubicBezTo>
                      <a:pt x="0" y="369"/>
                      <a:pt x="250" y="1125"/>
                      <a:pt x="1066" y="1125"/>
                    </a:cubicBezTo>
                    <a:lnTo>
                      <a:pt x="1030" y="327"/>
                    </a:lnTo>
                    <a:cubicBezTo>
                      <a:pt x="1030" y="327"/>
                      <a:pt x="927" y="1"/>
                      <a:pt x="6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82;p40">
                <a:extLst>
                  <a:ext uri="{FF2B5EF4-FFF2-40B4-BE49-F238E27FC236}">
                    <a16:creationId xmlns:a16="http://schemas.microsoft.com/office/drawing/2014/main" xmlns="" id="{1D639860-04F4-E634-78B1-25A2B4233420}"/>
                  </a:ext>
                </a:extLst>
              </p:cNvPr>
              <p:cNvSpPr/>
              <p:nvPr/>
            </p:nvSpPr>
            <p:spPr>
              <a:xfrm rot="-531876">
                <a:off x="6970677" y="3064657"/>
                <a:ext cx="611694" cy="437633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415" extrusionOk="0">
                    <a:moveTo>
                      <a:pt x="2976" y="0"/>
                    </a:moveTo>
                    <a:cubicBezTo>
                      <a:pt x="2768" y="0"/>
                      <a:pt x="2561" y="17"/>
                      <a:pt x="2357" y="53"/>
                    </a:cubicBezTo>
                    <a:cubicBezTo>
                      <a:pt x="1669" y="169"/>
                      <a:pt x="688" y="540"/>
                      <a:pt x="420" y="1783"/>
                    </a:cubicBezTo>
                    <a:cubicBezTo>
                      <a:pt x="0" y="3720"/>
                      <a:pt x="1620" y="4414"/>
                      <a:pt x="3076" y="4414"/>
                    </a:cubicBezTo>
                    <a:lnTo>
                      <a:pt x="3088" y="4414"/>
                    </a:lnTo>
                    <a:cubicBezTo>
                      <a:pt x="4544" y="4414"/>
                      <a:pt x="6170" y="3720"/>
                      <a:pt x="5750" y="1783"/>
                    </a:cubicBezTo>
                    <a:cubicBezTo>
                      <a:pt x="5464" y="473"/>
                      <a:pt x="4270" y="126"/>
                      <a:pt x="3508" y="35"/>
                    </a:cubicBezTo>
                    <a:cubicBezTo>
                      <a:pt x="3332" y="12"/>
                      <a:pt x="3154" y="0"/>
                      <a:pt x="29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83;p40">
                <a:extLst>
                  <a:ext uri="{FF2B5EF4-FFF2-40B4-BE49-F238E27FC236}">
                    <a16:creationId xmlns:a16="http://schemas.microsoft.com/office/drawing/2014/main" xmlns="" id="{8E9B0F86-04C1-CFF1-6556-BD287492094F}"/>
                  </a:ext>
                </a:extLst>
              </p:cNvPr>
              <p:cNvSpPr/>
              <p:nvPr/>
            </p:nvSpPr>
            <p:spPr>
              <a:xfrm rot="-531876">
                <a:off x="6989552" y="3066006"/>
                <a:ext cx="539235" cy="213017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2149" extrusionOk="0">
                    <a:moveTo>
                      <a:pt x="2611" y="0"/>
                    </a:moveTo>
                    <a:cubicBezTo>
                      <a:pt x="2403" y="0"/>
                      <a:pt x="2196" y="17"/>
                      <a:pt x="1992" y="53"/>
                    </a:cubicBezTo>
                    <a:cubicBezTo>
                      <a:pt x="1304" y="169"/>
                      <a:pt x="323" y="540"/>
                      <a:pt x="55" y="1783"/>
                    </a:cubicBezTo>
                    <a:cubicBezTo>
                      <a:pt x="31" y="1911"/>
                      <a:pt x="13" y="2033"/>
                      <a:pt x="1" y="2148"/>
                    </a:cubicBezTo>
                    <a:cubicBezTo>
                      <a:pt x="329" y="1009"/>
                      <a:pt x="1280" y="650"/>
                      <a:pt x="1962" y="534"/>
                    </a:cubicBezTo>
                    <a:cubicBezTo>
                      <a:pt x="2175" y="498"/>
                      <a:pt x="2391" y="481"/>
                      <a:pt x="2606" y="481"/>
                    </a:cubicBezTo>
                    <a:cubicBezTo>
                      <a:pt x="2790" y="481"/>
                      <a:pt x="2973" y="494"/>
                      <a:pt x="3156" y="516"/>
                    </a:cubicBezTo>
                    <a:cubicBezTo>
                      <a:pt x="3911" y="607"/>
                      <a:pt x="5074" y="942"/>
                      <a:pt x="5440" y="2148"/>
                    </a:cubicBezTo>
                    <a:cubicBezTo>
                      <a:pt x="5428" y="2033"/>
                      <a:pt x="5409" y="1911"/>
                      <a:pt x="5385" y="1783"/>
                    </a:cubicBezTo>
                    <a:cubicBezTo>
                      <a:pt x="5099" y="473"/>
                      <a:pt x="3905" y="126"/>
                      <a:pt x="3143" y="35"/>
                    </a:cubicBezTo>
                    <a:cubicBezTo>
                      <a:pt x="2967" y="12"/>
                      <a:pt x="2789" y="0"/>
                      <a:pt x="26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84;p40">
                <a:extLst>
                  <a:ext uri="{FF2B5EF4-FFF2-40B4-BE49-F238E27FC236}">
                    <a16:creationId xmlns:a16="http://schemas.microsoft.com/office/drawing/2014/main" xmlns="" id="{9A2DBF72-CD69-DEFD-4168-6A401CAA7BD7}"/>
                  </a:ext>
                </a:extLst>
              </p:cNvPr>
              <p:cNvSpPr/>
              <p:nvPr/>
            </p:nvSpPr>
            <p:spPr>
              <a:xfrm rot="-531876">
                <a:off x="7088157" y="2962434"/>
                <a:ext cx="309168" cy="181793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1834" extrusionOk="0">
                    <a:moveTo>
                      <a:pt x="1198" y="0"/>
                    </a:moveTo>
                    <a:cubicBezTo>
                      <a:pt x="1176" y="0"/>
                      <a:pt x="1152" y="6"/>
                      <a:pt x="1127" y="19"/>
                    </a:cubicBezTo>
                    <a:cubicBezTo>
                      <a:pt x="774" y="195"/>
                      <a:pt x="1115" y="1066"/>
                      <a:pt x="1115" y="1066"/>
                    </a:cubicBezTo>
                    <a:cubicBezTo>
                      <a:pt x="1115" y="1066"/>
                      <a:pt x="915" y="575"/>
                      <a:pt x="743" y="575"/>
                    </a:cubicBezTo>
                    <a:cubicBezTo>
                      <a:pt x="718" y="575"/>
                      <a:pt x="693" y="586"/>
                      <a:pt x="670" y="610"/>
                    </a:cubicBezTo>
                    <a:cubicBezTo>
                      <a:pt x="554" y="719"/>
                      <a:pt x="652" y="951"/>
                      <a:pt x="743" y="1121"/>
                    </a:cubicBezTo>
                    <a:cubicBezTo>
                      <a:pt x="512" y="1164"/>
                      <a:pt x="250" y="1237"/>
                      <a:pt x="0" y="1365"/>
                    </a:cubicBezTo>
                    <a:cubicBezTo>
                      <a:pt x="305" y="1645"/>
                      <a:pt x="908" y="1834"/>
                      <a:pt x="1596" y="1834"/>
                    </a:cubicBezTo>
                    <a:cubicBezTo>
                      <a:pt x="2236" y="1834"/>
                      <a:pt x="2796" y="1676"/>
                      <a:pt x="3119" y="1426"/>
                    </a:cubicBezTo>
                    <a:cubicBezTo>
                      <a:pt x="2875" y="1304"/>
                      <a:pt x="2625" y="1219"/>
                      <a:pt x="2388" y="1164"/>
                    </a:cubicBezTo>
                    <a:cubicBezTo>
                      <a:pt x="2449" y="963"/>
                      <a:pt x="2516" y="652"/>
                      <a:pt x="2376" y="604"/>
                    </a:cubicBezTo>
                    <a:cubicBezTo>
                      <a:pt x="2362" y="599"/>
                      <a:pt x="2349" y="596"/>
                      <a:pt x="2336" y="596"/>
                    </a:cubicBezTo>
                    <a:cubicBezTo>
                      <a:pt x="2148" y="596"/>
                      <a:pt x="1967" y="1045"/>
                      <a:pt x="1955" y="1091"/>
                    </a:cubicBezTo>
                    <a:lnTo>
                      <a:pt x="1949" y="1091"/>
                    </a:lnTo>
                    <a:cubicBezTo>
                      <a:pt x="1968" y="1042"/>
                      <a:pt x="2229" y="250"/>
                      <a:pt x="1949" y="141"/>
                    </a:cubicBezTo>
                    <a:cubicBezTo>
                      <a:pt x="1933" y="133"/>
                      <a:pt x="1916" y="130"/>
                      <a:pt x="1901" y="130"/>
                    </a:cubicBezTo>
                    <a:cubicBezTo>
                      <a:pt x="1647" y="130"/>
                      <a:pt x="1523" y="999"/>
                      <a:pt x="1523" y="999"/>
                    </a:cubicBezTo>
                    <a:cubicBezTo>
                      <a:pt x="1523" y="999"/>
                      <a:pt x="1486" y="0"/>
                      <a:pt x="1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85;p40">
                <a:extLst>
                  <a:ext uri="{FF2B5EF4-FFF2-40B4-BE49-F238E27FC236}">
                    <a16:creationId xmlns:a16="http://schemas.microsoft.com/office/drawing/2014/main" xmlns="" id="{9522F875-2CB4-8114-331F-040B31696CBE}"/>
                  </a:ext>
                </a:extLst>
              </p:cNvPr>
              <p:cNvSpPr/>
              <p:nvPr/>
            </p:nvSpPr>
            <p:spPr>
              <a:xfrm rot="-531876">
                <a:off x="7242055" y="3252969"/>
                <a:ext cx="64629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42" extrusionOk="0">
                    <a:moveTo>
                      <a:pt x="323" y="1"/>
                    </a:moveTo>
                    <a:cubicBezTo>
                      <a:pt x="146" y="1"/>
                      <a:pt x="0" y="147"/>
                      <a:pt x="0" y="330"/>
                    </a:cubicBezTo>
                    <a:cubicBezTo>
                      <a:pt x="0" y="336"/>
                      <a:pt x="6" y="342"/>
                      <a:pt x="12" y="342"/>
                    </a:cubicBezTo>
                    <a:cubicBezTo>
                      <a:pt x="19" y="342"/>
                      <a:pt x="25" y="336"/>
                      <a:pt x="25" y="330"/>
                    </a:cubicBezTo>
                    <a:cubicBezTo>
                      <a:pt x="25" y="159"/>
                      <a:pt x="159" y="25"/>
                      <a:pt x="323" y="25"/>
                    </a:cubicBezTo>
                    <a:cubicBezTo>
                      <a:pt x="494" y="25"/>
                      <a:pt x="628" y="159"/>
                      <a:pt x="628" y="330"/>
                    </a:cubicBezTo>
                    <a:cubicBezTo>
                      <a:pt x="628" y="336"/>
                      <a:pt x="634" y="342"/>
                      <a:pt x="640" y="342"/>
                    </a:cubicBezTo>
                    <a:cubicBezTo>
                      <a:pt x="646" y="342"/>
                      <a:pt x="652" y="336"/>
                      <a:pt x="652" y="330"/>
                    </a:cubicBezTo>
                    <a:cubicBezTo>
                      <a:pt x="652" y="147"/>
                      <a:pt x="506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86;p40">
                <a:extLst>
                  <a:ext uri="{FF2B5EF4-FFF2-40B4-BE49-F238E27FC236}">
                    <a16:creationId xmlns:a16="http://schemas.microsoft.com/office/drawing/2014/main" xmlns="" id="{3579B4E9-011E-4221-9E0A-6BE159BA7129}"/>
                  </a:ext>
                </a:extLst>
              </p:cNvPr>
              <p:cNvSpPr/>
              <p:nvPr/>
            </p:nvSpPr>
            <p:spPr>
              <a:xfrm rot="-531876">
                <a:off x="7276515" y="3336159"/>
                <a:ext cx="27259" cy="4599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64" extrusionOk="0">
                    <a:moveTo>
                      <a:pt x="134" y="0"/>
                    </a:moveTo>
                    <a:cubicBezTo>
                      <a:pt x="61" y="0"/>
                      <a:pt x="0" y="104"/>
                      <a:pt x="0" y="232"/>
                    </a:cubicBezTo>
                    <a:cubicBezTo>
                      <a:pt x="0" y="360"/>
                      <a:pt x="61" y="463"/>
                      <a:pt x="134" y="463"/>
                    </a:cubicBezTo>
                    <a:cubicBezTo>
                      <a:pt x="214" y="463"/>
                      <a:pt x="274" y="360"/>
                      <a:pt x="274" y="232"/>
                    </a:cubicBezTo>
                    <a:cubicBezTo>
                      <a:pt x="274" y="104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87;p40">
                <a:extLst>
                  <a:ext uri="{FF2B5EF4-FFF2-40B4-BE49-F238E27FC236}">
                    <a16:creationId xmlns:a16="http://schemas.microsoft.com/office/drawing/2014/main" xmlns="" id="{945503B9-76FE-A403-EF04-68B37857BACE}"/>
                  </a:ext>
                </a:extLst>
              </p:cNvPr>
              <p:cNvSpPr/>
              <p:nvPr/>
            </p:nvSpPr>
            <p:spPr>
              <a:xfrm rot="-531876">
                <a:off x="7033809" y="3367352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457" y="1"/>
                    </a:moveTo>
                    <a:cubicBezTo>
                      <a:pt x="293" y="1"/>
                      <a:pt x="134" y="43"/>
                      <a:pt x="0" y="128"/>
                    </a:cubicBezTo>
                    <a:cubicBezTo>
                      <a:pt x="165" y="756"/>
                      <a:pt x="634" y="1158"/>
                      <a:pt x="1219" y="1395"/>
                    </a:cubicBezTo>
                    <a:cubicBezTo>
                      <a:pt x="1310" y="1255"/>
                      <a:pt x="1365" y="1085"/>
                      <a:pt x="1365" y="902"/>
                    </a:cubicBezTo>
                    <a:cubicBezTo>
                      <a:pt x="1365" y="403"/>
                      <a:pt x="957" y="1"/>
                      <a:pt x="4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88;p40">
                <a:extLst>
                  <a:ext uri="{FF2B5EF4-FFF2-40B4-BE49-F238E27FC236}">
                    <a16:creationId xmlns:a16="http://schemas.microsoft.com/office/drawing/2014/main" xmlns="" id="{7DF9F66F-9A33-01E6-DA7C-572C5846E82D}"/>
                  </a:ext>
                </a:extLst>
              </p:cNvPr>
              <p:cNvSpPr/>
              <p:nvPr/>
            </p:nvSpPr>
            <p:spPr>
              <a:xfrm rot="-531876">
                <a:off x="7068283" y="3219066"/>
                <a:ext cx="134214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47" extrusionOk="0">
                    <a:moveTo>
                      <a:pt x="677" y="0"/>
                    </a:moveTo>
                    <a:cubicBezTo>
                      <a:pt x="306" y="0"/>
                      <a:pt x="1" y="305"/>
                      <a:pt x="1" y="676"/>
                    </a:cubicBezTo>
                    <a:cubicBezTo>
                      <a:pt x="1" y="1048"/>
                      <a:pt x="306" y="1346"/>
                      <a:pt x="677" y="1346"/>
                    </a:cubicBezTo>
                    <a:cubicBezTo>
                      <a:pt x="1049" y="1346"/>
                      <a:pt x="1353" y="1048"/>
                      <a:pt x="1353" y="676"/>
                    </a:cubicBezTo>
                    <a:cubicBezTo>
                      <a:pt x="1353" y="305"/>
                      <a:pt x="1049" y="0"/>
                      <a:pt x="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89;p40">
                <a:extLst>
                  <a:ext uri="{FF2B5EF4-FFF2-40B4-BE49-F238E27FC236}">
                    <a16:creationId xmlns:a16="http://schemas.microsoft.com/office/drawing/2014/main" xmlns="" id="{88F285CE-4C2F-85F3-0897-176868FBC583}"/>
                  </a:ext>
                </a:extLst>
              </p:cNvPr>
              <p:cNvSpPr/>
              <p:nvPr/>
            </p:nvSpPr>
            <p:spPr>
              <a:xfrm rot="-531876">
                <a:off x="7092463" y="3243154"/>
                <a:ext cx="85841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0" extrusionOk="0">
                    <a:moveTo>
                      <a:pt x="433" y="1"/>
                    </a:moveTo>
                    <a:cubicBezTo>
                      <a:pt x="196" y="1"/>
                      <a:pt x="1" y="196"/>
                      <a:pt x="1" y="433"/>
                    </a:cubicBezTo>
                    <a:cubicBezTo>
                      <a:pt x="1" y="671"/>
                      <a:pt x="196" y="860"/>
                      <a:pt x="433" y="860"/>
                    </a:cubicBezTo>
                    <a:cubicBezTo>
                      <a:pt x="671" y="860"/>
                      <a:pt x="866" y="671"/>
                      <a:pt x="866" y="433"/>
                    </a:cubicBezTo>
                    <a:cubicBezTo>
                      <a:pt x="866" y="196"/>
                      <a:pt x="671" y="1"/>
                      <a:pt x="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90;p40">
                <a:extLst>
                  <a:ext uri="{FF2B5EF4-FFF2-40B4-BE49-F238E27FC236}">
                    <a16:creationId xmlns:a16="http://schemas.microsoft.com/office/drawing/2014/main" xmlns="" id="{E3D4F38F-DE94-CF77-734E-37F75E34DA6E}"/>
                  </a:ext>
                </a:extLst>
              </p:cNvPr>
              <p:cNvSpPr/>
              <p:nvPr/>
            </p:nvSpPr>
            <p:spPr>
              <a:xfrm rot="-531876">
                <a:off x="7070658" y="3319277"/>
                <a:ext cx="123806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419" extrusionOk="0">
                    <a:moveTo>
                      <a:pt x="412" y="0"/>
                    </a:moveTo>
                    <a:cubicBezTo>
                      <a:pt x="176" y="0"/>
                      <a:pt x="0" y="54"/>
                      <a:pt x="0" y="54"/>
                    </a:cubicBezTo>
                    <a:cubicBezTo>
                      <a:pt x="213" y="345"/>
                      <a:pt x="519" y="419"/>
                      <a:pt x="775" y="419"/>
                    </a:cubicBezTo>
                    <a:cubicBezTo>
                      <a:pt x="1038" y="419"/>
                      <a:pt x="1249" y="340"/>
                      <a:pt x="1249" y="340"/>
                    </a:cubicBezTo>
                    <a:cubicBezTo>
                      <a:pt x="1003" y="66"/>
                      <a:pt x="671" y="0"/>
                      <a:pt x="412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91;p40">
                <a:extLst>
                  <a:ext uri="{FF2B5EF4-FFF2-40B4-BE49-F238E27FC236}">
                    <a16:creationId xmlns:a16="http://schemas.microsoft.com/office/drawing/2014/main" xmlns="" id="{FCC85A23-D5C8-5691-848B-52E87FCBEB3B}"/>
                  </a:ext>
                </a:extLst>
              </p:cNvPr>
              <p:cNvSpPr/>
              <p:nvPr/>
            </p:nvSpPr>
            <p:spPr>
              <a:xfrm rot="-531876">
                <a:off x="7422151" y="3306781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902" y="1"/>
                    </a:moveTo>
                    <a:cubicBezTo>
                      <a:pt x="403" y="1"/>
                      <a:pt x="1" y="403"/>
                      <a:pt x="1" y="902"/>
                    </a:cubicBezTo>
                    <a:cubicBezTo>
                      <a:pt x="1" y="1085"/>
                      <a:pt x="55" y="1255"/>
                      <a:pt x="147" y="1395"/>
                    </a:cubicBezTo>
                    <a:cubicBezTo>
                      <a:pt x="731" y="1158"/>
                      <a:pt x="1200" y="756"/>
                      <a:pt x="1365" y="128"/>
                    </a:cubicBezTo>
                    <a:cubicBezTo>
                      <a:pt x="1231" y="43"/>
                      <a:pt x="1073" y="1"/>
                      <a:pt x="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92;p40">
                <a:extLst>
                  <a:ext uri="{FF2B5EF4-FFF2-40B4-BE49-F238E27FC236}">
                    <a16:creationId xmlns:a16="http://schemas.microsoft.com/office/drawing/2014/main" xmlns="" id="{D09E9CA4-4072-027B-CD5F-6400764E8CBF}"/>
                  </a:ext>
                </a:extLst>
              </p:cNvPr>
              <p:cNvSpPr/>
              <p:nvPr/>
            </p:nvSpPr>
            <p:spPr>
              <a:xfrm rot="-531876">
                <a:off x="7344583" y="3176025"/>
                <a:ext cx="133520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47" extrusionOk="0">
                    <a:moveTo>
                      <a:pt x="670" y="0"/>
                    </a:moveTo>
                    <a:cubicBezTo>
                      <a:pt x="299" y="0"/>
                      <a:pt x="0" y="305"/>
                      <a:pt x="0" y="676"/>
                    </a:cubicBezTo>
                    <a:cubicBezTo>
                      <a:pt x="0" y="1048"/>
                      <a:pt x="299" y="1346"/>
                      <a:pt x="670" y="1346"/>
                    </a:cubicBezTo>
                    <a:cubicBezTo>
                      <a:pt x="1048" y="1346"/>
                      <a:pt x="1346" y="1048"/>
                      <a:pt x="1346" y="676"/>
                    </a:cubicBezTo>
                    <a:cubicBezTo>
                      <a:pt x="1346" y="305"/>
                      <a:pt x="1048" y="0"/>
                      <a:pt x="6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93;p40">
                <a:extLst>
                  <a:ext uri="{FF2B5EF4-FFF2-40B4-BE49-F238E27FC236}">
                    <a16:creationId xmlns:a16="http://schemas.microsoft.com/office/drawing/2014/main" xmlns="" id="{C5AE5F4A-0105-CBD4-35EE-D1955DA761EE}"/>
                  </a:ext>
                </a:extLst>
              </p:cNvPr>
              <p:cNvSpPr/>
              <p:nvPr/>
            </p:nvSpPr>
            <p:spPr>
              <a:xfrm rot="-531876">
                <a:off x="7368664" y="3200121"/>
                <a:ext cx="85247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60" extrusionOk="0">
                    <a:moveTo>
                      <a:pt x="427" y="1"/>
                    </a:moveTo>
                    <a:cubicBezTo>
                      <a:pt x="190" y="1"/>
                      <a:pt x="1" y="196"/>
                      <a:pt x="1" y="433"/>
                    </a:cubicBezTo>
                    <a:cubicBezTo>
                      <a:pt x="1" y="671"/>
                      <a:pt x="190" y="860"/>
                      <a:pt x="427" y="860"/>
                    </a:cubicBezTo>
                    <a:cubicBezTo>
                      <a:pt x="671" y="860"/>
                      <a:pt x="860" y="671"/>
                      <a:pt x="860" y="433"/>
                    </a:cubicBezTo>
                    <a:cubicBezTo>
                      <a:pt x="860" y="196"/>
                      <a:pt x="671" y="1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94;p40">
                <a:extLst>
                  <a:ext uri="{FF2B5EF4-FFF2-40B4-BE49-F238E27FC236}">
                    <a16:creationId xmlns:a16="http://schemas.microsoft.com/office/drawing/2014/main" xmlns="" id="{F1B66087-9C0C-D8B5-8B0D-3B70E90129BB}"/>
                  </a:ext>
                </a:extLst>
              </p:cNvPr>
              <p:cNvSpPr/>
              <p:nvPr/>
            </p:nvSpPr>
            <p:spPr>
              <a:xfrm rot="-531876">
                <a:off x="7367721" y="3272990"/>
                <a:ext cx="123211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19" extrusionOk="0">
                    <a:moveTo>
                      <a:pt x="834" y="0"/>
                    </a:moveTo>
                    <a:cubicBezTo>
                      <a:pt x="576" y="0"/>
                      <a:pt x="246" y="66"/>
                      <a:pt x="0" y="340"/>
                    </a:cubicBezTo>
                    <a:cubicBezTo>
                      <a:pt x="0" y="340"/>
                      <a:pt x="209" y="419"/>
                      <a:pt x="471" y="419"/>
                    </a:cubicBezTo>
                    <a:cubicBezTo>
                      <a:pt x="725" y="419"/>
                      <a:pt x="1030" y="345"/>
                      <a:pt x="1243" y="54"/>
                    </a:cubicBezTo>
                    <a:cubicBezTo>
                      <a:pt x="1243" y="54"/>
                      <a:pt x="1068" y="0"/>
                      <a:pt x="834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95;p40">
                <a:extLst>
                  <a:ext uri="{FF2B5EF4-FFF2-40B4-BE49-F238E27FC236}">
                    <a16:creationId xmlns:a16="http://schemas.microsoft.com/office/drawing/2014/main" xmlns="" id="{C4435CEE-10EE-D915-0781-D717D410A3C0}"/>
                  </a:ext>
                </a:extLst>
              </p:cNvPr>
              <p:cNvSpPr/>
              <p:nvPr/>
            </p:nvSpPr>
            <p:spPr>
              <a:xfrm rot="-531876">
                <a:off x="5759734" y="3039291"/>
                <a:ext cx="1112271" cy="813412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8206" extrusionOk="0">
                    <a:moveTo>
                      <a:pt x="1715" y="1"/>
                    </a:moveTo>
                    <a:cubicBezTo>
                      <a:pt x="1712" y="1"/>
                      <a:pt x="1709" y="1"/>
                      <a:pt x="1706" y="1"/>
                    </a:cubicBezTo>
                    <a:cubicBezTo>
                      <a:pt x="1706" y="1"/>
                      <a:pt x="1938" y="62"/>
                      <a:pt x="2041" y="238"/>
                    </a:cubicBezTo>
                    <a:cubicBezTo>
                      <a:pt x="2041" y="238"/>
                      <a:pt x="1722" y="98"/>
                      <a:pt x="1436" y="98"/>
                    </a:cubicBezTo>
                    <a:cubicBezTo>
                      <a:pt x="1380" y="98"/>
                      <a:pt x="1325" y="104"/>
                      <a:pt x="1274" y="117"/>
                    </a:cubicBezTo>
                    <a:lnTo>
                      <a:pt x="1487" y="202"/>
                    </a:lnTo>
                    <a:cubicBezTo>
                      <a:pt x="1310" y="214"/>
                      <a:pt x="1146" y="251"/>
                      <a:pt x="987" y="330"/>
                    </a:cubicBezTo>
                    <a:cubicBezTo>
                      <a:pt x="744" y="452"/>
                      <a:pt x="555" y="665"/>
                      <a:pt x="397" y="890"/>
                    </a:cubicBezTo>
                    <a:cubicBezTo>
                      <a:pt x="208" y="1170"/>
                      <a:pt x="43" y="1481"/>
                      <a:pt x="31" y="1822"/>
                    </a:cubicBezTo>
                    <a:cubicBezTo>
                      <a:pt x="1" y="2370"/>
                      <a:pt x="415" y="2906"/>
                      <a:pt x="957" y="3022"/>
                    </a:cubicBezTo>
                    <a:cubicBezTo>
                      <a:pt x="1109" y="3059"/>
                      <a:pt x="1268" y="3059"/>
                      <a:pt x="1414" y="3126"/>
                    </a:cubicBezTo>
                    <a:cubicBezTo>
                      <a:pt x="1554" y="3193"/>
                      <a:pt x="1676" y="3351"/>
                      <a:pt x="1621" y="3497"/>
                    </a:cubicBezTo>
                    <a:cubicBezTo>
                      <a:pt x="1596" y="3570"/>
                      <a:pt x="1536" y="3625"/>
                      <a:pt x="1481" y="3680"/>
                    </a:cubicBezTo>
                    <a:cubicBezTo>
                      <a:pt x="1389" y="3771"/>
                      <a:pt x="1304" y="3881"/>
                      <a:pt x="1225" y="3990"/>
                    </a:cubicBezTo>
                    <a:cubicBezTo>
                      <a:pt x="1225" y="3990"/>
                      <a:pt x="1225" y="3990"/>
                      <a:pt x="1225" y="3984"/>
                    </a:cubicBezTo>
                    <a:cubicBezTo>
                      <a:pt x="1261" y="3832"/>
                      <a:pt x="1195" y="3759"/>
                      <a:pt x="1194" y="3759"/>
                    </a:cubicBezTo>
                    <a:lnTo>
                      <a:pt x="1194" y="3759"/>
                    </a:lnTo>
                    <a:cubicBezTo>
                      <a:pt x="1213" y="3899"/>
                      <a:pt x="1067" y="4283"/>
                      <a:pt x="1067" y="4283"/>
                    </a:cubicBezTo>
                    <a:cubicBezTo>
                      <a:pt x="1044" y="4124"/>
                      <a:pt x="968" y="4118"/>
                      <a:pt x="958" y="4118"/>
                    </a:cubicBezTo>
                    <a:cubicBezTo>
                      <a:pt x="957" y="4118"/>
                      <a:pt x="957" y="4118"/>
                      <a:pt x="957" y="4118"/>
                    </a:cubicBezTo>
                    <a:cubicBezTo>
                      <a:pt x="1036" y="4258"/>
                      <a:pt x="957" y="4630"/>
                      <a:pt x="957" y="4630"/>
                    </a:cubicBezTo>
                    <a:lnTo>
                      <a:pt x="957" y="4624"/>
                    </a:lnTo>
                    <a:cubicBezTo>
                      <a:pt x="945" y="4703"/>
                      <a:pt x="933" y="4782"/>
                      <a:pt x="926" y="4861"/>
                    </a:cubicBezTo>
                    <a:cubicBezTo>
                      <a:pt x="908" y="5306"/>
                      <a:pt x="1115" y="5763"/>
                      <a:pt x="1493" y="6007"/>
                    </a:cubicBezTo>
                    <a:cubicBezTo>
                      <a:pt x="1784" y="6188"/>
                      <a:pt x="2118" y="6222"/>
                      <a:pt x="2465" y="6222"/>
                    </a:cubicBezTo>
                    <a:cubicBezTo>
                      <a:pt x="2673" y="6222"/>
                      <a:pt x="2885" y="6210"/>
                      <a:pt x="3096" y="6210"/>
                    </a:cubicBezTo>
                    <a:cubicBezTo>
                      <a:pt x="3333" y="6210"/>
                      <a:pt x="3568" y="6226"/>
                      <a:pt x="3789" y="6293"/>
                    </a:cubicBezTo>
                    <a:cubicBezTo>
                      <a:pt x="3893" y="6323"/>
                      <a:pt x="3990" y="6366"/>
                      <a:pt x="4069" y="6439"/>
                    </a:cubicBezTo>
                    <a:cubicBezTo>
                      <a:pt x="4130" y="6494"/>
                      <a:pt x="4167" y="6567"/>
                      <a:pt x="4209" y="6640"/>
                    </a:cubicBezTo>
                    <a:cubicBezTo>
                      <a:pt x="4786" y="7601"/>
                      <a:pt x="5895" y="8206"/>
                      <a:pt x="7013" y="8206"/>
                    </a:cubicBezTo>
                    <a:cubicBezTo>
                      <a:pt x="7171" y="8206"/>
                      <a:pt x="7329" y="8194"/>
                      <a:pt x="7486" y="8169"/>
                    </a:cubicBezTo>
                    <a:cubicBezTo>
                      <a:pt x="7572" y="8157"/>
                      <a:pt x="7657" y="8132"/>
                      <a:pt x="7742" y="8114"/>
                    </a:cubicBezTo>
                    <a:cubicBezTo>
                      <a:pt x="8351" y="8090"/>
                      <a:pt x="8991" y="8132"/>
                      <a:pt x="9588" y="8041"/>
                    </a:cubicBezTo>
                    <a:cubicBezTo>
                      <a:pt x="9813" y="8004"/>
                      <a:pt x="10087" y="7925"/>
                      <a:pt x="10294" y="7828"/>
                    </a:cubicBezTo>
                    <a:cubicBezTo>
                      <a:pt x="10794" y="7596"/>
                      <a:pt x="11025" y="6993"/>
                      <a:pt x="11141" y="6457"/>
                    </a:cubicBezTo>
                    <a:cubicBezTo>
                      <a:pt x="11220" y="6067"/>
                      <a:pt x="11214" y="5665"/>
                      <a:pt x="11171" y="5270"/>
                    </a:cubicBezTo>
                    <a:cubicBezTo>
                      <a:pt x="11159" y="5142"/>
                      <a:pt x="11184" y="4868"/>
                      <a:pt x="11031" y="4855"/>
                    </a:cubicBezTo>
                    <a:cubicBezTo>
                      <a:pt x="11030" y="4855"/>
                      <a:pt x="11028" y="4855"/>
                      <a:pt x="11026" y="4855"/>
                    </a:cubicBezTo>
                    <a:cubicBezTo>
                      <a:pt x="10908" y="4855"/>
                      <a:pt x="10634" y="5063"/>
                      <a:pt x="10520" y="5117"/>
                    </a:cubicBezTo>
                    <a:cubicBezTo>
                      <a:pt x="10374" y="5190"/>
                      <a:pt x="10221" y="5263"/>
                      <a:pt x="10069" y="5330"/>
                    </a:cubicBezTo>
                    <a:cubicBezTo>
                      <a:pt x="10075" y="5312"/>
                      <a:pt x="10075" y="5300"/>
                      <a:pt x="10081" y="5282"/>
                    </a:cubicBezTo>
                    <a:cubicBezTo>
                      <a:pt x="10179" y="4813"/>
                      <a:pt x="10209" y="4295"/>
                      <a:pt x="9965" y="3887"/>
                    </a:cubicBezTo>
                    <a:cubicBezTo>
                      <a:pt x="9681" y="3413"/>
                      <a:pt x="9195" y="3198"/>
                      <a:pt x="8675" y="3198"/>
                    </a:cubicBezTo>
                    <a:cubicBezTo>
                      <a:pt x="8660" y="3198"/>
                      <a:pt x="8646" y="3198"/>
                      <a:pt x="8631" y="3199"/>
                    </a:cubicBezTo>
                    <a:cubicBezTo>
                      <a:pt x="8615" y="3199"/>
                      <a:pt x="8600" y="3199"/>
                      <a:pt x="8584" y="3199"/>
                    </a:cubicBezTo>
                    <a:cubicBezTo>
                      <a:pt x="8050" y="3199"/>
                      <a:pt x="7696" y="2902"/>
                      <a:pt x="7365" y="2541"/>
                    </a:cubicBezTo>
                    <a:cubicBezTo>
                      <a:pt x="7298" y="2468"/>
                      <a:pt x="7042" y="2157"/>
                      <a:pt x="7066" y="1968"/>
                    </a:cubicBezTo>
                    <a:lnTo>
                      <a:pt x="7066" y="1968"/>
                    </a:lnTo>
                    <a:cubicBezTo>
                      <a:pt x="7066" y="1968"/>
                      <a:pt x="7036" y="2066"/>
                      <a:pt x="7042" y="2175"/>
                    </a:cubicBezTo>
                    <a:cubicBezTo>
                      <a:pt x="6908" y="2029"/>
                      <a:pt x="6768" y="1889"/>
                      <a:pt x="6609" y="1767"/>
                    </a:cubicBezTo>
                    <a:cubicBezTo>
                      <a:pt x="6609" y="1767"/>
                      <a:pt x="6244" y="1408"/>
                      <a:pt x="5970" y="1359"/>
                    </a:cubicBezTo>
                    <a:cubicBezTo>
                      <a:pt x="5702" y="1310"/>
                      <a:pt x="5635" y="1243"/>
                      <a:pt x="5586" y="1164"/>
                    </a:cubicBezTo>
                    <a:lnTo>
                      <a:pt x="5586" y="1164"/>
                    </a:lnTo>
                    <a:cubicBezTo>
                      <a:pt x="5586" y="1164"/>
                      <a:pt x="5641" y="1280"/>
                      <a:pt x="5763" y="1408"/>
                    </a:cubicBezTo>
                    <a:cubicBezTo>
                      <a:pt x="5711" y="1402"/>
                      <a:pt x="5659" y="1399"/>
                      <a:pt x="5607" y="1399"/>
                    </a:cubicBezTo>
                    <a:cubicBezTo>
                      <a:pt x="5445" y="1399"/>
                      <a:pt x="5283" y="1429"/>
                      <a:pt x="5135" y="1493"/>
                    </a:cubicBezTo>
                    <a:cubicBezTo>
                      <a:pt x="5068" y="1524"/>
                      <a:pt x="5007" y="1560"/>
                      <a:pt x="4946" y="1597"/>
                    </a:cubicBezTo>
                    <a:cubicBezTo>
                      <a:pt x="4946" y="1597"/>
                      <a:pt x="4692" y="1690"/>
                      <a:pt x="4475" y="1690"/>
                    </a:cubicBezTo>
                    <a:cubicBezTo>
                      <a:pt x="4349" y="1690"/>
                      <a:pt x="4236" y="1658"/>
                      <a:pt x="4191" y="1560"/>
                    </a:cubicBezTo>
                    <a:lnTo>
                      <a:pt x="4191" y="1560"/>
                    </a:lnTo>
                    <a:cubicBezTo>
                      <a:pt x="4191" y="1560"/>
                      <a:pt x="4185" y="1743"/>
                      <a:pt x="4587" y="1834"/>
                    </a:cubicBezTo>
                    <a:cubicBezTo>
                      <a:pt x="4584" y="1837"/>
                      <a:pt x="4460" y="1875"/>
                      <a:pt x="4316" y="1875"/>
                    </a:cubicBezTo>
                    <a:cubicBezTo>
                      <a:pt x="4176" y="1875"/>
                      <a:pt x="4017" y="1839"/>
                      <a:pt x="3935" y="1700"/>
                    </a:cubicBezTo>
                    <a:lnTo>
                      <a:pt x="3935" y="1700"/>
                    </a:lnTo>
                    <a:cubicBezTo>
                      <a:pt x="3935" y="1700"/>
                      <a:pt x="3948" y="1926"/>
                      <a:pt x="4228" y="1987"/>
                    </a:cubicBezTo>
                    <a:cubicBezTo>
                      <a:pt x="4187" y="1993"/>
                      <a:pt x="4147" y="1996"/>
                      <a:pt x="4106" y="1996"/>
                    </a:cubicBezTo>
                    <a:cubicBezTo>
                      <a:pt x="4026" y="1996"/>
                      <a:pt x="3948" y="1982"/>
                      <a:pt x="3874" y="1950"/>
                    </a:cubicBezTo>
                    <a:cubicBezTo>
                      <a:pt x="3771" y="1895"/>
                      <a:pt x="3692" y="1810"/>
                      <a:pt x="3619" y="1719"/>
                    </a:cubicBezTo>
                    <a:cubicBezTo>
                      <a:pt x="3430" y="1487"/>
                      <a:pt x="3278" y="1231"/>
                      <a:pt x="3107" y="994"/>
                    </a:cubicBezTo>
                    <a:cubicBezTo>
                      <a:pt x="3107" y="994"/>
                      <a:pt x="2614" y="232"/>
                      <a:pt x="2266" y="159"/>
                    </a:cubicBezTo>
                    <a:lnTo>
                      <a:pt x="2266" y="159"/>
                    </a:lnTo>
                    <a:cubicBezTo>
                      <a:pt x="2267" y="159"/>
                      <a:pt x="2370" y="245"/>
                      <a:pt x="2437" y="379"/>
                    </a:cubicBezTo>
                    <a:cubicBezTo>
                      <a:pt x="2395" y="336"/>
                      <a:pt x="2041" y="1"/>
                      <a:pt x="17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96;p40">
                <a:extLst>
                  <a:ext uri="{FF2B5EF4-FFF2-40B4-BE49-F238E27FC236}">
                    <a16:creationId xmlns:a16="http://schemas.microsoft.com/office/drawing/2014/main" xmlns="" id="{2419A0FB-DCDB-188A-6FA4-A9219C956CE6}"/>
                  </a:ext>
                </a:extLst>
              </p:cNvPr>
              <p:cNvSpPr/>
              <p:nvPr/>
            </p:nvSpPr>
            <p:spPr>
              <a:xfrm rot="-531876">
                <a:off x="6434931" y="3744540"/>
                <a:ext cx="447545" cy="159491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1609" extrusionOk="0">
                    <a:moveTo>
                      <a:pt x="1487" y="0"/>
                    </a:moveTo>
                    <a:lnTo>
                      <a:pt x="1487" y="549"/>
                    </a:lnTo>
                    <a:cubicBezTo>
                      <a:pt x="1487" y="549"/>
                      <a:pt x="92" y="1103"/>
                      <a:pt x="13" y="1231"/>
                    </a:cubicBezTo>
                    <a:cubicBezTo>
                      <a:pt x="1" y="1255"/>
                      <a:pt x="13" y="1401"/>
                      <a:pt x="37" y="1608"/>
                    </a:cubicBezTo>
                    <a:lnTo>
                      <a:pt x="4478" y="1608"/>
                    </a:lnTo>
                    <a:cubicBezTo>
                      <a:pt x="4502" y="1401"/>
                      <a:pt x="4514" y="1255"/>
                      <a:pt x="4502" y="1231"/>
                    </a:cubicBezTo>
                    <a:cubicBezTo>
                      <a:pt x="4423" y="1103"/>
                      <a:pt x="3028" y="549"/>
                      <a:pt x="3028" y="549"/>
                    </a:cubicBezTo>
                    <a:lnTo>
                      <a:pt x="3022" y="549"/>
                    </a:lnTo>
                    <a:lnTo>
                      <a:pt x="30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97;p40">
                <a:extLst>
                  <a:ext uri="{FF2B5EF4-FFF2-40B4-BE49-F238E27FC236}">
                    <a16:creationId xmlns:a16="http://schemas.microsoft.com/office/drawing/2014/main" xmlns="" id="{696470CE-38D0-2E3A-C5D9-ACC7FCABA680}"/>
                  </a:ext>
                </a:extLst>
              </p:cNvPr>
              <p:cNvSpPr/>
              <p:nvPr/>
            </p:nvSpPr>
            <p:spPr>
              <a:xfrm rot="-531876">
                <a:off x="6394940" y="3803764"/>
                <a:ext cx="540424" cy="115380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164" extrusionOk="0">
                    <a:moveTo>
                      <a:pt x="1821" y="0"/>
                    </a:moveTo>
                    <a:cubicBezTo>
                      <a:pt x="1474" y="140"/>
                      <a:pt x="79" y="743"/>
                      <a:pt x="18" y="853"/>
                    </a:cubicBezTo>
                    <a:cubicBezTo>
                      <a:pt x="0" y="884"/>
                      <a:pt x="481" y="865"/>
                      <a:pt x="524" y="1164"/>
                    </a:cubicBezTo>
                    <a:lnTo>
                      <a:pt x="4915" y="1164"/>
                    </a:lnTo>
                    <a:cubicBezTo>
                      <a:pt x="4958" y="865"/>
                      <a:pt x="5451" y="823"/>
                      <a:pt x="5433" y="792"/>
                    </a:cubicBezTo>
                    <a:cubicBezTo>
                      <a:pt x="5372" y="683"/>
                      <a:pt x="3971" y="140"/>
                      <a:pt x="3624" y="0"/>
                    </a:cubicBezTo>
                    <a:cubicBezTo>
                      <a:pt x="3393" y="232"/>
                      <a:pt x="3076" y="378"/>
                      <a:pt x="2723" y="378"/>
                    </a:cubicBezTo>
                    <a:cubicBezTo>
                      <a:pt x="2369" y="378"/>
                      <a:pt x="2053" y="232"/>
                      <a:pt x="1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98;p40">
                <a:extLst>
                  <a:ext uri="{FF2B5EF4-FFF2-40B4-BE49-F238E27FC236}">
                    <a16:creationId xmlns:a16="http://schemas.microsoft.com/office/drawing/2014/main" xmlns="" id="{116C51AA-8B21-4190-5115-BF154EA58BDA}"/>
                  </a:ext>
                </a:extLst>
              </p:cNvPr>
              <p:cNvSpPr/>
              <p:nvPr/>
            </p:nvSpPr>
            <p:spPr>
              <a:xfrm rot="-531876">
                <a:off x="6234826" y="3488512"/>
                <a:ext cx="106360" cy="12222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33" extrusionOk="0">
                    <a:moveTo>
                      <a:pt x="710" y="1"/>
                    </a:moveTo>
                    <a:cubicBezTo>
                      <a:pt x="648" y="1"/>
                      <a:pt x="577" y="17"/>
                      <a:pt x="494" y="57"/>
                    </a:cubicBezTo>
                    <a:cubicBezTo>
                      <a:pt x="1" y="288"/>
                      <a:pt x="147" y="1110"/>
                      <a:pt x="1000" y="1232"/>
                    </a:cubicBezTo>
                    <a:lnTo>
                      <a:pt x="1073" y="392"/>
                    </a:lnTo>
                    <a:cubicBezTo>
                      <a:pt x="1073" y="392"/>
                      <a:pt x="1010" y="1"/>
                      <a:pt x="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99;p40">
                <a:extLst>
                  <a:ext uri="{FF2B5EF4-FFF2-40B4-BE49-F238E27FC236}">
                    <a16:creationId xmlns:a16="http://schemas.microsoft.com/office/drawing/2014/main" xmlns="" id="{2902D6E4-5A94-36BA-40B7-80C0AE7224FC}"/>
                  </a:ext>
                </a:extLst>
              </p:cNvPr>
              <p:cNvSpPr/>
              <p:nvPr/>
            </p:nvSpPr>
            <p:spPr>
              <a:xfrm rot="-531876">
                <a:off x="6887421" y="3477063"/>
                <a:ext cx="117858" cy="111812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128" extrusionOk="0">
                    <a:moveTo>
                      <a:pt x="532" y="0"/>
                    </a:moveTo>
                    <a:cubicBezTo>
                      <a:pt x="296" y="0"/>
                      <a:pt x="159" y="286"/>
                      <a:pt x="159" y="286"/>
                    </a:cubicBezTo>
                    <a:lnTo>
                      <a:pt x="0" y="1114"/>
                    </a:lnTo>
                    <a:cubicBezTo>
                      <a:pt x="62" y="1123"/>
                      <a:pt x="122" y="1127"/>
                      <a:pt x="179" y="1127"/>
                    </a:cubicBezTo>
                    <a:cubicBezTo>
                      <a:pt x="897" y="1127"/>
                      <a:pt x="1189" y="455"/>
                      <a:pt x="810" y="127"/>
                    </a:cubicBezTo>
                    <a:cubicBezTo>
                      <a:pt x="707" y="35"/>
                      <a:pt x="613" y="0"/>
                      <a:pt x="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00;p40">
                <a:extLst>
                  <a:ext uri="{FF2B5EF4-FFF2-40B4-BE49-F238E27FC236}">
                    <a16:creationId xmlns:a16="http://schemas.microsoft.com/office/drawing/2014/main" xmlns="" id="{7105CB81-367B-9A34-2DF9-5A7072FB9CA8}"/>
                  </a:ext>
                </a:extLst>
              </p:cNvPr>
              <p:cNvSpPr/>
              <p:nvPr/>
            </p:nvSpPr>
            <p:spPr>
              <a:xfrm rot="-531876">
                <a:off x="6279962" y="3304443"/>
                <a:ext cx="631420" cy="463702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4678" extrusionOk="0">
                    <a:moveTo>
                      <a:pt x="3096" y="0"/>
                    </a:moveTo>
                    <a:cubicBezTo>
                      <a:pt x="3059" y="0"/>
                      <a:pt x="3022" y="1"/>
                      <a:pt x="2985" y="2"/>
                    </a:cubicBezTo>
                    <a:cubicBezTo>
                      <a:pt x="2254" y="20"/>
                      <a:pt x="1182" y="258"/>
                      <a:pt x="719" y="1507"/>
                    </a:cubicBezTo>
                    <a:cubicBezTo>
                      <a:pt x="0" y="3456"/>
                      <a:pt x="1578" y="4412"/>
                      <a:pt x="3082" y="4631"/>
                    </a:cubicBezTo>
                    <a:lnTo>
                      <a:pt x="3101" y="4631"/>
                    </a:lnTo>
                    <a:cubicBezTo>
                      <a:pt x="3314" y="4661"/>
                      <a:pt x="3532" y="4678"/>
                      <a:pt x="3751" y="4678"/>
                    </a:cubicBezTo>
                    <a:cubicBezTo>
                      <a:pt x="5072" y="4678"/>
                      <a:pt x="6369" y="4076"/>
                      <a:pt x="6244" y="2298"/>
                    </a:cubicBezTo>
                    <a:cubicBezTo>
                      <a:pt x="6146" y="898"/>
                      <a:pt x="4952" y="362"/>
                      <a:pt x="4179" y="148"/>
                    </a:cubicBezTo>
                    <a:cubicBezTo>
                      <a:pt x="3825" y="54"/>
                      <a:pt x="3461" y="0"/>
                      <a:pt x="3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901;p40">
                <a:extLst>
                  <a:ext uri="{FF2B5EF4-FFF2-40B4-BE49-F238E27FC236}">
                    <a16:creationId xmlns:a16="http://schemas.microsoft.com/office/drawing/2014/main" xmlns="" id="{6AB2E697-335F-74CF-5063-26DC2B8A4FCA}"/>
                  </a:ext>
                </a:extLst>
              </p:cNvPr>
              <p:cNvSpPr/>
              <p:nvPr/>
            </p:nvSpPr>
            <p:spPr>
              <a:xfrm rot="-531876">
                <a:off x="6321026" y="3229109"/>
                <a:ext cx="608126" cy="328398"/>
              </a:xfrm>
              <a:custGeom>
                <a:avLst/>
                <a:gdLst/>
                <a:ahLst/>
                <a:cxnLst/>
                <a:rect l="l" t="t" r="r" b="b"/>
                <a:pathLst>
                  <a:path w="6135" h="3313" extrusionOk="0">
                    <a:moveTo>
                      <a:pt x="2878" y="0"/>
                    </a:moveTo>
                    <a:cubicBezTo>
                      <a:pt x="2864" y="0"/>
                      <a:pt x="2849" y="4"/>
                      <a:pt x="2833" y="11"/>
                    </a:cubicBezTo>
                    <a:cubicBezTo>
                      <a:pt x="2608" y="121"/>
                      <a:pt x="2961" y="583"/>
                      <a:pt x="2961" y="583"/>
                    </a:cubicBezTo>
                    <a:cubicBezTo>
                      <a:pt x="2961" y="583"/>
                      <a:pt x="2730" y="334"/>
                      <a:pt x="2598" y="334"/>
                    </a:cubicBezTo>
                    <a:cubicBezTo>
                      <a:pt x="2578" y="334"/>
                      <a:pt x="2561" y="339"/>
                      <a:pt x="2547" y="352"/>
                    </a:cubicBezTo>
                    <a:cubicBezTo>
                      <a:pt x="2462" y="425"/>
                      <a:pt x="2754" y="614"/>
                      <a:pt x="2918" y="705"/>
                    </a:cubicBezTo>
                    <a:cubicBezTo>
                      <a:pt x="2747" y="689"/>
                      <a:pt x="2586" y="681"/>
                      <a:pt x="2434" y="681"/>
                    </a:cubicBezTo>
                    <a:cubicBezTo>
                      <a:pt x="87" y="681"/>
                      <a:pt x="1" y="2508"/>
                      <a:pt x="1" y="2508"/>
                    </a:cubicBezTo>
                    <a:cubicBezTo>
                      <a:pt x="106" y="2534"/>
                      <a:pt x="203" y="2545"/>
                      <a:pt x="291" y="2545"/>
                    </a:cubicBezTo>
                    <a:cubicBezTo>
                      <a:pt x="981" y="2545"/>
                      <a:pt x="1158" y="1850"/>
                      <a:pt x="1158" y="1850"/>
                    </a:cubicBezTo>
                    <a:cubicBezTo>
                      <a:pt x="1328" y="1938"/>
                      <a:pt x="1488" y="1973"/>
                      <a:pt x="1635" y="1973"/>
                    </a:cubicBezTo>
                    <a:cubicBezTo>
                      <a:pt x="2188" y="1973"/>
                      <a:pt x="2553" y="1479"/>
                      <a:pt x="2553" y="1479"/>
                    </a:cubicBezTo>
                    <a:lnTo>
                      <a:pt x="2553" y="1479"/>
                    </a:lnTo>
                    <a:cubicBezTo>
                      <a:pt x="2242" y="2094"/>
                      <a:pt x="1731" y="2149"/>
                      <a:pt x="1731" y="2149"/>
                    </a:cubicBezTo>
                    <a:cubicBezTo>
                      <a:pt x="1757" y="2151"/>
                      <a:pt x="1782" y="2152"/>
                      <a:pt x="1808" y="2152"/>
                    </a:cubicBezTo>
                    <a:cubicBezTo>
                      <a:pt x="2393" y="2152"/>
                      <a:pt x="2854" y="1570"/>
                      <a:pt x="3052" y="1278"/>
                    </a:cubicBezTo>
                    <a:cubicBezTo>
                      <a:pt x="3162" y="1625"/>
                      <a:pt x="3461" y="2362"/>
                      <a:pt x="4070" y="2484"/>
                    </a:cubicBezTo>
                    <a:cubicBezTo>
                      <a:pt x="4070" y="2484"/>
                      <a:pt x="3601" y="2289"/>
                      <a:pt x="3467" y="1613"/>
                    </a:cubicBezTo>
                    <a:lnTo>
                      <a:pt x="3467" y="1613"/>
                    </a:lnTo>
                    <a:cubicBezTo>
                      <a:pt x="3467" y="1613"/>
                      <a:pt x="3749" y="2380"/>
                      <a:pt x="4475" y="2380"/>
                    </a:cubicBezTo>
                    <a:cubicBezTo>
                      <a:pt x="4547" y="2380"/>
                      <a:pt x="4623" y="2372"/>
                      <a:pt x="4703" y="2356"/>
                    </a:cubicBezTo>
                    <a:lnTo>
                      <a:pt x="4703" y="2356"/>
                    </a:lnTo>
                    <a:cubicBezTo>
                      <a:pt x="4703" y="2356"/>
                      <a:pt x="4673" y="3270"/>
                      <a:pt x="5635" y="3312"/>
                    </a:cubicBezTo>
                    <a:cubicBezTo>
                      <a:pt x="5635" y="3312"/>
                      <a:pt x="6134" y="1235"/>
                      <a:pt x="3205" y="748"/>
                    </a:cubicBezTo>
                    <a:lnTo>
                      <a:pt x="3205" y="742"/>
                    </a:lnTo>
                    <a:lnTo>
                      <a:pt x="3180" y="742"/>
                    </a:lnTo>
                    <a:cubicBezTo>
                      <a:pt x="3266" y="614"/>
                      <a:pt x="3503" y="248"/>
                      <a:pt x="3363" y="200"/>
                    </a:cubicBezTo>
                    <a:cubicBezTo>
                      <a:pt x="3353" y="196"/>
                      <a:pt x="3343" y="194"/>
                      <a:pt x="3333" y="194"/>
                    </a:cubicBezTo>
                    <a:cubicBezTo>
                      <a:pt x="3186" y="194"/>
                      <a:pt x="3095" y="602"/>
                      <a:pt x="3095" y="602"/>
                    </a:cubicBezTo>
                    <a:cubicBezTo>
                      <a:pt x="3095" y="602"/>
                      <a:pt x="3069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902;p40">
                <a:extLst>
                  <a:ext uri="{FF2B5EF4-FFF2-40B4-BE49-F238E27FC236}">
                    <a16:creationId xmlns:a16="http://schemas.microsoft.com/office/drawing/2014/main" xmlns="" id="{596381AA-21D1-2FBF-8BAB-59668E1A8895}"/>
                  </a:ext>
                </a:extLst>
              </p:cNvPr>
              <p:cNvSpPr/>
              <p:nvPr/>
            </p:nvSpPr>
            <p:spPr>
              <a:xfrm rot="-531876">
                <a:off x="6397699" y="3444622"/>
                <a:ext cx="149281" cy="14036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416" extrusionOk="0">
                    <a:moveTo>
                      <a:pt x="752" y="0"/>
                    </a:moveTo>
                    <a:cubicBezTo>
                      <a:pt x="404" y="0"/>
                      <a:pt x="106" y="254"/>
                      <a:pt x="56" y="604"/>
                    </a:cubicBezTo>
                    <a:cubicBezTo>
                      <a:pt x="1" y="994"/>
                      <a:pt x="269" y="1354"/>
                      <a:pt x="653" y="1408"/>
                    </a:cubicBezTo>
                    <a:cubicBezTo>
                      <a:pt x="686" y="1413"/>
                      <a:pt x="719" y="1416"/>
                      <a:pt x="752" y="1416"/>
                    </a:cubicBezTo>
                    <a:cubicBezTo>
                      <a:pt x="1097" y="1416"/>
                      <a:pt x="1400" y="1161"/>
                      <a:pt x="1450" y="805"/>
                    </a:cubicBezTo>
                    <a:cubicBezTo>
                      <a:pt x="1505" y="422"/>
                      <a:pt x="1237" y="62"/>
                      <a:pt x="854" y="8"/>
                    </a:cubicBezTo>
                    <a:cubicBezTo>
                      <a:pt x="820" y="3"/>
                      <a:pt x="786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03;p40">
                <a:extLst>
                  <a:ext uri="{FF2B5EF4-FFF2-40B4-BE49-F238E27FC236}">
                    <a16:creationId xmlns:a16="http://schemas.microsoft.com/office/drawing/2014/main" xmlns="" id="{E56F6A49-FA40-A5DE-E91C-7ECE023199E3}"/>
                  </a:ext>
                </a:extLst>
              </p:cNvPr>
              <p:cNvSpPr/>
              <p:nvPr/>
            </p:nvSpPr>
            <p:spPr>
              <a:xfrm rot="-531876">
                <a:off x="6402863" y="3448116"/>
                <a:ext cx="91194" cy="85742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65" extrusionOk="0">
                    <a:moveTo>
                      <a:pt x="628" y="0"/>
                    </a:moveTo>
                    <a:cubicBezTo>
                      <a:pt x="347" y="13"/>
                      <a:pt x="98" y="195"/>
                      <a:pt x="0" y="463"/>
                    </a:cubicBezTo>
                    <a:cubicBezTo>
                      <a:pt x="18" y="658"/>
                      <a:pt x="171" y="829"/>
                      <a:pt x="384" y="859"/>
                    </a:cubicBezTo>
                    <a:cubicBezTo>
                      <a:pt x="406" y="863"/>
                      <a:pt x="428" y="864"/>
                      <a:pt x="450" y="864"/>
                    </a:cubicBezTo>
                    <a:cubicBezTo>
                      <a:pt x="668" y="864"/>
                      <a:pt x="862" y="703"/>
                      <a:pt x="889" y="476"/>
                    </a:cubicBezTo>
                    <a:cubicBezTo>
                      <a:pt x="920" y="268"/>
                      <a:pt x="810" y="80"/>
                      <a:pt x="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04;p40">
                <a:extLst>
                  <a:ext uri="{FF2B5EF4-FFF2-40B4-BE49-F238E27FC236}">
                    <a16:creationId xmlns:a16="http://schemas.microsoft.com/office/drawing/2014/main" xmlns="" id="{7C7CEBD8-D26C-E914-8479-B4435220B974}"/>
                  </a:ext>
                </a:extLst>
              </p:cNvPr>
              <p:cNvSpPr/>
              <p:nvPr/>
            </p:nvSpPr>
            <p:spPr>
              <a:xfrm rot="-531876">
                <a:off x="6352869" y="3588738"/>
                <a:ext cx="136593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570" extrusionOk="0">
                    <a:moveTo>
                      <a:pt x="362" y="0"/>
                    </a:moveTo>
                    <a:cubicBezTo>
                      <a:pt x="237" y="0"/>
                      <a:pt x="114" y="26"/>
                      <a:pt x="1" y="71"/>
                    </a:cubicBezTo>
                    <a:cubicBezTo>
                      <a:pt x="80" y="747"/>
                      <a:pt x="506" y="1240"/>
                      <a:pt x="1079" y="1569"/>
                    </a:cubicBezTo>
                    <a:cubicBezTo>
                      <a:pt x="1194" y="1435"/>
                      <a:pt x="1274" y="1271"/>
                      <a:pt x="1298" y="1082"/>
                    </a:cubicBezTo>
                    <a:cubicBezTo>
                      <a:pt x="1377" y="564"/>
                      <a:pt x="1018" y="83"/>
                      <a:pt x="494" y="10"/>
                    </a:cubicBezTo>
                    <a:cubicBezTo>
                      <a:pt x="450" y="4"/>
                      <a:pt x="406" y="0"/>
                      <a:pt x="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05;p40">
                <a:extLst>
                  <a:ext uri="{FF2B5EF4-FFF2-40B4-BE49-F238E27FC236}">
                    <a16:creationId xmlns:a16="http://schemas.microsoft.com/office/drawing/2014/main" xmlns="" id="{979850E3-AC3C-BB75-E642-746428B4E909}"/>
                  </a:ext>
                </a:extLst>
              </p:cNvPr>
              <p:cNvSpPr/>
              <p:nvPr/>
            </p:nvSpPr>
            <p:spPr>
              <a:xfrm rot="-531876">
                <a:off x="6689858" y="3441094"/>
                <a:ext cx="149182" cy="1398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11" extrusionOk="0">
                    <a:moveTo>
                      <a:pt x="746" y="0"/>
                    </a:moveTo>
                    <a:cubicBezTo>
                      <a:pt x="405" y="0"/>
                      <a:pt x="105" y="258"/>
                      <a:pt x="55" y="606"/>
                    </a:cubicBezTo>
                    <a:cubicBezTo>
                      <a:pt x="0" y="989"/>
                      <a:pt x="268" y="1349"/>
                      <a:pt x="652" y="1404"/>
                    </a:cubicBezTo>
                    <a:cubicBezTo>
                      <a:pt x="686" y="1408"/>
                      <a:pt x="720" y="1411"/>
                      <a:pt x="753" y="1411"/>
                    </a:cubicBezTo>
                    <a:cubicBezTo>
                      <a:pt x="1101" y="1411"/>
                      <a:pt x="1400" y="1157"/>
                      <a:pt x="1450" y="807"/>
                    </a:cubicBezTo>
                    <a:cubicBezTo>
                      <a:pt x="1505" y="417"/>
                      <a:pt x="1237" y="64"/>
                      <a:pt x="853" y="9"/>
                    </a:cubicBezTo>
                    <a:cubicBezTo>
                      <a:pt x="817" y="3"/>
                      <a:pt x="781" y="0"/>
                      <a:pt x="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06;p40">
                <a:extLst>
                  <a:ext uri="{FF2B5EF4-FFF2-40B4-BE49-F238E27FC236}">
                    <a16:creationId xmlns:a16="http://schemas.microsoft.com/office/drawing/2014/main" xmlns="" id="{7DF8A470-91E3-EDC3-42C9-261C9B21261C}"/>
                  </a:ext>
                </a:extLst>
              </p:cNvPr>
              <p:cNvSpPr/>
              <p:nvPr/>
            </p:nvSpPr>
            <p:spPr>
              <a:xfrm rot="-531876">
                <a:off x="6694931" y="3444687"/>
                <a:ext cx="91293" cy="851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59" extrusionOk="0">
                    <a:moveTo>
                      <a:pt x="628" y="1"/>
                    </a:moveTo>
                    <a:cubicBezTo>
                      <a:pt x="348" y="13"/>
                      <a:pt x="98" y="196"/>
                      <a:pt x="1" y="458"/>
                    </a:cubicBezTo>
                    <a:cubicBezTo>
                      <a:pt x="19" y="659"/>
                      <a:pt x="177" y="823"/>
                      <a:pt x="385" y="853"/>
                    </a:cubicBezTo>
                    <a:cubicBezTo>
                      <a:pt x="407" y="857"/>
                      <a:pt x="429" y="858"/>
                      <a:pt x="451" y="858"/>
                    </a:cubicBezTo>
                    <a:cubicBezTo>
                      <a:pt x="669" y="858"/>
                      <a:pt x="863" y="697"/>
                      <a:pt x="896" y="476"/>
                    </a:cubicBezTo>
                    <a:cubicBezTo>
                      <a:pt x="921" y="269"/>
                      <a:pt x="811" y="80"/>
                      <a:pt x="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07;p40">
                <a:extLst>
                  <a:ext uri="{FF2B5EF4-FFF2-40B4-BE49-F238E27FC236}">
                    <a16:creationId xmlns:a16="http://schemas.microsoft.com/office/drawing/2014/main" xmlns="" id="{6B1F6CC3-17C2-6BA9-A597-9CBCE67611EA}"/>
                  </a:ext>
                </a:extLst>
              </p:cNvPr>
              <p:cNvSpPr/>
              <p:nvPr/>
            </p:nvSpPr>
            <p:spPr>
              <a:xfrm rot="-531876">
                <a:off x="6749928" y="3590716"/>
                <a:ext cx="154138" cy="133223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44" extrusionOk="0">
                    <a:moveTo>
                      <a:pt x="963" y="0"/>
                    </a:moveTo>
                    <a:cubicBezTo>
                      <a:pt x="499" y="0"/>
                      <a:pt x="92" y="341"/>
                      <a:pt x="25" y="814"/>
                    </a:cubicBezTo>
                    <a:cubicBezTo>
                      <a:pt x="1" y="1002"/>
                      <a:pt x="31" y="1185"/>
                      <a:pt x="105" y="1343"/>
                    </a:cubicBezTo>
                    <a:cubicBezTo>
                      <a:pt x="744" y="1191"/>
                      <a:pt x="1292" y="838"/>
                      <a:pt x="1554" y="211"/>
                    </a:cubicBezTo>
                    <a:cubicBezTo>
                      <a:pt x="1426" y="107"/>
                      <a:pt x="1274" y="34"/>
                      <a:pt x="1097" y="10"/>
                    </a:cubicBezTo>
                    <a:cubicBezTo>
                      <a:pt x="1052" y="3"/>
                      <a:pt x="1008" y="0"/>
                      <a:pt x="9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08;p40">
                <a:extLst>
                  <a:ext uri="{FF2B5EF4-FFF2-40B4-BE49-F238E27FC236}">
                    <a16:creationId xmlns:a16="http://schemas.microsoft.com/office/drawing/2014/main" xmlns="" id="{F31444BE-70B0-58D1-16D0-5D0BFBD77BEB}"/>
                  </a:ext>
                </a:extLst>
              </p:cNvPr>
              <p:cNvSpPr/>
              <p:nvPr/>
            </p:nvSpPr>
            <p:spPr>
              <a:xfrm rot="-531876">
                <a:off x="6608104" y="3488451"/>
                <a:ext cx="30233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85" extrusionOk="0">
                    <a:moveTo>
                      <a:pt x="79" y="1"/>
                    </a:moveTo>
                    <a:cubicBezTo>
                      <a:pt x="73" y="1"/>
                      <a:pt x="67" y="7"/>
                      <a:pt x="67" y="13"/>
                    </a:cubicBezTo>
                    <a:cubicBezTo>
                      <a:pt x="61" y="19"/>
                      <a:pt x="67" y="25"/>
                      <a:pt x="73" y="25"/>
                    </a:cubicBezTo>
                    <a:cubicBezTo>
                      <a:pt x="195" y="43"/>
                      <a:pt x="280" y="153"/>
                      <a:pt x="262" y="275"/>
                    </a:cubicBezTo>
                    <a:cubicBezTo>
                      <a:pt x="245" y="388"/>
                      <a:pt x="149" y="465"/>
                      <a:pt x="37" y="465"/>
                    </a:cubicBezTo>
                    <a:cubicBezTo>
                      <a:pt x="29" y="465"/>
                      <a:pt x="21" y="464"/>
                      <a:pt x="12" y="463"/>
                    </a:cubicBezTo>
                    <a:cubicBezTo>
                      <a:pt x="11" y="462"/>
                      <a:pt x="9" y="461"/>
                      <a:pt x="7" y="461"/>
                    </a:cubicBezTo>
                    <a:cubicBezTo>
                      <a:pt x="3" y="461"/>
                      <a:pt x="0" y="465"/>
                      <a:pt x="0" y="470"/>
                    </a:cubicBezTo>
                    <a:cubicBezTo>
                      <a:pt x="0" y="476"/>
                      <a:pt x="0" y="482"/>
                      <a:pt x="6" y="482"/>
                    </a:cubicBezTo>
                    <a:cubicBezTo>
                      <a:pt x="18" y="483"/>
                      <a:pt x="29" y="484"/>
                      <a:pt x="40" y="484"/>
                    </a:cubicBezTo>
                    <a:cubicBezTo>
                      <a:pt x="161" y="484"/>
                      <a:pt x="264" y="397"/>
                      <a:pt x="287" y="275"/>
                    </a:cubicBezTo>
                    <a:cubicBezTo>
                      <a:pt x="305" y="141"/>
                      <a:pt x="207" y="19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09;p40">
                <a:extLst>
                  <a:ext uri="{FF2B5EF4-FFF2-40B4-BE49-F238E27FC236}">
                    <a16:creationId xmlns:a16="http://schemas.microsoft.com/office/drawing/2014/main" xmlns="" id="{EE3BDDE9-27EF-4A0D-10D5-E9F7F0D00318}"/>
                  </a:ext>
                </a:extLst>
              </p:cNvPr>
              <p:cNvSpPr/>
              <p:nvPr/>
            </p:nvSpPr>
            <p:spPr>
              <a:xfrm rot="-531876">
                <a:off x="6584309" y="3577296"/>
                <a:ext cx="71369" cy="40641"/>
              </a:xfrm>
              <a:custGeom>
                <a:avLst/>
                <a:gdLst/>
                <a:ahLst/>
                <a:cxnLst/>
                <a:rect l="l" t="t" r="r" b="b"/>
                <a:pathLst>
                  <a:path w="720" h="410" extrusionOk="0">
                    <a:moveTo>
                      <a:pt x="38" y="0"/>
                    </a:moveTo>
                    <a:cubicBezTo>
                      <a:pt x="34" y="0"/>
                      <a:pt x="31" y="5"/>
                      <a:pt x="31" y="9"/>
                    </a:cubicBezTo>
                    <a:cubicBezTo>
                      <a:pt x="1" y="198"/>
                      <a:pt x="135" y="380"/>
                      <a:pt x="324" y="405"/>
                    </a:cubicBezTo>
                    <a:cubicBezTo>
                      <a:pt x="342" y="408"/>
                      <a:pt x="361" y="409"/>
                      <a:pt x="379" y="409"/>
                    </a:cubicBezTo>
                    <a:cubicBezTo>
                      <a:pt x="551" y="409"/>
                      <a:pt x="697" y="283"/>
                      <a:pt x="719" y="106"/>
                    </a:cubicBezTo>
                    <a:cubicBezTo>
                      <a:pt x="719" y="100"/>
                      <a:pt x="719" y="94"/>
                      <a:pt x="713" y="94"/>
                    </a:cubicBezTo>
                    <a:cubicBezTo>
                      <a:pt x="707" y="94"/>
                      <a:pt x="701" y="100"/>
                      <a:pt x="701" y="106"/>
                    </a:cubicBezTo>
                    <a:cubicBezTo>
                      <a:pt x="679" y="265"/>
                      <a:pt x="539" y="385"/>
                      <a:pt x="382" y="385"/>
                    </a:cubicBezTo>
                    <a:cubicBezTo>
                      <a:pt x="365" y="385"/>
                      <a:pt x="347" y="383"/>
                      <a:pt x="330" y="380"/>
                    </a:cubicBezTo>
                    <a:cubicBezTo>
                      <a:pt x="153" y="356"/>
                      <a:pt x="25" y="192"/>
                      <a:pt x="49" y="15"/>
                    </a:cubicBezTo>
                    <a:cubicBezTo>
                      <a:pt x="56" y="9"/>
                      <a:pt x="49" y="3"/>
                      <a:pt x="43" y="3"/>
                    </a:cubicBezTo>
                    <a:cubicBezTo>
                      <a:pt x="42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10;p40">
                <a:extLst>
                  <a:ext uri="{FF2B5EF4-FFF2-40B4-BE49-F238E27FC236}">
                    <a16:creationId xmlns:a16="http://schemas.microsoft.com/office/drawing/2014/main" xmlns="" id="{92834C6B-EB93-DEB6-6B45-6EAF275A0192}"/>
                  </a:ext>
                </a:extLst>
              </p:cNvPr>
              <p:cNvSpPr/>
              <p:nvPr/>
            </p:nvSpPr>
            <p:spPr>
              <a:xfrm rot="-531876">
                <a:off x="6749965" y="3563684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556" y="1"/>
                    </a:moveTo>
                    <a:cubicBezTo>
                      <a:pt x="1555" y="1"/>
                      <a:pt x="1554" y="1"/>
                      <a:pt x="1554" y="1"/>
                    </a:cubicBezTo>
                    <a:cubicBezTo>
                      <a:pt x="1511" y="32"/>
                      <a:pt x="1127" y="720"/>
                      <a:pt x="1127" y="720"/>
                    </a:cubicBezTo>
                    <a:cubicBezTo>
                      <a:pt x="1127" y="720"/>
                      <a:pt x="1108" y="719"/>
                      <a:pt x="1075" y="719"/>
                    </a:cubicBezTo>
                    <a:cubicBezTo>
                      <a:pt x="879" y="719"/>
                      <a:pt x="183" y="759"/>
                      <a:pt x="1" y="1317"/>
                    </a:cubicBezTo>
                    <a:cubicBezTo>
                      <a:pt x="1" y="1317"/>
                      <a:pt x="13" y="1640"/>
                      <a:pt x="74" y="1737"/>
                    </a:cubicBezTo>
                    <a:cubicBezTo>
                      <a:pt x="135" y="1835"/>
                      <a:pt x="1596" y="3004"/>
                      <a:pt x="1596" y="3004"/>
                    </a:cubicBezTo>
                    <a:lnTo>
                      <a:pt x="3466" y="3004"/>
                    </a:lnTo>
                    <a:lnTo>
                      <a:pt x="981" y="1396"/>
                    </a:lnTo>
                    <a:cubicBezTo>
                      <a:pt x="981" y="1396"/>
                      <a:pt x="1377" y="891"/>
                      <a:pt x="1401" y="793"/>
                    </a:cubicBezTo>
                    <a:cubicBezTo>
                      <a:pt x="1425" y="704"/>
                      <a:pt x="1584" y="1"/>
                      <a:pt x="15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911;p40">
                <a:extLst>
                  <a:ext uri="{FF2B5EF4-FFF2-40B4-BE49-F238E27FC236}">
                    <a16:creationId xmlns:a16="http://schemas.microsoft.com/office/drawing/2014/main" xmlns="" id="{623309D2-F1EE-68BA-2895-E9E56467CD36}"/>
                  </a:ext>
                </a:extLst>
              </p:cNvPr>
              <p:cNvSpPr/>
              <p:nvPr/>
            </p:nvSpPr>
            <p:spPr>
              <a:xfrm rot="-531876">
                <a:off x="6741169" y="3575805"/>
                <a:ext cx="157706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768" fill="none" extrusionOk="0">
                    <a:moveTo>
                      <a:pt x="1481" y="1749"/>
                    </a:moveTo>
                    <a:lnTo>
                      <a:pt x="981" y="1426"/>
                    </a:lnTo>
                    <a:cubicBezTo>
                      <a:pt x="981" y="1426"/>
                      <a:pt x="1377" y="921"/>
                      <a:pt x="1401" y="823"/>
                    </a:cubicBezTo>
                    <a:cubicBezTo>
                      <a:pt x="1426" y="732"/>
                      <a:pt x="1590" y="1"/>
                      <a:pt x="1554" y="31"/>
                    </a:cubicBezTo>
                    <a:cubicBezTo>
                      <a:pt x="1511" y="62"/>
                      <a:pt x="1127" y="750"/>
                      <a:pt x="1127" y="750"/>
                    </a:cubicBezTo>
                    <a:cubicBezTo>
                      <a:pt x="1127" y="750"/>
                      <a:pt x="214" y="695"/>
                      <a:pt x="1" y="1347"/>
                    </a:cubicBezTo>
                    <a:cubicBezTo>
                      <a:pt x="1" y="1347"/>
                      <a:pt x="13" y="1670"/>
                      <a:pt x="74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912;p40">
                <a:extLst>
                  <a:ext uri="{FF2B5EF4-FFF2-40B4-BE49-F238E27FC236}">
                    <a16:creationId xmlns:a16="http://schemas.microsoft.com/office/drawing/2014/main" xmlns="" id="{C599DA57-C8B9-992B-034B-229FA13F345A}"/>
                  </a:ext>
                </a:extLst>
              </p:cNvPr>
              <p:cNvSpPr/>
              <p:nvPr/>
            </p:nvSpPr>
            <p:spPr>
              <a:xfrm rot="-531876">
                <a:off x="6207657" y="3648269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911" y="1"/>
                    </a:moveTo>
                    <a:cubicBezTo>
                      <a:pt x="1877" y="1"/>
                      <a:pt x="2036" y="704"/>
                      <a:pt x="2060" y="793"/>
                    </a:cubicBezTo>
                    <a:cubicBezTo>
                      <a:pt x="2090" y="891"/>
                      <a:pt x="2480" y="1396"/>
                      <a:pt x="2480" y="1396"/>
                    </a:cubicBezTo>
                    <a:lnTo>
                      <a:pt x="1" y="3004"/>
                    </a:lnTo>
                    <a:lnTo>
                      <a:pt x="1865" y="3004"/>
                    </a:lnTo>
                    <a:cubicBezTo>
                      <a:pt x="1865" y="3004"/>
                      <a:pt x="3333" y="1835"/>
                      <a:pt x="3387" y="1737"/>
                    </a:cubicBezTo>
                    <a:cubicBezTo>
                      <a:pt x="3448" y="1640"/>
                      <a:pt x="3467" y="1317"/>
                      <a:pt x="3467" y="1317"/>
                    </a:cubicBezTo>
                    <a:cubicBezTo>
                      <a:pt x="3284" y="759"/>
                      <a:pt x="2584" y="719"/>
                      <a:pt x="2386" y="719"/>
                    </a:cubicBezTo>
                    <a:cubicBezTo>
                      <a:pt x="2353" y="719"/>
                      <a:pt x="2334" y="720"/>
                      <a:pt x="2334" y="720"/>
                    </a:cubicBezTo>
                    <a:cubicBezTo>
                      <a:pt x="2334" y="720"/>
                      <a:pt x="1950" y="32"/>
                      <a:pt x="1913" y="1"/>
                    </a:cubicBezTo>
                    <a:cubicBezTo>
                      <a:pt x="1913" y="1"/>
                      <a:pt x="1912" y="1"/>
                      <a:pt x="19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13;p40">
                <a:extLst>
                  <a:ext uri="{FF2B5EF4-FFF2-40B4-BE49-F238E27FC236}">
                    <a16:creationId xmlns:a16="http://schemas.microsoft.com/office/drawing/2014/main" xmlns="" id="{685EF3FB-2BB2-0B6E-1AAF-453CC7C1A41E}"/>
                  </a:ext>
                </a:extLst>
              </p:cNvPr>
              <p:cNvSpPr/>
              <p:nvPr/>
            </p:nvSpPr>
            <p:spPr>
              <a:xfrm rot="-531876">
                <a:off x="6382011" y="3631778"/>
                <a:ext cx="158301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68" fill="none" extrusionOk="0">
                    <a:moveTo>
                      <a:pt x="110" y="1749"/>
                    </a:moveTo>
                    <a:lnTo>
                      <a:pt x="610" y="1426"/>
                    </a:lnTo>
                    <a:cubicBezTo>
                      <a:pt x="610" y="1426"/>
                      <a:pt x="220" y="921"/>
                      <a:pt x="190" y="823"/>
                    </a:cubicBezTo>
                    <a:cubicBezTo>
                      <a:pt x="165" y="732"/>
                      <a:pt x="1" y="1"/>
                      <a:pt x="43" y="31"/>
                    </a:cubicBezTo>
                    <a:cubicBezTo>
                      <a:pt x="80" y="62"/>
                      <a:pt x="464" y="750"/>
                      <a:pt x="464" y="750"/>
                    </a:cubicBezTo>
                    <a:cubicBezTo>
                      <a:pt x="464" y="750"/>
                      <a:pt x="1383" y="695"/>
                      <a:pt x="1597" y="1347"/>
                    </a:cubicBezTo>
                    <a:cubicBezTo>
                      <a:pt x="1597" y="1347"/>
                      <a:pt x="1578" y="1670"/>
                      <a:pt x="1517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914;p40">
                <a:extLst>
                  <a:ext uri="{FF2B5EF4-FFF2-40B4-BE49-F238E27FC236}">
                    <a16:creationId xmlns:a16="http://schemas.microsoft.com/office/drawing/2014/main" xmlns="" id="{B2057C84-F135-DFD1-C9E8-0E5F10F52EF0}"/>
                  </a:ext>
                </a:extLst>
              </p:cNvPr>
              <p:cNvSpPr/>
              <p:nvPr/>
            </p:nvSpPr>
            <p:spPr>
              <a:xfrm rot="-531876">
                <a:off x="5681411" y="1882636"/>
                <a:ext cx="448140" cy="2158524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21776" extrusionOk="0">
                    <a:moveTo>
                      <a:pt x="135" y="0"/>
                    </a:moveTo>
                    <a:lnTo>
                      <a:pt x="1" y="219"/>
                    </a:lnTo>
                    <a:lnTo>
                      <a:pt x="4137" y="21775"/>
                    </a:lnTo>
                    <a:lnTo>
                      <a:pt x="4520" y="21391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915;p40">
                <a:extLst>
                  <a:ext uri="{FF2B5EF4-FFF2-40B4-BE49-F238E27FC236}">
                    <a16:creationId xmlns:a16="http://schemas.microsoft.com/office/drawing/2014/main" xmlns="" id="{161BC244-B7D4-8A32-AF04-368F5B91D062}"/>
                  </a:ext>
                </a:extLst>
              </p:cNvPr>
              <p:cNvSpPr/>
              <p:nvPr/>
            </p:nvSpPr>
            <p:spPr>
              <a:xfrm rot="-531876">
                <a:off x="7701261" y="1617255"/>
                <a:ext cx="438425" cy="206614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20844" extrusionOk="0">
                    <a:moveTo>
                      <a:pt x="4313" y="0"/>
                    </a:moveTo>
                    <a:lnTo>
                      <a:pt x="1" y="20844"/>
                    </a:lnTo>
                    <a:lnTo>
                      <a:pt x="506" y="20844"/>
                    </a:lnTo>
                    <a:lnTo>
                      <a:pt x="4423" y="378"/>
                    </a:lnTo>
                    <a:lnTo>
                      <a:pt x="43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916;p40">
                <a:extLst>
                  <a:ext uri="{FF2B5EF4-FFF2-40B4-BE49-F238E27FC236}">
                    <a16:creationId xmlns:a16="http://schemas.microsoft.com/office/drawing/2014/main" xmlns="" id="{991C494D-3B9F-E98C-1F12-F94E8EB47642}"/>
                  </a:ext>
                </a:extLst>
              </p:cNvPr>
              <p:cNvSpPr/>
              <p:nvPr/>
            </p:nvSpPr>
            <p:spPr>
              <a:xfrm rot="-531876">
                <a:off x="6302389" y="3821905"/>
                <a:ext cx="1692443" cy="934739"/>
              </a:xfrm>
              <a:custGeom>
                <a:avLst/>
                <a:gdLst/>
                <a:ahLst/>
                <a:cxnLst/>
                <a:rect l="l" t="t" r="r" b="b"/>
                <a:pathLst>
                  <a:path w="17074" h="9430" extrusionOk="0">
                    <a:moveTo>
                      <a:pt x="0" y="1"/>
                    </a:moveTo>
                    <a:lnTo>
                      <a:pt x="883" y="4922"/>
                    </a:lnTo>
                    <a:cubicBezTo>
                      <a:pt x="1352" y="7529"/>
                      <a:pt x="3624" y="9429"/>
                      <a:pt x="6274" y="9429"/>
                    </a:cubicBezTo>
                    <a:lnTo>
                      <a:pt x="10720" y="9429"/>
                    </a:lnTo>
                    <a:cubicBezTo>
                      <a:pt x="13272" y="9429"/>
                      <a:pt x="15471" y="7639"/>
                      <a:pt x="15995" y="5147"/>
                    </a:cubicBezTo>
                    <a:lnTo>
                      <a:pt x="170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917;p40">
                <a:extLst>
                  <a:ext uri="{FF2B5EF4-FFF2-40B4-BE49-F238E27FC236}">
                    <a16:creationId xmlns:a16="http://schemas.microsoft.com/office/drawing/2014/main" xmlns="" id="{38AF1C03-AF81-110D-11BE-7557B8A1BA28}"/>
                  </a:ext>
                </a:extLst>
              </p:cNvPr>
              <p:cNvSpPr/>
              <p:nvPr/>
            </p:nvSpPr>
            <p:spPr>
              <a:xfrm rot="-531876">
                <a:off x="6227077" y="3818571"/>
                <a:ext cx="1717819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7330" h="1798" extrusionOk="0">
                    <a:moveTo>
                      <a:pt x="1" y="0"/>
                    </a:moveTo>
                    <a:cubicBezTo>
                      <a:pt x="1" y="993"/>
                      <a:pt x="811" y="1797"/>
                      <a:pt x="1804" y="1797"/>
                    </a:cubicBezTo>
                    <a:lnTo>
                      <a:pt x="15527" y="1797"/>
                    </a:lnTo>
                    <a:cubicBezTo>
                      <a:pt x="16526" y="1797"/>
                      <a:pt x="17330" y="993"/>
                      <a:pt x="17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918;p40">
                <a:extLst>
                  <a:ext uri="{FF2B5EF4-FFF2-40B4-BE49-F238E27FC236}">
                    <a16:creationId xmlns:a16="http://schemas.microsoft.com/office/drawing/2014/main" xmlns="" id="{E2FFCC60-15EF-B576-E5CB-ED43A71B2D69}"/>
                  </a:ext>
                </a:extLst>
              </p:cNvPr>
              <p:cNvSpPr/>
              <p:nvPr/>
            </p:nvSpPr>
            <p:spPr>
              <a:xfrm rot="-531876">
                <a:off x="7288735" y="3669322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6" y="1"/>
                      <a:pt x="931" y="3"/>
                      <a:pt x="914" y="7"/>
                    </a:cubicBezTo>
                    <a:cubicBezTo>
                      <a:pt x="610" y="80"/>
                      <a:pt x="780" y="586"/>
                      <a:pt x="847" y="750"/>
                    </a:cubicBezTo>
                    <a:cubicBezTo>
                      <a:pt x="791" y="618"/>
                      <a:pt x="629" y="286"/>
                      <a:pt x="468" y="286"/>
                    </a:cubicBezTo>
                    <a:cubicBezTo>
                      <a:pt x="435" y="286"/>
                      <a:pt x="403" y="299"/>
                      <a:pt x="372" y="330"/>
                    </a:cubicBezTo>
                    <a:cubicBezTo>
                      <a:pt x="141" y="561"/>
                      <a:pt x="829" y="1048"/>
                      <a:pt x="829" y="1048"/>
                    </a:cubicBezTo>
                    <a:cubicBezTo>
                      <a:pt x="360" y="1213"/>
                      <a:pt x="1" y="2230"/>
                      <a:pt x="1" y="2736"/>
                    </a:cubicBezTo>
                    <a:cubicBezTo>
                      <a:pt x="1" y="3290"/>
                      <a:pt x="427" y="3735"/>
                      <a:pt x="957" y="3735"/>
                    </a:cubicBezTo>
                    <a:cubicBezTo>
                      <a:pt x="1487" y="3735"/>
                      <a:pt x="1919" y="3290"/>
                      <a:pt x="1919" y="2736"/>
                    </a:cubicBezTo>
                    <a:cubicBezTo>
                      <a:pt x="1919" y="2230"/>
                      <a:pt x="1554" y="1213"/>
                      <a:pt x="1085" y="1048"/>
                    </a:cubicBezTo>
                    <a:cubicBezTo>
                      <a:pt x="1085" y="1048"/>
                      <a:pt x="1596" y="573"/>
                      <a:pt x="1383" y="476"/>
                    </a:cubicBezTo>
                    <a:cubicBezTo>
                      <a:pt x="1364" y="467"/>
                      <a:pt x="1345" y="463"/>
                      <a:pt x="1326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1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919;p40">
                <a:extLst>
                  <a:ext uri="{FF2B5EF4-FFF2-40B4-BE49-F238E27FC236}">
                    <a16:creationId xmlns:a16="http://schemas.microsoft.com/office/drawing/2014/main" xmlns="" id="{5AD98FDB-3E40-D7AF-97D0-F3FD875B11EF}"/>
                  </a:ext>
                </a:extLst>
              </p:cNvPr>
              <p:cNvSpPr/>
              <p:nvPr/>
            </p:nvSpPr>
            <p:spPr>
              <a:xfrm rot="-531876">
                <a:off x="7375336" y="3719090"/>
                <a:ext cx="1289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0"/>
                    </a:moveTo>
                    <a:cubicBezTo>
                      <a:pt x="7" y="0"/>
                      <a:pt x="1" y="6"/>
                      <a:pt x="1" y="6"/>
                    </a:cubicBezTo>
                    <a:cubicBezTo>
                      <a:pt x="7" y="6"/>
                      <a:pt x="7" y="6"/>
                      <a:pt x="13" y="13"/>
                    </a:cubicBezTo>
                    <a:cubicBezTo>
                      <a:pt x="13" y="6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920;p40">
                <a:extLst>
                  <a:ext uri="{FF2B5EF4-FFF2-40B4-BE49-F238E27FC236}">
                    <a16:creationId xmlns:a16="http://schemas.microsoft.com/office/drawing/2014/main" xmlns="" id="{B7B5A772-44F1-FF6B-47B3-A839D5AD52EB}"/>
                  </a:ext>
                </a:extLst>
              </p:cNvPr>
              <p:cNvSpPr/>
              <p:nvPr/>
            </p:nvSpPr>
            <p:spPr>
              <a:xfrm rot="-531876">
                <a:off x="6710678" y="3759483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7" y="1"/>
                      <a:pt x="931" y="3"/>
                      <a:pt x="914" y="7"/>
                    </a:cubicBezTo>
                    <a:cubicBezTo>
                      <a:pt x="616" y="80"/>
                      <a:pt x="786" y="586"/>
                      <a:pt x="853" y="750"/>
                    </a:cubicBezTo>
                    <a:cubicBezTo>
                      <a:pt x="792" y="618"/>
                      <a:pt x="634" y="286"/>
                      <a:pt x="470" y="286"/>
                    </a:cubicBezTo>
                    <a:cubicBezTo>
                      <a:pt x="437" y="286"/>
                      <a:pt x="404" y="299"/>
                      <a:pt x="372" y="330"/>
                    </a:cubicBezTo>
                    <a:cubicBezTo>
                      <a:pt x="140" y="561"/>
                      <a:pt x="835" y="1048"/>
                      <a:pt x="835" y="1048"/>
                    </a:cubicBezTo>
                    <a:cubicBezTo>
                      <a:pt x="366" y="1213"/>
                      <a:pt x="0" y="2230"/>
                      <a:pt x="0" y="2736"/>
                    </a:cubicBezTo>
                    <a:cubicBezTo>
                      <a:pt x="0" y="3290"/>
                      <a:pt x="433" y="3735"/>
                      <a:pt x="963" y="3735"/>
                    </a:cubicBezTo>
                    <a:cubicBezTo>
                      <a:pt x="1493" y="3735"/>
                      <a:pt x="1919" y="3290"/>
                      <a:pt x="1919" y="2736"/>
                    </a:cubicBezTo>
                    <a:cubicBezTo>
                      <a:pt x="1919" y="2230"/>
                      <a:pt x="1560" y="1213"/>
                      <a:pt x="1091" y="1048"/>
                    </a:cubicBezTo>
                    <a:cubicBezTo>
                      <a:pt x="1091" y="1048"/>
                      <a:pt x="1596" y="573"/>
                      <a:pt x="1389" y="476"/>
                    </a:cubicBezTo>
                    <a:cubicBezTo>
                      <a:pt x="1369" y="467"/>
                      <a:pt x="1350" y="463"/>
                      <a:pt x="1331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7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921;p40">
                <a:extLst>
                  <a:ext uri="{FF2B5EF4-FFF2-40B4-BE49-F238E27FC236}">
                    <a16:creationId xmlns:a16="http://schemas.microsoft.com/office/drawing/2014/main" xmlns="" id="{B8578B2A-EEE4-E7D1-027D-5B7331BD6310}"/>
                  </a:ext>
                </a:extLst>
              </p:cNvPr>
              <p:cNvSpPr/>
              <p:nvPr/>
            </p:nvSpPr>
            <p:spPr>
              <a:xfrm rot="-531876">
                <a:off x="6797871" y="3809205"/>
                <a:ext cx="694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7" y="0"/>
                    </a:moveTo>
                    <a:cubicBezTo>
                      <a:pt x="1" y="0"/>
                      <a:pt x="1" y="6"/>
                      <a:pt x="1" y="6"/>
                    </a:cubicBezTo>
                    <a:cubicBezTo>
                      <a:pt x="1" y="6"/>
                      <a:pt x="7" y="6"/>
                      <a:pt x="7" y="13"/>
                    </a:cubicBezTo>
                    <a:cubicBezTo>
                      <a:pt x="7" y="6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922;p40">
                <a:extLst>
                  <a:ext uri="{FF2B5EF4-FFF2-40B4-BE49-F238E27FC236}">
                    <a16:creationId xmlns:a16="http://schemas.microsoft.com/office/drawing/2014/main" xmlns="" id="{6EC7BBA6-72DA-3795-14D2-5BA1A96DAA08}"/>
                  </a:ext>
                </a:extLst>
              </p:cNvPr>
              <p:cNvSpPr/>
              <p:nvPr/>
            </p:nvSpPr>
            <p:spPr>
              <a:xfrm rot="-531876">
                <a:off x="6208068" y="3793192"/>
                <a:ext cx="1773329" cy="254947"/>
              </a:xfrm>
              <a:custGeom>
                <a:avLst/>
                <a:gdLst/>
                <a:ahLst/>
                <a:cxnLst/>
                <a:rect l="l" t="t" r="r" b="b"/>
                <a:pathLst>
                  <a:path w="17890" h="2572" extrusionOk="0">
                    <a:moveTo>
                      <a:pt x="293" y="1"/>
                    </a:moveTo>
                    <a:cubicBezTo>
                      <a:pt x="135" y="1"/>
                      <a:pt x="1" y="135"/>
                      <a:pt x="1" y="299"/>
                    </a:cubicBezTo>
                    <a:cubicBezTo>
                      <a:pt x="1" y="464"/>
                      <a:pt x="135" y="598"/>
                      <a:pt x="293" y="598"/>
                    </a:cubicBezTo>
                    <a:cubicBezTo>
                      <a:pt x="324" y="598"/>
                      <a:pt x="348" y="591"/>
                      <a:pt x="372" y="585"/>
                    </a:cubicBezTo>
                    <a:cubicBezTo>
                      <a:pt x="610" y="1207"/>
                      <a:pt x="1341" y="2571"/>
                      <a:pt x="3064" y="2571"/>
                    </a:cubicBezTo>
                    <a:cubicBezTo>
                      <a:pt x="5166" y="2571"/>
                      <a:pt x="5799" y="567"/>
                      <a:pt x="5872" y="305"/>
                    </a:cubicBezTo>
                    <a:lnTo>
                      <a:pt x="6153" y="305"/>
                    </a:lnTo>
                    <a:cubicBezTo>
                      <a:pt x="6232" y="567"/>
                      <a:pt x="6865" y="2571"/>
                      <a:pt x="8961" y="2571"/>
                    </a:cubicBezTo>
                    <a:cubicBezTo>
                      <a:pt x="11056" y="2571"/>
                      <a:pt x="11683" y="561"/>
                      <a:pt x="11756" y="305"/>
                    </a:cubicBezTo>
                    <a:lnTo>
                      <a:pt x="12055" y="305"/>
                    </a:lnTo>
                    <a:cubicBezTo>
                      <a:pt x="12128" y="567"/>
                      <a:pt x="12761" y="2571"/>
                      <a:pt x="14857" y="2571"/>
                    </a:cubicBezTo>
                    <a:cubicBezTo>
                      <a:pt x="16580" y="2571"/>
                      <a:pt x="17311" y="1219"/>
                      <a:pt x="17555" y="591"/>
                    </a:cubicBezTo>
                    <a:cubicBezTo>
                      <a:pt x="17567" y="591"/>
                      <a:pt x="17579" y="598"/>
                      <a:pt x="17591" y="598"/>
                    </a:cubicBezTo>
                    <a:cubicBezTo>
                      <a:pt x="17756" y="598"/>
                      <a:pt x="17890" y="464"/>
                      <a:pt x="17890" y="299"/>
                    </a:cubicBezTo>
                    <a:cubicBezTo>
                      <a:pt x="17890" y="135"/>
                      <a:pt x="17756" y="1"/>
                      <a:pt x="17591" y="1"/>
                    </a:cubicBezTo>
                    <a:cubicBezTo>
                      <a:pt x="17427" y="1"/>
                      <a:pt x="17299" y="135"/>
                      <a:pt x="17299" y="299"/>
                    </a:cubicBezTo>
                    <a:cubicBezTo>
                      <a:pt x="17299" y="421"/>
                      <a:pt x="17372" y="531"/>
                      <a:pt x="17488" y="573"/>
                    </a:cubicBezTo>
                    <a:cubicBezTo>
                      <a:pt x="17244" y="1188"/>
                      <a:pt x="16532" y="2498"/>
                      <a:pt x="14857" y="2498"/>
                    </a:cubicBezTo>
                    <a:cubicBezTo>
                      <a:pt x="12688" y="2498"/>
                      <a:pt x="12122" y="281"/>
                      <a:pt x="12116" y="263"/>
                    </a:cubicBezTo>
                    <a:cubicBezTo>
                      <a:pt x="12110" y="244"/>
                      <a:pt x="12097" y="232"/>
                      <a:pt x="12079" y="232"/>
                    </a:cubicBezTo>
                    <a:lnTo>
                      <a:pt x="11726" y="232"/>
                    </a:lnTo>
                    <a:cubicBezTo>
                      <a:pt x="11720" y="232"/>
                      <a:pt x="11720" y="232"/>
                      <a:pt x="11714" y="238"/>
                    </a:cubicBezTo>
                    <a:lnTo>
                      <a:pt x="11708" y="238"/>
                    </a:lnTo>
                    <a:cubicBezTo>
                      <a:pt x="11708" y="238"/>
                      <a:pt x="11708" y="238"/>
                      <a:pt x="11701" y="244"/>
                    </a:cubicBezTo>
                    <a:cubicBezTo>
                      <a:pt x="11695" y="250"/>
                      <a:pt x="11695" y="250"/>
                      <a:pt x="11695" y="250"/>
                    </a:cubicBezTo>
                    <a:cubicBezTo>
                      <a:pt x="11695" y="256"/>
                      <a:pt x="11695" y="256"/>
                      <a:pt x="11695" y="256"/>
                    </a:cubicBezTo>
                    <a:cubicBezTo>
                      <a:pt x="11689" y="256"/>
                      <a:pt x="11689" y="263"/>
                      <a:pt x="11689" y="263"/>
                    </a:cubicBezTo>
                    <a:cubicBezTo>
                      <a:pt x="11683" y="281"/>
                      <a:pt x="11135" y="2498"/>
                      <a:pt x="8961" y="2498"/>
                    </a:cubicBezTo>
                    <a:cubicBezTo>
                      <a:pt x="6786" y="2498"/>
                      <a:pt x="6226" y="281"/>
                      <a:pt x="6220" y="263"/>
                    </a:cubicBezTo>
                    <a:cubicBezTo>
                      <a:pt x="6214" y="244"/>
                      <a:pt x="6201" y="232"/>
                      <a:pt x="6183" y="232"/>
                    </a:cubicBezTo>
                    <a:lnTo>
                      <a:pt x="5848" y="232"/>
                    </a:lnTo>
                    <a:cubicBezTo>
                      <a:pt x="5830" y="232"/>
                      <a:pt x="5818" y="244"/>
                      <a:pt x="5812" y="263"/>
                    </a:cubicBezTo>
                    <a:cubicBezTo>
                      <a:pt x="5805" y="281"/>
                      <a:pt x="5239" y="2498"/>
                      <a:pt x="3064" y="2498"/>
                    </a:cubicBezTo>
                    <a:cubicBezTo>
                      <a:pt x="1383" y="2498"/>
                      <a:pt x="671" y="1164"/>
                      <a:pt x="433" y="555"/>
                    </a:cubicBezTo>
                    <a:cubicBezTo>
                      <a:pt x="531" y="506"/>
                      <a:pt x="592" y="409"/>
                      <a:pt x="592" y="299"/>
                    </a:cubicBezTo>
                    <a:cubicBezTo>
                      <a:pt x="592" y="135"/>
                      <a:pt x="458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23;p40">
                <a:extLst>
                  <a:ext uri="{FF2B5EF4-FFF2-40B4-BE49-F238E27FC236}">
                    <a16:creationId xmlns:a16="http://schemas.microsoft.com/office/drawing/2014/main" xmlns="" id="{4C4BEC67-2332-F20F-3B2B-473CBAAFCF0F}"/>
                  </a:ext>
                </a:extLst>
              </p:cNvPr>
              <p:cNvSpPr/>
              <p:nvPr/>
            </p:nvSpPr>
            <p:spPr>
              <a:xfrm rot="-531876">
                <a:off x="5459649" y="311882"/>
                <a:ext cx="2529248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16" h="25516" extrusionOk="0">
                    <a:moveTo>
                      <a:pt x="12761" y="1"/>
                    </a:moveTo>
                    <a:cubicBezTo>
                      <a:pt x="5713" y="1"/>
                      <a:pt x="0" y="5708"/>
                      <a:pt x="0" y="12755"/>
                    </a:cubicBezTo>
                    <a:cubicBezTo>
                      <a:pt x="0" y="19803"/>
                      <a:pt x="5713" y="25516"/>
                      <a:pt x="12761" y="25516"/>
                    </a:cubicBezTo>
                    <a:cubicBezTo>
                      <a:pt x="19802" y="25516"/>
                      <a:pt x="25515" y="19803"/>
                      <a:pt x="25515" y="12755"/>
                    </a:cubicBezTo>
                    <a:cubicBezTo>
                      <a:pt x="25515" y="5708"/>
                      <a:pt x="19802" y="1"/>
                      <a:pt x="127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24;p40">
                <a:extLst>
                  <a:ext uri="{FF2B5EF4-FFF2-40B4-BE49-F238E27FC236}">
                    <a16:creationId xmlns:a16="http://schemas.microsoft.com/office/drawing/2014/main" xmlns="" id="{27431931-3058-A9D1-D76F-228B17981290}"/>
                  </a:ext>
                </a:extLst>
              </p:cNvPr>
              <p:cNvSpPr/>
              <p:nvPr/>
            </p:nvSpPr>
            <p:spPr>
              <a:xfrm rot="-531876">
                <a:off x="5695767" y="313147"/>
                <a:ext cx="2040765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0588" h="25516" extrusionOk="0">
                    <a:moveTo>
                      <a:pt x="10294" y="1"/>
                    </a:moveTo>
                    <a:cubicBezTo>
                      <a:pt x="4611" y="1"/>
                      <a:pt x="1" y="5708"/>
                      <a:pt x="1" y="12755"/>
                    </a:cubicBezTo>
                    <a:cubicBezTo>
                      <a:pt x="1" y="19803"/>
                      <a:pt x="4611" y="25516"/>
                      <a:pt x="10294" y="25516"/>
                    </a:cubicBezTo>
                    <a:cubicBezTo>
                      <a:pt x="15977" y="25516"/>
                      <a:pt x="20588" y="19803"/>
                      <a:pt x="20588" y="12755"/>
                    </a:cubicBezTo>
                    <a:cubicBezTo>
                      <a:pt x="20588" y="5708"/>
                      <a:pt x="15977" y="1"/>
                      <a:pt x="10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25;p40">
                <a:extLst>
                  <a:ext uri="{FF2B5EF4-FFF2-40B4-BE49-F238E27FC236}">
                    <a16:creationId xmlns:a16="http://schemas.microsoft.com/office/drawing/2014/main" xmlns="" id="{5FA7E062-D4F0-FD0A-267D-DE62C4D2B8BC}"/>
                  </a:ext>
                </a:extLst>
              </p:cNvPr>
              <p:cNvSpPr/>
              <p:nvPr/>
            </p:nvSpPr>
            <p:spPr>
              <a:xfrm rot="-531876">
                <a:off x="6006035" y="311882"/>
                <a:ext cx="1436406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25516" extrusionOk="0">
                    <a:moveTo>
                      <a:pt x="7243" y="1"/>
                    </a:moveTo>
                    <a:cubicBezTo>
                      <a:pt x="3241" y="1"/>
                      <a:pt x="0" y="5708"/>
                      <a:pt x="0" y="12755"/>
                    </a:cubicBezTo>
                    <a:cubicBezTo>
                      <a:pt x="0" y="19803"/>
                      <a:pt x="3241" y="25516"/>
                      <a:pt x="7243" y="25516"/>
                    </a:cubicBezTo>
                    <a:cubicBezTo>
                      <a:pt x="11244" y="25516"/>
                      <a:pt x="14491" y="19803"/>
                      <a:pt x="14491" y="12755"/>
                    </a:cubicBezTo>
                    <a:cubicBezTo>
                      <a:pt x="14491" y="5708"/>
                      <a:pt x="11244" y="1"/>
                      <a:pt x="7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26;p40">
                <a:extLst>
                  <a:ext uri="{FF2B5EF4-FFF2-40B4-BE49-F238E27FC236}">
                    <a16:creationId xmlns:a16="http://schemas.microsoft.com/office/drawing/2014/main" xmlns="" id="{569E2220-298A-2AA0-86EA-AA3F61C59D7C}"/>
                  </a:ext>
                </a:extLst>
              </p:cNvPr>
              <p:cNvSpPr/>
              <p:nvPr/>
            </p:nvSpPr>
            <p:spPr>
              <a:xfrm rot="-531876">
                <a:off x="6336757" y="309785"/>
                <a:ext cx="80181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8089" h="25516" extrusionOk="0">
                    <a:moveTo>
                      <a:pt x="4045" y="1"/>
                    </a:moveTo>
                    <a:cubicBezTo>
                      <a:pt x="1809" y="1"/>
                      <a:pt x="0" y="5708"/>
                      <a:pt x="0" y="12755"/>
                    </a:cubicBezTo>
                    <a:cubicBezTo>
                      <a:pt x="0" y="19803"/>
                      <a:pt x="1809" y="25516"/>
                      <a:pt x="4045" y="25516"/>
                    </a:cubicBezTo>
                    <a:cubicBezTo>
                      <a:pt x="6280" y="25516"/>
                      <a:pt x="8089" y="19803"/>
                      <a:pt x="8089" y="12755"/>
                    </a:cubicBezTo>
                    <a:cubicBezTo>
                      <a:pt x="8089" y="5708"/>
                      <a:pt x="6280" y="1"/>
                      <a:pt x="4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927;p40">
                <a:extLst>
                  <a:ext uri="{FF2B5EF4-FFF2-40B4-BE49-F238E27FC236}">
                    <a16:creationId xmlns:a16="http://schemas.microsoft.com/office/drawing/2014/main" xmlns="" id="{34837C41-6140-0A45-E43F-3FF7B2980BCA}"/>
                  </a:ext>
                </a:extLst>
              </p:cNvPr>
              <p:cNvSpPr/>
              <p:nvPr/>
            </p:nvSpPr>
            <p:spPr>
              <a:xfrm rot="-531876">
                <a:off x="6608495" y="310194"/>
                <a:ext cx="25306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516" extrusionOk="0">
                    <a:moveTo>
                      <a:pt x="1273" y="1"/>
                    </a:moveTo>
                    <a:cubicBezTo>
                      <a:pt x="573" y="1"/>
                      <a:pt x="0" y="5708"/>
                      <a:pt x="0" y="12755"/>
                    </a:cubicBezTo>
                    <a:cubicBezTo>
                      <a:pt x="0" y="19803"/>
                      <a:pt x="573" y="25516"/>
                      <a:pt x="1273" y="25516"/>
                    </a:cubicBezTo>
                    <a:cubicBezTo>
                      <a:pt x="1980" y="25516"/>
                      <a:pt x="2552" y="19803"/>
                      <a:pt x="2552" y="12755"/>
                    </a:cubicBezTo>
                    <a:cubicBezTo>
                      <a:pt x="2552" y="5708"/>
                      <a:pt x="1980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928;p40">
              <a:extLst>
                <a:ext uri="{FF2B5EF4-FFF2-40B4-BE49-F238E27FC236}">
                  <a16:creationId xmlns:a16="http://schemas.microsoft.com/office/drawing/2014/main" xmlns="" id="{541FD685-2548-4B4C-315E-BEC87C765860}"/>
                </a:ext>
              </a:extLst>
            </p:cNvPr>
            <p:cNvSpPr/>
            <p:nvPr/>
          </p:nvSpPr>
          <p:spPr>
            <a:xfrm>
              <a:off x="8083074" y="586739"/>
              <a:ext cx="478724" cy="506854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29;p40">
              <a:extLst>
                <a:ext uri="{FF2B5EF4-FFF2-40B4-BE49-F238E27FC236}">
                  <a16:creationId xmlns:a16="http://schemas.microsoft.com/office/drawing/2014/main" xmlns="" id="{1CF0F2E4-8A85-EF0D-BBAD-CF174DDB2534}"/>
                </a:ext>
              </a:extLst>
            </p:cNvPr>
            <p:cNvSpPr/>
            <p:nvPr/>
          </p:nvSpPr>
          <p:spPr>
            <a:xfrm>
              <a:off x="5279875" y="2495305"/>
              <a:ext cx="163018" cy="172826"/>
            </a:xfrm>
            <a:custGeom>
              <a:avLst/>
              <a:gdLst/>
              <a:ahLst/>
              <a:cxnLst/>
              <a:rect l="l" t="t" r="r" b="b"/>
              <a:pathLst>
                <a:path w="2925" h="3101" extrusionOk="0">
                  <a:moveTo>
                    <a:pt x="1462" y="1"/>
                  </a:moveTo>
                  <a:lnTo>
                    <a:pt x="1140" y="920"/>
                  </a:lnTo>
                  <a:lnTo>
                    <a:pt x="323" y="622"/>
                  </a:lnTo>
                  <a:lnTo>
                    <a:pt x="323" y="622"/>
                  </a:lnTo>
                  <a:lnTo>
                    <a:pt x="963" y="1188"/>
                  </a:lnTo>
                  <a:lnTo>
                    <a:pt x="1" y="1438"/>
                  </a:lnTo>
                  <a:lnTo>
                    <a:pt x="920" y="1676"/>
                  </a:lnTo>
                  <a:lnTo>
                    <a:pt x="384" y="2510"/>
                  </a:lnTo>
                  <a:lnTo>
                    <a:pt x="384" y="2510"/>
                  </a:lnTo>
                  <a:lnTo>
                    <a:pt x="1158" y="1998"/>
                  </a:lnTo>
                  <a:lnTo>
                    <a:pt x="1462" y="3101"/>
                  </a:lnTo>
                  <a:lnTo>
                    <a:pt x="1761" y="1998"/>
                  </a:lnTo>
                  <a:lnTo>
                    <a:pt x="2534" y="2510"/>
                  </a:lnTo>
                  <a:lnTo>
                    <a:pt x="2534" y="2510"/>
                  </a:lnTo>
                  <a:lnTo>
                    <a:pt x="1998" y="1676"/>
                  </a:lnTo>
                  <a:lnTo>
                    <a:pt x="2924" y="1438"/>
                  </a:lnTo>
                  <a:lnTo>
                    <a:pt x="1956" y="1188"/>
                  </a:lnTo>
                  <a:lnTo>
                    <a:pt x="2601" y="622"/>
                  </a:lnTo>
                  <a:lnTo>
                    <a:pt x="2601" y="622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0;p40">
              <a:extLst>
                <a:ext uri="{FF2B5EF4-FFF2-40B4-BE49-F238E27FC236}">
                  <a16:creationId xmlns:a16="http://schemas.microsoft.com/office/drawing/2014/main" xmlns="" id="{49A97FBA-98A3-7559-9BC0-848827BE19B3}"/>
                </a:ext>
              </a:extLst>
            </p:cNvPr>
            <p:cNvSpPr/>
            <p:nvPr/>
          </p:nvSpPr>
          <p:spPr>
            <a:xfrm>
              <a:off x="8606810" y="385812"/>
              <a:ext cx="287293" cy="304014"/>
            </a:xfrm>
            <a:custGeom>
              <a:avLst/>
              <a:gdLst/>
              <a:ahLst/>
              <a:cxnLst/>
              <a:rect l="l" t="t" r="r" b="b"/>
              <a:pathLst>
                <a:path w="2925" h="3095" extrusionOk="0">
                  <a:moveTo>
                    <a:pt x="2534" y="2510"/>
                  </a:moveTo>
                  <a:lnTo>
                    <a:pt x="2534" y="2510"/>
                  </a:lnTo>
                  <a:lnTo>
                    <a:pt x="2534" y="2510"/>
                  </a:lnTo>
                  <a:close/>
                  <a:moveTo>
                    <a:pt x="1462" y="1"/>
                  </a:moveTo>
                  <a:lnTo>
                    <a:pt x="1140" y="920"/>
                  </a:lnTo>
                  <a:lnTo>
                    <a:pt x="323" y="616"/>
                  </a:lnTo>
                  <a:lnTo>
                    <a:pt x="323" y="616"/>
                  </a:lnTo>
                  <a:lnTo>
                    <a:pt x="969" y="1182"/>
                  </a:lnTo>
                  <a:lnTo>
                    <a:pt x="1" y="1432"/>
                  </a:lnTo>
                  <a:lnTo>
                    <a:pt x="926" y="1669"/>
                  </a:lnTo>
                  <a:lnTo>
                    <a:pt x="384" y="2510"/>
                  </a:lnTo>
                  <a:lnTo>
                    <a:pt x="1158" y="1992"/>
                  </a:lnTo>
                  <a:lnTo>
                    <a:pt x="1462" y="3095"/>
                  </a:lnTo>
                  <a:lnTo>
                    <a:pt x="1761" y="1992"/>
                  </a:lnTo>
                  <a:lnTo>
                    <a:pt x="2534" y="2510"/>
                  </a:lnTo>
                  <a:lnTo>
                    <a:pt x="1998" y="1669"/>
                  </a:lnTo>
                  <a:lnTo>
                    <a:pt x="2924" y="1432"/>
                  </a:lnTo>
                  <a:lnTo>
                    <a:pt x="1956" y="1182"/>
                  </a:lnTo>
                  <a:lnTo>
                    <a:pt x="2601" y="616"/>
                  </a:lnTo>
                  <a:lnTo>
                    <a:pt x="2601" y="616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31;p40">
              <a:extLst>
                <a:ext uri="{FF2B5EF4-FFF2-40B4-BE49-F238E27FC236}">
                  <a16:creationId xmlns:a16="http://schemas.microsoft.com/office/drawing/2014/main" xmlns="" id="{ABEAF7E3-76D2-83D0-CEAF-60759B8C7E29}"/>
                </a:ext>
              </a:extLst>
            </p:cNvPr>
            <p:cNvSpPr/>
            <p:nvPr/>
          </p:nvSpPr>
          <p:spPr>
            <a:xfrm>
              <a:off x="7743819" y="20828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32;p40">
              <a:extLst>
                <a:ext uri="{FF2B5EF4-FFF2-40B4-BE49-F238E27FC236}">
                  <a16:creationId xmlns:a16="http://schemas.microsoft.com/office/drawing/2014/main" xmlns="" id="{78D90AF3-6710-2CE2-0FFB-12F1A5BB6B6A}"/>
                </a:ext>
              </a:extLst>
            </p:cNvPr>
            <p:cNvSpPr/>
            <p:nvPr/>
          </p:nvSpPr>
          <p:spPr>
            <a:xfrm>
              <a:off x="4721007" y="2758462"/>
              <a:ext cx="219620" cy="214234"/>
            </a:xfrm>
            <a:custGeom>
              <a:avLst/>
              <a:gdLst/>
              <a:ahLst/>
              <a:cxnLst/>
              <a:rect l="l" t="t" r="r" b="b"/>
              <a:pathLst>
                <a:path w="2236" h="2181" extrusionOk="0">
                  <a:moveTo>
                    <a:pt x="1045" y="0"/>
                  </a:moveTo>
                  <a:cubicBezTo>
                    <a:pt x="1003" y="0"/>
                    <a:pt x="963" y="28"/>
                    <a:pt x="969" y="82"/>
                  </a:cubicBezTo>
                  <a:cubicBezTo>
                    <a:pt x="987" y="363"/>
                    <a:pt x="1006" y="643"/>
                    <a:pt x="1024" y="923"/>
                  </a:cubicBezTo>
                  <a:lnTo>
                    <a:pt x="677" y="631"/>
                  </a:lnTo>
                  <a:cubicBezTo>
                    <a:pt x="658" y="615"/>
                    <a:pt x="638" y="608"/>
                    <a:pt x="618" y="608"/>
                  </a:cubicBezTo>
                  <a:cubicBezTo>
                    <a:pt x="548" y="608"/>
                    <a:pt x="488" y="694"/>
                    <a:pt x="555" y="746"/>
                  </a:cubicBezTo>
                  <a:cubicBezTo>
                    <a:pt x="665" y="844"/>
                    <a:pt x="774" y="935"/>
                    <a:pt x="884" y="1026"/>
                  </a:cubicBezTo>
                  <a:cubicBezTo>
                    <a:pt x="622" y="1039"/>
                    <a:pt x="366" y="1057"/>
                    <a:pt x="110" y="1069"/>
                  </a:cubicBezTo>
                  <a:cubicBezTo>
                    <a:pt x="3" y="1075"/>
                    <a:pt x="1" y="1240"/>
                    <a:pt x="105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3" y="1227"/>
                    <a:pt x="695" y="1209"/>
                    <a:pt x="987" y="1191"/>
                  </a:cubicBezTo>
                  <a:lnTo>
                    <a:pt x="987" y="1191"/>
                  </a:lnTo>
                  <a:cubicBezTo>
                    <a:pt x="878" y="1301"/>
                    <a:pt x="768" y="1404"/>
                    <a:pt x="658" y="1514"/>
                  </a:cubicBezTo>
                  <a:cubicBezTo>
                    <a:pt x="597" y="1575"/>
                    <a:pt x="656" y="1661"/>
                    <a:pt x="722" y="1661"/>
                  </a:cubicBezTo>
                  <a:cubicBezTo>
                    <a:pt x="742" y="1661"/>
                    <a:pt x="762" y="1654"/>
                    <a:pt x="780" y="1636"/>
                  </a:cubicBezTo>
                  <a:cubicBezTo>
                    <a:pt x="872" y="1544"/>
                    <a:pt x="963" y="1453"/>
                    <a:pt x="1054" y="1368"/>
                  </a:cubicBezTo>
                  <a:cubicBezTo>
                    <a:pt x="1067" y="1611"/>
                    <a:pt x="1085" y="1855"/>
                    <a:pt x="1097" y="2098"/>
                  </a:cubicBezTo>
                  <a:cubicBezTo>
                    <a:pt x="1100" y="2153"/>
                    <a:pt x="1144" y="2181"/>
                    <a:pt x="1187" y="2181"/>
                  </a:cubicBezTo>
                  <a:cubicBezTo>
                    <a:pt x="1230" y="2181"/>
                    <a:pt x="1271" y="2153"/>
                    <a:pt x="1268" y="2098"/>
                  </a:cubicBezTo>
                  <a:cubicBezTo>
                    <a:pt x="1255" y="1837"/>
                    <a:pt x="1237" y="1575"/>
                    <a:pt x="1219" y="1313"/>
                  </a:cubicBezTo>
                  <a:lnTo>
                    <a:pt x="1219" y="1313"/>
                  </a:lnTo>
                  <a:lnTo>
                    <a:pt x="1554" y="1593"/>
                  </a:lnTo>
                  <a:cubicBezTo>
                    <a:pt x="1572" y="1609"/>
                    <a:pt x="1593" y="1615"/>
                    <a:pt x="1612" y="1615"/>
                  </a:cubicBezTo>
                  <a:cubicBezTo>
                    <a:pt x="1682" y="1615"/>
                    <a:pt x="1742" y="1528"/>
                    <a:pt x="1676" y="1471"/>
                  </a:cubicBezTo>
                  <a:cubicBezTo>
                    <a:pt x="1560" y="1374"/>
                    <a:pt x="1438" y="1270"/>
                    <a:pt x="1316" y="1167"/>
                  </a:cubicBezTo>
                  <a:cubicBezTo>
                    <a:pt x="1584" y="1148"/>
                    <a:pt x="1852" y="1130"/>
                    <a:pt x="2126" y="1112"/>
                  </a:cubicBezTo>
                  <a:cubicBezTo>
                    <a:pt x="2234" y="1106"/>
                    <a:pt x="2236" y="941"/>
                    <a:pt x="2132" y="941"/>
                  </a:cubicBezTo>
                  <a:cubicBezTo>
                    <a:pt x="2130" y="941"/>
                    <a:pt x="2128" y="941"/>
                    <a:pt x="2126" y="941"/>
                  </a:cubicBezTo>
                  <a:cubicBezTo>
                    <a:pt x="1895" y="959"/>
                    <a:pt x="1663" y="972"/>
                    <a:pt x="1432" y="990"/>
                  </a:cubicBezTo>
                  <a:lnTo>
                    <a:pt x="1651" y="771"/>
                  </a:lnTo>
                  <a:cubicBezTo>
                    <a:pt x="1712" y="710"/>
                    <a:pt x="1654" y="623"/>
                    <a:pt x="1588" y="623"/>
                  </a:cubicBezTo>
                  <a:cubicBezTo>
                    <a:pt x="1568" y="623"/>
                    <a:pt x="1548" y="631"/>
                    <a:pt x="1529" y="649"/>
                  </a:cubicBezTo>
                  <a:cubicBezTo>
                    <a:pt x="1420" y="758"/>
                    <a:pt x="1310" y="868"/>
                    <a:pt x="1201" y="978"/>
                  </a:cubicBezTo>
                  <a:cubicBezTo>
                    <a:pt x="1182" y="679"/>
                    <a:pt x="1158" y="381"/>
                    <a:pt x="1140" y="82"/>
                  </a:cubicBezTo>
                  <a:cubicBezTo>
                    <a:pt x="1134" y="28"/>
                    <a:pt x="1088" y="0"/>
                    <a:pt x="1045" y="0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3;p40">
              <a:extLst>
                <a:ext uri="{FF2B5EF4-FFF2-40B4-BE49-F238E27FC236}">
                  <a16:creationId xmlns:a16="http://schemas.microsoft.com/office/drawing/2014/main" xmlns="" id="{36D003D5-26CA-FC70-D34A-FAA2243BF261}"/>
                </a:ext>
              </a:extLst>
            </p:cNvPr>
            <p:cNvSpPr/>
            <p:nvPr/>
          </p:nvSpPr>
          <p:spPr>
            <a:xfrm>
              <a:off x="8190297" y="1540691"/>
              <a:ext cx="354280" cy="366880"/>
            </a:xfrm>
            <a:custGeom>
              <a:avLst/>
              <a:gdLst/>
              <a:ahLst/>
              <a:cxnLst/>
              <a:rect l="l" t="t" r="r" b="b"/>
              <a:pathLst>
                <a:path w="3607" h="3735" extrusionOk="0">
                  <a:moveTo>
                    <a:pt x="1962" y="553"/>
                  </a:moveTo>
                  <a:cubicBezTo>
                    <a:pt x="1981" y="839"/>
                    <a:pt x="2005" y="1119"/>
                    <a:pt x="2029" y="1405"/>
                  </a:cubicBezTo>
                  <a:cubicBezTo>
                    <a:pt x="1859" y="1363"/>
                    <a:pt x="1682" y="1314"/>
                    <a:pt x="1512" y="1265"/>
                  </a:cubicBezTo>
                  <a:cubicBezTo>
                    <a:pt x="1664" y="1028"/>
                    <a:pt x="1816" y="790"/>
                    <a:pt x="1962" y="553"/>
                  </a:cubicBezTo>
                  <a:close/>
                  <a:moveTo>
                    <a:pt x="683" y="1271"/>
                  </a:moveTo>
                  <a:cubicBezTo>
                    <a:pt x="823" y="1320"/>
                    <a:pt x="963" y="1375"/>
                    <a:pt x="1110" y="1417"/>
                  </a:cubicBezTo>
                  <a:cubicBezTo>
                    <a:pt x="1067" y="1484"/>
                    <a:pt x="1030" y="1545"/>
                    <a:pt x="988" y="1612"/>
                  </a:cubicBezTo>
                  <a:cubicBezTo>
                    <a:pt x="884" y="1497"/>
                    <a:pt x="787" y="1381"/>
                    <a:pt x="683" y="1271"/>
                  </a:cubicBezTo>
                  <a:close/>
                  <a:moveTo>
                    <a:pt x="2328" y="1746"/>
                  </a:moveTo>
                  <a:cubicBezTo>
                    <a:pt x="2523" y="1795"/>
                    <a:pt x="2718" y="1832"/>
                    <a:pt x="2912" y="1874"/>
                  </a:cubicBezTo>
                  <a:cubicBezTo>
                    <a:pt x="2730" y="1935"/>
                    <a:pt x="2547" y="1990"/>
                    <a:pt x="2358" y="2051"/>
                  </a:cubicBezTo>
                  <a:cubicBezTo>
                    <a:pt x="2352" y="1947"/>
                    <a:pt x="2340" y="1850"/>
                    <a:pt x="2328" y="1746"/>
                  </a:cubicBezTo>
                  <a:close/>
                  <a:moveTo>
                    <a:pt x="1371" y="1503"/>
                  </a:moveTo>
                  <a:cubicBezTo>
                    <a:pt x="1597" y="1570"/>
                    <a:pt x="1822" y="1625"/>
                    <a:pt x="2054" y="1685"/>
                  </a:cubicBezTo>
                  <a:cubicBezTo>
                    <a:pt x="2072" y="1832"/>
                    <a:pt x="2084" y="1984"/>
                    <a:pt x="2102" y="2130"/>
                  </a:cubicBezTo>
                  <a:cubicBezTo>
                    <a:pt x="1926" y="2191"/>
                    <a:pt x="1755" y="2246"/>
                    <a:pt x="1579" y="2301"/>
                  </a:cubicBezTo>
                  <a:cubicBezTo>
                    <a:pt x="1445" y="2136"/>
                    <a:pt x="1311" y="1978"/>
                    <a:pt x="1170" y="1819"/>
                  </a:cubicBezTo>
                  <a:cubicBezTo>
                    <a:pt x="1237" y="1716"/>
                    <a:pt x="1304" y="1606"/>
                    <a:pt x="1371" y="1503"/>
                  </a:cubicBezTo>
                  <a:close/>
                  <a:moveTo>
                    <a:pt x="1024" y="2057"/>
                  </a:moveTo>
                  <a:cubicBezTo>
                    <a:pt x="1122" y="2167"/>
                    <a:pt x="1213" y="2276"/>
                    <a:pt x="1304" y="2386"/>
                  </a:cubicBezTo>
                  <a:cubicBezTo>
                    <a:pt x="1110" y="2447"/>
                    <a:pt x="915" y="2514"/>
                    <a:pt x="714" y="2575"/>
                  </a:cubicBezTo>
                  <a:cubicBezTo>
                    <a:pt x="817" y="2404"/>
                    <a:pt x="921" y="2228"/>
                    <a:pt x="1024" y="2057"/>
                  </a:cubicBezTo>
                  <a:close/>
                  <a:moveTo>
                    <a:pt x="2139" y="2398"/>
                  </a:moveTo>
                  <a:cubicBezTo>
                    <a:pt x="2163" y="2636"/>
                    <a:pt x="2200" y="2873"/>
                    <a:pt x="2236" y="3105"/>
                  </a:cubicBezTo>
                  <a:cubicBezTo>
                    <a:pt x="2078" y="2910"/>
                    <a:pt x="1920" y="2715"/>
                    <a:pt x="1761" y="2520"/>
                  </a:cubicBezTo>
                  <a:cubicBezTo>
                    <a:pt x="1883" y="2477"/>
                    <a:pt x="2011" y="2441"/>
                    <a:pt x="2139" y="2398"/>
                  </a:cubicBezTo>
                  <a:close/>
                  <a:moveTo>
                    <a:pt x="2062" y="0"/>
                  </a:moveTo>
                  <a:cubicBezTo>
                    <a:pt x="2026" y="0"/>
                    <a:pt x="1989" y="17"/>
                    <a:pt x="1962" y="59"/>
                  </a:cubicBezTo>
                  <a:cubicBezTo>
                    <a:pt x="1725" y="431"/>
                    <a:pt x="1487" y="808"/>
                    <a:pt x="1250" y="1186"/>
                  </a:cubicBezTo>
                  <a:cubicBezTo>
                    <a:pt x="902" y="1076"/>
                    <a:pt x="555" y="942"/>
                    <a:pt x="220" y="790"/>
                  </a:cubicBezTo>
                  <a:cubicBezTo>
                    <a:pt x="203" y="781"/>
                    <a:pt x="186" y="778"/>
                    <a:pt x="170" y="778"/>
                  </a:cubicBezTo>
                  <a:cubicBezTo>
                    <a:pt x="71" y="778"/>
                    <a:pt x="1" y="920"/>
                    <a:pt x="74" y="1003"/>
                  </a:cubicBezTo>
                  <a:cubicBezTo>
                    <a:pt x="336" y="1277"/>
                    <a:pt x="592" y="1564"/>
                    <a:pt x="842" y="1850"/>
                  </a:cubicBezTo>
                  <a:cubicBezTo>
                    <a:pt x="641" y="2179"/>
                    <a:pt x="446" y="2508"/>
                    <a:pt x="245" y="2843"/>
                  </a:cubicBezTo>
                  <a:cubicBezTo>
                    <a:pt x="184" y="2946"/>
                    <a:pt x="276" y="3052"/>
                    <a:pt x="367" y="3052"/>
                  </a:cubicBezTo>
                  <a:cubicBezTo>
                    <a:pt x="405" y="3052"/>
                    <a:pt x="443" y="3034"/>
                    <a:pt x="470" y="2989"/>
                  </a:cubicBezTo>
                  <a:cubicBezTo>
                    <a:pt x="482" y="2965"/>
                    <a:pt x="500" y="2940"/>
                    <a:pt x="513" y="2916"/>
                  </a:cubicBezTo>
                  <a:cubicBezTo>
                    <a:pt x="835" y="2812"/>
                    <a:pt x="1164" y="2709"/>
                    <a:pt x="1487" y="2605"/>
                  </a:cubicBezTo>
                  <a:cubicBezTo>
                    <a:pt x="1780" y="2958"/>
                    <a:pt x="2072" y="3318"/>
                    <a:pt x="2352" y="3689"/>
                  </a:cubicBezTo>
                  <a:cubicBezTo>
                    <a:pt x="2376" y="3721"/>
                    <a:pt x="2408" y="3734"/>
                    <a:pt x="2441" y="3734"/>
                  </a:cubicBezTo>
                  <a:cubicBezTo>
                    <a:pt x="2517" y="3734"/>
                    <a:pt x="2596" y="3663"/>
                    <a:pt x="2584" y="3574"/>
                  </a:cubicBezTo>
                  <a:cubicBezTo>
                    <a:pt x="2510" y="3159"/>
                    <a:pt x="2443" y="2739"/>
                    <a:pt x="2395" y="2319"/>
                  </a:cubicBezTo>
                  <a:cubicBezTo>
                    <a:pt x="2748" y="2203"/>
                    <a:pt x="3107" y="2094"/>
                    <a:pt x="3461" y="1978"/>
                  </a:cubicBezTo>
                  <a:cubicBezTo>
                    <a:pt x="3607" y="1929"/>
                    <a:pt x="3601" y="1746"/>
                    <a:pt x="3448" y="1716"/>
                  </a:cubicBezTo>
                  <a:cubicBezTo>
                    <a:pt x="3065" y="1637"/>
                    <a:pt x="2681" y="1558"/>
                    <a:pt x="2297" y="1472"/>
                  </a:cubicBezTo>
                  <a:cubicBezTo>
                    <a:pt x="2261" y="1028"/>
                    <a:pt x="2224" y="589"/>
                    <a:pt x="2206" y="144"/>
                  </a:cubicBezTo>
                  <a:cubicBezTo>
                    <a:pt x="2202" y="64"/>
                    <a:pt x="2132" y="0"/>
                    <a:pt x="2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4;p40">
              <a:extLst>
                <a:ext uri="{FF2B5EF4-FFF2-40B4-BE49-F238E27FC236}">
                  <a16:creationId xmlns:a16="http://schemas.microsoft.com/office/drawing/2014/main" xmlns="" id="{E93C234F-6B2A-B77C-00C9-97E5658A0EF8}"/>
                </a:ext>
              </a:extLst>
            </p:cNvPr>
            <p:cNvSpPr/>
            <p:nvPr/>
          </p:nvSpPr>
          <p:spPr>
            <a:xfrm>
              <a:off x="8640641" y="1259097"/>
              <a:ext cx="219620" cy="214332"/>
            </a:xfrm>
            <a:custGeom>
              <a:avLst/>
              <a:gdLst/>
              <a:ahLst/>
              <a:cxnLst/>
              <a:rect l="l" t="t" r="r" b="b"/>
              <a:pathLst>
                <a:path w="2236" h="2182" extrusionOk="0">
                  <a:moveTo>
                    <a:pt x="1050" y="1"/>
                  </a:moveTo>
                  <a:cubicBezTo>
                    <a:pt x="1007" y="1"/>
                    <a:pt x="966" y="28"/>
                    <a:pt x="969" y="83"/>
                  </a:cubicBezTo>
                  <a:cubicBezTo>
                    <a:pt x="987" y="363"/>
                    <a:pt x="1005" y="643"/>
                    <a:pt x="1024" y="924"/>
                  </a:cubicBezTo>
                  <a:lnTo>
                    <a:pt x="676" y="631"/>
                  </a:lnTo>
                  <a:cubicBezTo>
                    <a:pt x="659" y="615"/>
                    <a:pt x="640" y="609"/>
                    <a:pt x="620" y="609"/>
                  </a:cubicBezTo>
                  <a:cubicBezTo>
                    <a:pt x="552" y="609"/>
                    <a:pt x="488" y="695"/>
                    <a:pt x="555" y="747"/>
                  </a:cubicBezTo>
                  <a:cubicBezTo>
                    <a:pt x="664" y="844"/>
                    <a:pt x="774" y="936"/>
                    <a:pt x="884" y="1027"/>
                  </a:cubicBezTo>
                  <a:cubicBezTo>
                    <a:pt x="628" y="1039"/>
                    <a:pt x="372" y="1058"/>
                    <a:pt x="110" y="1070"/>
                  </a:cubicBezTo>
                  <a:cubicBezTo>
                    <a:pt x="2" y="1076"/>
                    <a:pt x="0" y="1240"/>
                    <a:pt x="104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2" y="1228"/>
                    <a:pt x="695" y="1210"/>
                    <a:pt x="987" y="1192"/>
                  </a:cubicBezTo>
                  <a:lnTo>
                    <a:pt x="987" y="1192"/>
                  </a:lnTo>
                  <a:cubicBezTo>
                    <a:pt x="877" y="1301"/>
                    <a:pt x="768" y="1405"/>
                    <a:pt x="658" y="1514"/>
                  </a:cubicBezTo>
                  <a:cubicBezTo>
                    <a:pt x="597" y="1575"/>
                    <a:pt x="656" y="1662"/>
                    <a:pt x="722" y="1662"/>
                  </a:cubicBezTo>
                  <a:cubicBezTo>
                    <a:pt x="742" y="1662"/>
                    <a:pt x="762" y="1654"/>
                    <a:pt x="780" y="1636"/>
                  </a:cubicBezTo>
                  <a:lnTo>
                    <a:pt x="1054" y="1368"/>
                  </a:lnTo>
                  <a:cubicBezTo>
                    <a:pt x="1072" y="1612"/>
                    <a:pt x="1085" y="1855"/>
                    <a:pt x="1097" y="2099"/>
                  </a:cubicBezTo>
                  <a:cubicBezTo>
                    <a:pt x="1100" y="2154"/>
                    <a:pt x="1144" y="2181"/>
                    <a:pt x="1187" y="2181"/>
                  </a:cubicBezTo>
                  <a:cubicBezTo>
                    <a:pt x="1229" y="2181"/>
                    <a:pt x="1270" y="2154"/>
                    <a:pt x="1267" y="2099"/>
                  </a:cubicBezTo>
                  <a:cubicBezTo>
                    <a:pt x="1255" y="1837"/>
                    <a:pt x="1237" y="1575"/>
                    <a:pt x="1225" y="1313"/>
                  </a:cubicBezTo>
                  <a:lnTo>
                    <a:pt x="1225" y="1313"/>
                  </a:lnTo>
                  <a:cubicBezTo>
                    <a:pt x="1334" y="1405"/>
                    <a:pt x="1444" y="1502"/>
                    <a:pt x="1560" y="1594"/>
                  </a:cubicBezTo>
                  <a:cubicBezTo>
                    <a:pt x="1578" y="1609"/>
                    <a:pt x="1598" y="1616"/>
                    <a:pt x="1618" y="1616"/>
                  </a:cubicBezTo>
                  <a:cubicBezTo>
                    <a:pt x="1688" y="1616"/>
                    <a:pt x="1748" y="1529"/>
                    <a:pt x="1681" y="1472"/>
                  </a:cubicBezTo>
                  <a:cubicBezTo>
                    <a:pt x="1560" y="1374"/>
                    <a:pt x="1438" y="1271"/>
                    <a:pt x="1316" y="1167"/>
                  </a:cubicBezTo>
                  <a:cubicBezTo>
                    <a:pt x="1590" y="1149"/>
                    <a:pt x="1858" y="1131"/>
                    <a:pt x="2126" y="1112"/>
                  </a:cubicBezTo>
                  <a:cubicBezTo>
                    <a:pt x="2234" y="1106"/>
                    <a:pt x="2236" y="942"/>
                    <a:pt x="2132" y="942"/>
                  </a:cubicBezTo>
                  <a:cubicBezTo>
                    <a:pt x="2130" y="942"/>
                    <a:pt x="2128" y="942"/>
                    <a:pt x="2126" y="942"/>
                  </a:cubicBezTo>
                  <a:cubicBezTo>
                    <a:pt x="1895" y="960"/>
                    <a:pt x="1663" y="972"/>
                    <a:pt x="1432" y="991"/>
                  </a:cubicBezTo>
                  <a:lnTo>
                    <a:pt x="1651" y="771"/>
                  </a:lnTo>
                  <a:cubicBezTo>
                    <a:pt x="1712" y="710"/>
                    <a:pt x="1654" y="624"/>
                    <a:pt x="1587" y="624"/>
                  </a:cubicBezTo>
                  <a:cubicBezTo>
                    <a:pt x="1568" y="624"/>
                    <a:pt x="1547" y="631"/>
                    <a:pt x="1529" y="649"/>
                  </a:cubicBezTo>
                  <a:cubicBezTo>
                    <a:pt x="1420" y="759"/>
                    <a:pt x="1310" y="869"/>
                    <a:pt x="1200" y="978"/>
                  </a:cubicBezTo>
                  <a:cubicBezTo>
                    <a:pt x="1182" y="680"/>
                    <a:pt x="1164" y="381"/>
                    <a:pt x="1139" y="83"/>
                  </a:cubicBezTo>
                  <a:cubicBezTo>
                    <a:pt x="1136" y="28"/>
                    <a:pt x="1092" y="1"/>
                    <a:pt x="10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35;p40">
              <a:extLst>
                <a:ext uri="{FF2B5EF4-FFF2-40B4-BE49-F238E27FC236}">
                  <a16:creationId xmlns:a16="http://schemas.microsoft.com/office/drawing/2014/main" xmlns="" id="{21ACC912-E12C-D373-DA6A-7F64F96DA9CC}"/>
                </a:ext>
              </a:extLst>
            </p:cNvPr>
            <p:cNvSpPr/>
            <p:nvPr/>
          </p:nvSpPr>
          <p:spPr>
            <a:xfrm>
              <a:off x="4774680" y="2094293"/>
              <a:ext cx="339238" cy="294598"/>
            </a:xfrm>
            <a:custGeom>
              <a:avLst/>
              <a:gdLst/>
              <a:ahLst/>
              <a:cxnLst/>
              <a:rect l="l" t="t" r="r" b="b"/>
              <a:pathLst>
                <a:path w="3884" h="3373" extrusionOk="0">
                  <a:moveTo>
                    <a:pt x="2703" y="625"/>
                  </a:moveTo>
                  <a:lnTo>
                    <a:pt x="2703" y="625"/>
                  </a:lnTo>
                  <a:cubicBezTo>
                    <a:pt x="2630" y="807"/>
                    <a:pt x="2551" y="984"/>
                    <a:pt x="2478" y="1161"/>
                  </a:cubicBezTo>
                  <a:cubicBezTo>
                    <a:pt x="2393" y="1106"/>
                    <a:pt x="2307" y="1045"/>
                    <a:pt x="2228" y="990"/>
                  </a:cubicBezTo>
                  <a:cubicBezTo>
                    <a:pt x="2386" y="868"/>
                    <a:pt x="2545" y="753"/>
                    <a:pt x="2703" y="625"/>
                  </a:cubicBezTo>
                  <a:close/>
                  <a:moveTo>
                    <a:pt x="1083" y="485"/>
                  </a:moveTo>
                  <a:cubicBezTo>
                    <a:pt x="1308" y="655"/>
                    <a:pt x="1540" y="826"/>
                    <a:pt x="1771" y="990"/>
                  </a:cubicBezTo>
                  <a:cubicBezTo>
                    <a:pt x="1625" y="1094"/>
                    <a:pt x="1479" y="1197"/>
                    <a:pt x="1327" y="1289"/>
                  </a:cubicBezTo>
                  <a:cubicBezTo>
                    <a:pt x="1247" y="1021"/>
                    <a:pt x="1162" y="753"/>
                    <a:pt x="1083" y="485"/>
                  </a:cubicBezTo>
                  <a:close/>
                  <a:moveTo>
                    <a:pt x="1997" y="1155"/>
                  </a:moveTo>
                  <a:cubicBezTo>
                    <a:pt x="2125" y="1240"/>
                    <a:pt x="2246" y="1325"/>
                    <a:pt x="2368" y="1410"/>
                  </a:cubicBezTo>
                  <a:lnTo>
                    <a:pt x="2155" y="1916"/>
                  </a:lnTo>
                  <a:cubicBezTo>
                    <a:pt x="2017" y="1916"/>
                    <a:pt x="1876" y="1913"/>
                    <a:pt x="1736" y="1913"/>
                  </a:cubicBezTo>
                  <a:cubicBezTo>
                    <a:pt x="1666" y="1913"/>
                    <a:pt x="1597" y="1914"/>
                    <a:pt x="1528" y="1916"/>
                  </a:cubicBezTo>
                  <a:cubicBezTo>
                    <a:pt x="1485" y="1794"/>
                    <a:pt x="1448" y="1672"/>
                    <a:pt x="1412" y="1557"/>
                  </a:cubicBezTo>
                  <a:cubicBezTo>
                    <a:pt x="1613" y="1429"/>
                    <a:pt x="1808" y="1295"/>
                    <a:pt x="1997" y="1155"/>
                  </a:cubicBezTo>
                  <a:close/>
                  <a:moveTo>
                    <a:pt x="1180" y="1703"/>
                  </a:moveTo>
                  <a:cubicBezTo>
                    <a:pt x="1205" y="1770"/>
                    <a:pt x="1223" y="1843"/>
                    <a:pt x="1247" y="1916"/>
                  </a:cubicBezTo>
                  <a:cubicBezTo>
                    <a:pt x="1095" y="1916"/>
                    <a:pt x="943" y="1922"/>
                    <a:pt x="791" y="1922"/>
                  </a:cubicBezTo>
                  <a:cubicBezTo>
                    <a:pt x="919" y="1855"/>
                    <a:pt x="1053" y="1776"/>
                    <a:pt x="1180" y="1703"/>
                  </a:cubicBezTo>
                  <a:close/>
                  <a:moveTo>
                    <a:pt x="2594" y="1563"/>
                  </a:moveTo>
                  <a:cubicBezTo>
                    <a:pt x="2795" y="1691"/>
                    <a:pt x="2996" y="1818"/>
                    <a:pt x="3197" y="1946"/>
                  </a:cubicBezTo>
                  <a:cubicBezTo>
                    <a:pt x="2941" y="1934"/>
                    <a:pt x="2691" y="1928"/>
                    <a:pt x="2441" y="1922"/>
                  </a:cubicBezTo>
                  <a:cubicBezTo>
                    <a:pt x="2490" y="1800"/>
                    <a:pt x="2545" y="1678"/>
                    <a:pt x="2594" y="1563"/>
                  </a:cubicBezTo>
                  <a:close/>
                  <a:moveTo>
                    <a:pt x="1613" y="2178"/>
                  </a:moveTo>
                  <a:cubicBezTo>
                    <a:pt x="1753" y="2178"/>
                    <a:pt x="1899" y="2178"/>
                    <a:pt x="2039" y="2184"/>
                  </a:cubicBezTo>
                  <a:cubicBezTo>
                    <a:pt x="1960" y="2373"/>
                    <a:pt x="1881" y="2562"/>
                    <a:pt x="1802" y="2750"/>
                  </a:cubicBezTo>
                  <a:cubicBezTo>
                    <a:pt x="1735" y="2562"/>
                    <a:pt x="1674" y="2367"/>
                    <a:pt x="1613" y="2178"/>
                  </a:cubicBezTo>
                  <a:close/>
                  <a:moveTo>
                    <a:pt x="835" y="0"/>
                  </a:moveTo>
                  <a:cubicBezTo>
                    <a:pt x="755" y="0"/>
                    <a:pt x="681" y="63"/>
                    <a:pt x="711" y="162"/>
                  </a:cubicBezTo>
                  <a:cubicBezTo>
                    <a:pt x="833" y="588"/>
                    <a:pt x="967" y="1014"/>
                    <a:pt x="1095" y="1441"/>
                  </a:cubicBezTo>
                  <a:cubicBezTo>
                    <a:pt x="785" y="1630"/>
                    <a:pt x="462" y="1806"/>
                    <a:pt x="121" y="1959"/>
                  </a:cubicBezTo>
                  <a:cubicBezTo>
                    <a:pt x="1" y="2019"/>
                    <a:pt x="64" y="2208"/>
                    <a:pt x="182" y="2208"/>
                  </a:cubicBezTo>
                  <a:cubicBezTo>
                    <a:pt x="184" y="2208"/>
                    <a:pt x="186" y="2208"/>
                    <a:pt x="188" y="2208"/>
                  </a:cubicBezTo>
                  <a:cubicBezTo>
                    <a:pt x="571" y="2196"/>
                    <a:pt x="949" y="2184"/>
                    <a:pt x="1333" y="2178"/>
                  </a:cubicBezTo>
                  <a:cubicBezTo>
                    <a:pt x="1455" y="2549"/>
                    <a:pt x="1570" y="2915"/>
                    <a:pt x="1698" y="3280"/>
                  </a:cubicBezTo>
                  <a:cubicBezTo>
                    <a:pt x="1720" y="3345"/>
                    <a:pt x="1773" y="3373"/>
                    <a:pt x="1825" y="3373"/>
                  </a:cubicBezTo>
                  <a:cubicBezTo>
                    <a:pt x="1906" y="3373"/>
                    <a:pt x="1987" y="3307"/>
                    <a:pt x="1954" y="3207"/>
                  </a:cubicBezTo>
                  <a:cubicBezTo>
                    <a:pt x="1942" y="3183"/>
                    <a:pt x="1936" y="3152"/>
                    <a:pt x="1924" y="3128"/>
                  </a:cubicBezTo>
                  <a:cubicBezTo>
                    <a:pt x="2058" y="2811"/>
                    <a:pt x="2192" y="2501"/>
                    <a:pt x="2326" y="2184"/>
                  </a:cubicBezTo>
                  <a:cubicBezTo>
                    <a:pt x="2788" y="2196"/>
                    <a:pt x="3251" y="2214"/>
                    <a:pt x="3708" y="2239"/>
                  </a:cubicBezTo>
                  <a:cubicBezTo>
                    <a:pt x="3710" y="2239"/>
                    <a:pt x="3712" y="2239"/>
                    <a:pt x="3714" y="2239"/>
                  </a:cubicBezTo>
                  <a:cubicBezTo>
                    <a:pt x="3843" y="2239"/>
                    <a:pt x="3883" y="2055"/>
                    <a:pt x="3775" y="1989"/>
                  </a:cubicBezTo>
                  <a:cubicBezTo>
                    <a:pt x="3410" y="1776"/>
                    <a:pt x="3050" y="1544"/>
                    <a:pt x="2697" y="1313"/>
                  </a:cubicBezTo>
                  <a:cubicBezTo>
                    <a:pt x="2849" y="966"/>
                    <a:pt x="2996" y="625"/>
                    <a:pt x="3142" y="277"/>
                  </a:cubicBezTo>
                  <a:cubicBezTo>
                    <a:pt x="3187" y="174"/>
                    <a:pt x="3118" y="83"/>
                    <a:pt x="3030" y="83"/>
                  </a:cubicBezTo>
                  <a:cubicBezTo>
                    <a:pt x="2999" y="83"/>
                    <a:pt x="2966" y="94"/>
                    <a:pt x="2935" y="119"/>
                  </a:cubicBezTo>
                  <a:cubicBezTo>
                    <a:pt x="2624" y="357"/>
                    <a:pt x="2313" y="600"/>
                    <a:pt x="1997" y="832"/>
                  </a:cubicBezTo>
                  <a:cubicBezTo>
                    <a:pt x="1637" y="576"/>
                    <a:pt x="1278" y="308"/>
                    <a:pt x="931" y="34"/>
                  </a:cubicBezTo>
                  <a:cubicBezTo>
                    <a:pt x="902" y="11"/>
                    <a:pt x="868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36;p40">
              <a:extLst>
                <a:ext uri="{FF2B5EF4-FFF2-40B4-BE49-F238E27FC236}">
                  <a16:creationId xmlns:a16="http://schemas.microsoft.com/office/drawing/2014/main" xmlns="" id="{FD9C7D83-FA9E-1463-09A4-0C9836208A1F}"/>
                </a:ext>
              </a:extLst>
            </p:cNvPr>
            <p:cNvSpPr/>
            <p:nvPr/>
          </p:nvSpPr>
          <p:spPr>
            <a:xfrm>
              <a:off x="5279878" y="2950850"/>
              <a:ext cx="354279" cy="375093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37;p40">
              <a:extLst>
                <a:ext uri="{FF2B5EF4-FFF2-40B4-BE49-F238E27FC236}">
                  <a16:creationId xmlns:a16="http://schemas.microsoft.com/office/drawing/2014/main" xmlns="" id="{D2C6D8A5-2203-B48D-F2B6-99D2D51E8F0F}"/>
                </a:ext>
              </a:extLst>
            </p:cNvPr>
            <p:cNvSpPr/>
            <p:nvPr/>
          </p:nvSpPr>
          <p:spPr>
            <a:xfrm>
              <a:off x="4940619" y="147343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87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AC4B0C-199F-395D-FEDD-220B2E60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93" y="1119859"/>
            <a:ext cx="6291614" cy="220430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FA3D8939-EC37-69CE-B032-D9C0B090E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83064"/>
              </p:ext>
            </p:extLst>
          </p:nvPr>
        </p:nvGraphicFramePr>
        <p:xfrm>
          <a:off x="1371599" y="253083"/>
          <a:ext cx="6193767" cy="701675"/>
        </p:xfrm>
        <a:graphic>
          <a:graphicData uri="http://schemas.openxmlformats.org/drawingml/2006/table">
            <a:tbl>
              <a:tblPr>
                <a:tableStyleId>{D9B03360-4142-44F2-A5B0-1A1501B90F6F}</a:tableStyleId>
              </a:tblPr>
              <a:tblGrid>
                <a:gridCol w="6193767">
                  <a:extLst>
                    <a:ext uri="{9D8B030D-6E8A-4147-A177-3AD203B41FA5}">
                      <a16:colId xmlns:a16="http://schemas.microsoft.com/office/drawing/2014/main" xmlns="" val="200563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Nhiệm</a:t>
                      </a:r>
                      <a:r>
                        <a:rPr lang="en-US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r>
                        <a:rPr lang="en-US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việc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đôi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nói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nhãn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cảnh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SGK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trang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30.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205614631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6739B3-5904-E1ED-B20D-52F40D0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667" l="2870" r="92274">
                        <a14:foregroundMark x1="9713" y1="23333" x2="24885" y2="84573"/>
                        <a14:foregroundMark x1="14993" y1="82623" x2="30464" y2="56667"/>
                        <a14:foregroundMark x1="17660" y1="22778" x2="38411" y2="64722"/>
                        <a14:foregroundMark x1="9272" y1="23333" x2="2870" y2="51111"/>
                        <a14:foregroundMark x1="2870" y1="51111" x2="11700" y2="65000"/>
                        <a14:foregroundMark x1="11700" y1="65000" x2="22737" y2="66111"/>
                        <a14:foregroundMark x1="22737" y1="66111" x2="28918" y2="70833"/>
                        <a14:foregroundMark x1="12362" y1="71667" x2="21634" y2="73056"/>
                        <a14:foregroundMark x1="27594" y1="64444" x2="30905" y2="71667"/>
                        <a14:foregroundMark x1="45916" y1="29167" x2="66225" y2="28333"/>
                        <a14:foregroundMark x1="66225" y1="28333" x2="77925" y2="41667"/>
                        <a14:foregroundMark x1="77925" y1="41667" x2="66446" y2="70556"/>
                        <a14:foregroundMark x1="66446" y1="70556" x2="73731" y2="83611"/>
                        <a14:foregroundMark x1="73731" y1="83611" x2="73289" y2="85556"/>
                        <a14:foregroundMark x1="88521" y1="31389" x2="74834" y2="27778"/>
                        <a14:foregroundMark x1="74834" y1="27778" x2="76600" y2="43889"/>
                        <a14:foregroundMark x1="76600" y1="43889" x2="65784" y2="65000"/>
                        <a14:foregroundMark x1="65784" y1="65000" x2="68212" y2="81389"/>
                        <a14:foregroundMark x1="68212" y1="81389" x2="66225" y2="86389"/>
                        <a14:foregroundMark x1="59603" y1="71111" x2="71082" y2="63333"/>
                        <a14:foregroundMark x1="71082" y1="63333" x2="78587" y2="68889"/>
                        <a14:foregroundMark x1="70419" y1="69167" x2="74393" y2="70556"/>
                        <a14:foregroundMark x1="89404" y1="31389" x2="92274" y2="35000"/>
                        <a14:backgroundMark x1="11479" y1="88889" x2="28256" y2="91389"/>
                        <a14:backgroundMark x1="28256" y1="91389" x2="30022" y2="91111"/>
                        <a14:backgroundMark x1="8609" y1="87222" x2="17439" y2="90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7487" y="3489266"/>
            <a:ext cx="2245909" cy="178482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AADF042A-C537-C3C2-D707-9F9E14BFE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1222318">
            <a:off x="3129736" y="3282629"/>
            <a:ext cx="3019818" cy="19478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3779C58-95E6-DCA9-6FE0-BD4BC0F7C1F1}"/>
              </a:ext>
            </a:extLst>
          </p:cNvPr>
          <p:cNvSpPr txBox="1"/>
          <p:nvPr/>
        </p:nvSpPr>
        <p:spPr>
          <a:xfrm>
            <a:off x="2538750" y="3744054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LÀM VIỆC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 NHÓM ĐÔI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8D934C0-D504-77ED-2EC9-EE544D3A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928" y="1278263"/>
            <a:ext cx="5319300" cy="2586974"/>
          </a:xfrm>
        </p:spPr>
        <p:txBody>
          <a:bodyPr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Khi gặp những cảnh báo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đượ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dán trên thiết bị, khu vực nguy hiểm chúng ta không chơi gần những khu vực đó.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oogle Shape;1744;p68">
            <a:extLst>
              <a:ext uri="{FF2B5EF4-FFF2-40B4-BE49-F238E27FC236}">
                <a16:creationId xmlns:a16="http://schemas.microsoft.com/office/drawing/2014/main" xmlns="" id="{8B6EB18C-00D0-D8CD-D0B0-5F386E5D49C7}"/>
              </a:ext>
            </a:extLst>
          </p:cNvPr>
          <p:cNvGrpSpPr/>
          <p:nvPr/>
        </p:nvGrpSpPr>
        <p:grpSpPr>
          <a:xfrm>
            <a:off x="6752514" y="2466761"/>
            <a:ext cx="2152800" cy="2513796"/>
            <a:chOff x="5984763" y="2078572"/>
            <a:chExt cx="2152800" cy="2513796"/>
          </a:xfrm>
        </p:grpSpPr>
        <p:sp>
          <p:nvSpPr>
            <p:cNvPr id="6" name="Google Shape;1745;p68">
              <a:extLst>
                <a:ext uri="{FF2B5EF4-FFF2-40B4-BE49-F238E27FC236}">
                  <a16:creationId xmlns:a16="http://schemas.microsoft.com/office/drawing/2014/main" xmlns="" id="{AAB25644-0DA2-FF6E-7786-107572F9C839}"/>
                </a:ext>
              </a:extLst>
            </p:cNvPr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746;p68">
              <a:extLst>
                <a:ext uri="{FF2B5EF4-FFF2-40B4-BE49-F238E27FC236}">
                  <a16:creationId xmlns:a16="http://schemas.microsoft.com/office/drawing/2014/main" xmlns="" id="{92A078BF-C35F-55DF-C947-EBB01AFFF9A9}"/>
                </a:ext>
              </a:extLst>
            </p:cNvPr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9" name="Google Shape;1747;p68">
                <a:extLst>
                  <a:ext uri="{FF2B5EF4-FFF2-40B4-BE49-F238E27FC236}">
                    <a16:creationId xmlns:a16="http://schemas.microsoft.com/office/drawing/2014/main" xmlns="" id="{2B54CB45-C122-8555-2CD9-074073977947}"/>
                  </a:ext>
                </a:extLst>
              </p:cNvPr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48;p68">
                <a:extLst>
                  <a:ext uri="{FF2B5EF4-FFF2-40B4-BE49-F238E27FC236}">
                    <a16:creationId xmlns:a16="http://schemas.microsoft.com/office/drawing/2014/main" xmlns="" id="{21745044-25AF-C611-FB04-2D81B3779527}"/>
                  </a:ext>
                </a:extLst>
              </p:cNvPr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49;p68">
                <a:extLst>
                  <a:ext uri="{FF2B5EF4-FFF2-40B4-BE49-F238E27FC236}">
                    <a16:creationId xmlns:a16="http://schemas.microsoft.com/office/drawing/2014/main" xmlns="" id="{0FB38106-36BE-FA93-CA08-BF2ED68FB881}"/>
                  </a:ext>
                </a:extLst>
              </p:cNvPr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50;p68">
                <a:extLst>
                  <a:ext uri="{FF2B5EF4-FFF2-40B4-BE49-F238E27FC236}">
                    <a16:creationId xmlns:a16="http://schemas.microsoft.com/office/drawing/2014/main" xmlns="" id="{338AA038-7C38-1FB1-5454-D3276D6AEAF1}"/>
                  </a:ext>
                </a:extLst>
              </p:cNvPr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51;p68">
                <a:extLst>
                  <a:ext uri="{FF2B5EF4-FFF2-40B4-BE49-F238E27FC236}">
                    <a16:creationId xmlns:a16="http://schemas.microsoft.com/office/drawing/2014/main" xmlns="" id="{33AF5BEB-326B-1C2F-ECD2-001EBB13D200}"/>
                  </a:ext>
                </a:extLst>
              </p:cNvPr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52;p68">
                <a:extLst>
                  <a:ext uri="{FF2B5EF4-FFF2-40B4-BE49-F238E27FC236}">
                    <a16:creationId xmlns:a16="http://schemas.microsoft.com/office/drawing/2014/main" xmlns="" id="{9E6FAF3F-24AA-A3BF-CD5F-CC6CBF4121DD}"/>
                  </a:ext>
                </a:extLst>
              </p:cNvPr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53;p68">
                <a:extLst>
                  <a:ext uri="{FF2B5EF4-FFF2-40B4-BE49-F238E27FC236}">
                    <a16:creationId xmlns:a16="http://schemas.microsoft.com/office/drawing/2014/main" xmlns="" id="{E1253626-7538-D920-3D35-2B63CCD2307F}"/>
                  </a:ext>
                </a:extLst>
              </p:cNvPr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54;p68">
                <a:extLst>
                  <a:ext uri="{FF2B5EF4-FFF2-40B4-BE49-F238E27FC236}">
                    <a16:creationId xmlns:a16="http://schemas.microsoft.com/office/drawing/2014/main" xmlns="" id="{8E073196-3B98-291C-908C-6B61578349AC}"/>
                  </a:ext>
                </a:extLst>
              </p:cNvPr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55;p68">
                <a:extLst>
                  <a:ext uri="{FF2B5EF4-FFF2-40B4-BE49-F238E27FC236}">
                    <a16:creationId xmlns:a16="http://schemas.microsoft.com/office/drawing/2014/main" xmlns="" id="{B8ED358C-4AE1-549E-DECD-FF9117C866D9}"/>
                  </a:ext>
                </a:extLst>
              </p:cNvPr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56;p68">
                <a:extLst>
                  <a:ext uri="{FF2B5EF4-FFF2-40B4-BE49-F238E27FC236}">
                    <a16:creationId xmlns:a16="http://schemas.microsoft.com/office/drawing/2014/main" xmlns="" id="{18A9F76F-EBAE-8892-6648-F0A4F5D15887}"/>
                  </a:ext>
                </a:extLst>
              </p:cNvPr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57;p68">
                <a:extLst>
                  <a:ext uri="{FF2B5EF4-FFF2-40B4-BE49-F238E27FC236}">
                    <a16:creationId xmlns:a16="http://schemas.microsoft.com/office/drawing/2014/main" xmlns="" id="{F414A571-1739-E91C-6FDC-44BF979BFA29}"/>
                  </a:ext>
                </a:extLst>
              </p:cNvPr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58;p68">
                <a:extLst>
                  <a:ext uri="{FF2B5EF4-FFF2-40B4-BE49-F238E27FC236}">
                    <a16:creationId xmlns:a16="http://schemas.microsoft.com/office/drawing/2014/main" xmlns="" id="{58580C67-BB24-5AA7-ECE3-5313235EB149}"/>
                  </a:ext>
                </a:extLst>
              </p:cNvPr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59;p68">
                <a:extLst>
                  <a:ext uri="{FF2B5EF4-FFF2-40B4-BE49-F238E27FC236}">
                    <a16:creationId xmlns:a16="http://schemas.microsoft.com/office/drawing/2014/main" xmlns="" id="{C308DEF0-2E59-19B6-4581-96041F816DF2}"/>
                  </a:ext>
                </a:extLst>
              </p:cNvPr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60;p68">
                <a:extLst>
                  <a:ext uri="{FF2B5EF4-FFF2-40B4-BE49-F238E27FC236}">
                    <a16:creationId xmlns:a16="http://schemas.microsoft.com/office/drawing/2014/main" xmlns="" id="{B4B37A9E-6045-2C7B-49B0-435AD640D7A7}"/>
                  </a:ext>
                </a:extLst>
              </p:cNvPr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61;p68">
                <a:extLst>
                  <a:ext uri="{FF2B5EF4-FFF2-40B4-BE49-F238E27FC236}">
                    <a16:creationId xmlns:a16="http://schemas.microsoft.com/office/drawing/2014/main" xmlns="" id="{76C9D3DA-7376-BD82-D3F0-68AFA42A1D8E}"/>
                  </a:ext>
                </a:extLst>
              </p:cNvPr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62;p68">
                <a:extLst>
                  <a:ext uri="{FF2B5EF4-FFF2-40B4-BE49-F238E27FC236}">
                    <a16:creationId xmlns:a16="http://schemas.microsoft.com/office/drawing/2014/main" xmlns="" id="{889D853E-8C06-9198-12AC-32ED8B08EA94}"/>
                  </a:ext>
                </a:extLst>
              </p:cNvPr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63;p68">
                <a:extLst>
                  <a:ext uri="{FF2B5EF4-FFF2-40B4-BE49-F238E27FC236}">
                    <a16:creationId xmlns:a16="http://schemas.microsoft.com/office/drawing/2014/main" xmlns="" id="{A5231DC5-5E9C-65B5-929A-FF981EB82232}"/>
                  </a:ext>
                </a:extLst>
              </p:cNvPr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64;p68">
                <a:extLst>
                  <a:ext uri="{FF2B5EF4-FFF2-40B4-BE49-F238E27FC236}">
                    <a16:creationId xmlns:a16="http://schemas.microsoft.com/office/drawing/2014/main" xmlns="" id="{DC7DCB67-5573-15D5-FBFB-F7F5E7428A92}"/>
                  </a:ext>
                </a:extLst>
              </p:cNvPr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65;p68">
                <a:extLst>
                  <a:ext uri="{FF2B5EF4-FFF2-40B4-BE49-F238E27FC236}">
                    <a16:creationId xmlns:a16="http://schemas.microsoft.com/office/drawing/2014/main" xmlns="" id="{671E07E5-A37E-9352-74FA-C7AE04D44014}"/>
                  </a:ext>
                </a:extLst>
              </p:cNvPr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66;p68">
                <a:extLst>
                  <a:ext uri="{FF2B5EF4-FFF2-40B4-BE49-F238E27FC236}">
                    <a16:creationId xmlns:a16="http://schemas.microsoft.com/office/drawing/2014/main" xmlns="" id="{38EC8AC0-4465-2B0F-6D1E-26244426BD03}"/>
                  </a:ext>
                </a:extLst>
              </p:cNvPr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67;p68">
                <a:extLst>
                  <a:ext uri="{FF2B5EF4-FFF2-40B4-BE49-F238E27FC236}">
                    <a16:creationId xmlns:a16="http://schemas.microsoft.com/office/drawing/2014/main" xmlns="" id="{57F0EAAB-8952-BF7A-8DE3-E636A5D57C67}"/>
                  </a:ext>
                </a:extLst>
              </p:cNvPr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68;p68">
                <a:extLst>
                  <a:ext uri="{FF2B5EF4-FFF2-40B4-BE49-F238E27FC236}">
                    <a16:creationId xmlns:a16="http://schemas.microsoft.com/office/drawing/2014/main" xmlns="" id="{E3F4808A-732B-8B04-0055-9D6261ABD6FF}"/>
                  </a:ext>
                </a:extLst>
              </p:cNvPr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69;p68">
                <a:extLst>
                  <a:ext uri="{FF2B5EF4-FFF2-40B4-BE49-F238E27FC236}">
                    <a16:creationId xmlns:a16="http://schemas.microsoft.com/office/drawing/2014/main" xmlns="" id="{3DB86D38-406D-616F-4CE7-984DF228DA97}"/>
                  </a:ext>
                </a:extLst>
              </p:cNvPr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70;p68">
                <a:extLst>
                  <a:ext uri="{FF2B5EF4-FFF2-40B4-BE49-F238E27FC236}">
                    <a16:creationId xmlns:a16="http://schemas.microsoft.com/office/drawing/2014/main" xmlns="" id="{3A980CFA-E84B-70E9-C944-4E04E638BEA4}"/>
                  </a:ext>
                </a:extLst>
              </p:cNvPr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71;p68">
                <a:extLst>
                  <a:ext uri="{FF2B5EF4-FFF2-40B4-BE49-F238E27FC236}">
                    <a16:creationId xmlns:a16="http://schemas.microsoft.com/office/drawing/2014/main" xmlns="" id="{45AAE9EE-62F3-3E82-43E8-6E08CF9AC500}"/>
                  </a:ext>
                </a:extLst>
              </p:cNvPr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72;p68">
                <a:extLst>
                  <a:ext uri="{FF2B5EF4-FFF2-40B4-BE49-F238E27FC236}">
                    <a16:creationId xmlns:a16="http://schemas.microsoft.com/office/drawing/2014/main" xmlns="" id="{14629313-675E-7ACB-2472-F73C5C422F4F}"/>
                  </a:ext>
                </a:extLst>
              </p:cNvPr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73;p68">
                <a:extLst>
                  <a:ext uri="{FF2B5EF4-FFF2-40B4-BE49-F238E27FC236}">
                    <a16:creationId xmlns:a16="http://schemas.microsoft.com/office/drawing/2014/main" xmlns="" id="{C5D8803F-D6CF-552E-DF81-746B6E9A70CB}"/>
                  </a:ext>
                </a:extLst>
              </p:cNvPr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1774;p68">
              <a:extLst>
                <a:ext uri="{FF2B5EF4-FFF2-40B4-BE49-F238E27FC236}">
                  <a16:creationId xmlns:a16="http://schemas.microsoft.com/office/drawing/2014/main" xmlns="" id="{9186B2E6-EBB0-6D63-FC44-9E9A459A5F94}"/>
                </a:ext>
              </a:extLst>
            </p:cNvPr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xmlns="" id="{586B9DD3-67B9-3D3E-EC82-4A4C671F891B}"/>
              </a:ext>
            </a:extLst>
          </p:cNvPr>
          <p:cNvSpPr/>
          <p:nvPr/>
        </p:nvSpPr>
        <p:spPr>
          <a:xfrm>
            <a:off x="1422722" y="400472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xmlns="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xmlns="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xmlns="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xmlns="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xmlns="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xmlns="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xmlns="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xmlns="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xmlns="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xmlns="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xmlns="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xmlns="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xmlns="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xmlns="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xmlns="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xmlns="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xmlns="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xmlns="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xmlns="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xmlns="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xmlns="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xmlns="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xmlns="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xmlns="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xmlns="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xmlns="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xmlns="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xmlns="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xmlns="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xmlns="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xmlns="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xmlns="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xmlns="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xmlns="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xmlns="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xmlns="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xmlns="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xmlns="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xmlns="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xmlns="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xmlns="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xmlns="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xmlns="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xmlns="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xmlns="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xmlns="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xmlns="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xmlns="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xmlns="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xmlns="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xmlns="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xmlns="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xmlns="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xmlns="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xmlns="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xmlns="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xmlns="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xmlns="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xmlns="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xmlns="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xmlns="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xmlns="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xmlns="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xmlns="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xmlns="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xmlns="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xmlns="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xmlns="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xmlns="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xmlns="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xmlns="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xmlns="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xmlns="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xmlns="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xmlns="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xmlns="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xmlns="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xmlns="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xmlns="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xmlns="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xmlns="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xmlns="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xmlns="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xmlns="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xmlns="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xmlns="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xmlns="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xmlns="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xmlns="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xmlns="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xmlns="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xmlns="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xmlns="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xmlns="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xmlns="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xmlns="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xmlns="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xmlns="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xmlns="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xmlns="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xmlns="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xmlns="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xmlns="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xmlns="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xmlns="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xmlns="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xmlns="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xmlns="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xmlns="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xmlns="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xmlns="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xmlns="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xmlns="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xmlns="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xmlns="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xmlns="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xmlns="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xmlns="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xmlns="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xmlns="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xmlns="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xmlns="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xmlns="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xmlns="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xmlns="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xmlns="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xmlns="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xmlns="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xmlns="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xmlns="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xmlns="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xmlns="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xmlns="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xmlns="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xmlns="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xmlns="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xmlns="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xmlns="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xmlns="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xmlns="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xmlns="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xmlns="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xmlns="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xmlns="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xmlns="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xmlns="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xmlns="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xmlns="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xmlns="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xmlns="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xmlns="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xmlns="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xmlns="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xmlns="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xmlns="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xmlns="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xmlns="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xmlns="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xmlns="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xmlns="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xmlns="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xmlns="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xmlns="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xmlns="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xmlns="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xmlns="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xmlns="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xmlns="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xmlns="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xmlns="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xmlns="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xmlns="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xmlns="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xmlns="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xmlns="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xmlns="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xmlns="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xmlns="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xmlns="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xmlns="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xmlns="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xmlns="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xmlns="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xmlns="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xmlns="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xmlns="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xmlns="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xmlns="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xmlns="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xmlns="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xmlns="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xmlns="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xmlns="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xmlns="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xmlns="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xmlns="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xmlns="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xmlns="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xmlns="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xmlns="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xmlns="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xmlns="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xmlns="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xmlns="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xmlns="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xmlns="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xmlns="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xmlns="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xmlns="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xmlns="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xmlns="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xmlns="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xmlns="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xmlns="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xmlns="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xmlns="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xmlns="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xmlns="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xmlns="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xmlns="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xmlns="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xmlns="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xmlns="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xmlns="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xmlns="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xmlns="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xmlns="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xmlns="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xmlns="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475665" y="13685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toàn với môi trường công nghệ trong gia đình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  <p:sp>
        <p:nvSpPr>
          <p:cNvPr id="234" name="Google Shape;769;p37">
            <a:extLst>
              <a:ext uri="{FF2B5EF4-FFF2-40B4-BE49-F238E27FC236}">
                <a16:creationId xmlns:a16="http://schemas.microsoft.com/office/drawing/2014/main" xmlns="" id="{521DA7F1-F098-11C7-BB38-6D433438CDF0}"/>
              </a:ext>
            </a:extLst>
          </p:cNvPr>
          <p:cNvSpPr txBox="1">
            <a:spLocks/>
          </p:cNvSpPr>
          <p:nvPr/>
        </p:nvSpPr>
        <p:spPr>
          <a:xfrm>
            <a:off x="1068508" y="406461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xmlns="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xmlns="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 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xmlns="" id="{E969FFB2-7CA4-2BFD-594C-294470B7E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521" y="989335"/>
            <a:ext cx="3129422" cy="58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4" grpId="0"/>
      <p:bldP spid="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4554119" cy="154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sử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thì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sản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dẫn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nguy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cơ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Ảnh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hưởng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D216E795-B1B5-1786-254B-259C3B68B69D}"/>
              </a:ext>
            </a:extLst>
          </p:cNvPr>
          <p:cNvSpPr txBox="1"/>
          <p:nvPr/>
        </p:nvSpPr>
        <p:spPr>
          <a:xfrm>
            <a:off x="1979542" y="3304718"/>
            <a:ext cx="39669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hiểu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sử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sản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phẩm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công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toàn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chuẩn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bị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tiết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2567806" y="510823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  <a:endParaRPr sz="6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46AF3B-6024-4C16-4CFD-2E8268827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34521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 TIÊU</a:t>
            </a: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830845" y="2160489"/>
            <a:ext cx="4106119" cy="6192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BF2A655-8A08-4432-99B6-0BA67B206B89}"/>
              </a:ext>
            </a:extLst>
          </p:cNvPr>
          <p:cNvCxnSpPr/>
          <p:nvPr/>
        </p:nvCxnSpPr>
        <p:spPr>
          <a:xfrm>
            <a:off x="5201783" y="1595887"/>
            <a:ext cx="11041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6">
            <a:extLst>
              <a:ext uri="{FF2B5EF4-FFF2-40B4-BE49-F238E27FC236}">
                <a16:creationId xmlns:a16="http://schemas.microsoft.com/office/drawing/2014/main" xmlns="" id="{92AFEB2D-E4D6-3F1D-7DA0-A02CCECE5FD8}"/>
              </a:ext>
            </a:extLst>
          </p:cNvPr>
          <p:cNvSpPr txBox="1">
            <a:spLocks/>
          </p:cNvSpPr>
          <p:nvPr/>
        </p:nvSpPr>
        <p:spPr>
          <a:xfrm flipH="1">
            <a:off x="4830846" y="3180929"/>
            <a:ext cx="4106119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 cho người lớn biết khi có sự cố, tình huống không an toàn từ môi trường công nghệ trong gia đình.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build="p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D7DC0C3-12BC-F1AB-A904-0846CA255B8A}"/>
              </a:ext>
            </a:extLst>
          </p:cNvPr>
          <p:cNvGrpSpPr/>
          <p:nvPr/>
        </p:nvGrpSpPr>
        <p:grpSpPr>
          <a:xfrm>
            <a:off x="1456946" y="1949731"/>
            <a:ext cx="4791940" cy="940028"/>
            <a:chOff x="2046329" y="1765792"/>
            <a:chExt cx="4791940" cy="9400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0C039060-D501-6C6B-FE17-85DCDF23C4A7}"/>
                </a:ext>
              </a:extLst>
            </p:cNvPr>
            <p:cNvSpPr/>
            <p:nvPr/>
          </p:nvSpPr>
          <p:spPr>
            <a:xfrm>
              <a:off x="2046329" y="1765792"/>
              <a:ext cx="4725408" cy="9400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EEE165E-E271-C3EC-FBAD-542782F92A82}"/>
                </a:ext>
              </a:extLst>
            </p:cNvPr>
            <p:cNvSpPr txBox="1"/>
            <p:nvPr/>
          </p:nvSpPr>
          <p:spPr>
            <a:xfrm>
              <a:off x="2266269" y="1873257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nghệ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cần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lưu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ý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đảm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bảo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an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toàn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oogle Shape;4516;p67">
            <a:extLst>
              <a:ext uri="{FF2B5EF4-FFF2-40B4-BE49-F238E27FC236}">
                <a16:creationId xmlns:a16="http://schemas.microsoft.com/office/drawing/2014/main" xmlns="" id="{9690278D-70D9-0F85-0603-2686407F8B1D}"/>
              </a:ext>
            </a:extLst>
          </p:cNvPr>
          <p:cNvGrpSpPr/>
          <p:nvPr/>
        </p:nvGrpSpPr>
        <p:grpSpPr>
          <a:xfrm rot="-611625">
            <a:off x="-143044" y="2944977"/>
            <a:ext cx="2241306" cy="2842340"/>
            <a:chOff x="5111475" y="3562250"/>
            <a:chExt cx="901700" cy="1150225"/>
          </a:xfrm>
        </p:grpSpPr>
        <p:sp>
          <p:nvSpPr>
            <p:cNvPr id="11" name="Google Shape;4517;p67">
              <a:extLst>
                <a:ext uri="{FF2B5EF4-FFF2-40B4-BE49-F238E27FC236}">
                  <a16:creationId xmlns:a16="http://schemas.microsoft.com/office/drawing/2014/main" xmlns="" id="{D30242B4-C225-5C89-676D-1BB0442313F0}"/>
                </a:ext>
              </a:extLst>
            </p:cNvPr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18;p67">
              <a:extLst>
                <a:ext uri="{FF2B5EF4-FFF2-40B4-BE49-F238E27FC236}">
                  <a16:creationId xmlns:a16="http://schemas.microsoft.com/office/drawing/2014/main" xmlns="" id="{8BBF1A62-28B6-4BC5-FC8C-9147F5C88488}"/>
                </a:ext>
              </a:extLst>
            </p:cNvPr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19;p67">
              <a:extLst>
                <a:ext uri="{FF2B5EF4-FFF2-40B4-BE49-F238E27FC236}">
                  <a16:creationId xmlns:a16="http://schemas.microsoft.com/office/drawing/2014/main" xmlns="" id="{909781E1-D95E-643D-C360-15EBE0D52C6C}"/>
                </a:ext>
              </a:extLst>
            </p:cNvPr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20;p67">
              <a:extLst>
                <a:ext uri="{FF2B5EF4-FFF2-40B4-BE49-F238E27FC236}">
                  <a16:creationId xmlns:a16="http://schemas.microsoft.com/office/drawing/2014/main" xmlns="" id="{8170DFB5-2657-B213-BE23-D54739BB6786}"/>
                </a:ext>
              </a:extLst>
            </p:cNvPr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21;p67">
              <a:extLst>
                <a:ext uri="{FF2B5EF4-FFF2-40B4-BE49-F238E27FC236}">
                  <a16:creationId xmlns:a16="http://schemas.microsoft.com/office/drawing/2014/main" xmlns="" id="{371CA33D-B462-519F-8249-B2016D53A7D1}"/>
                </a:ext>
              </a:extLst>
            </p:cNvPr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22;p67">
              <a:extLst>
                <a:ext uri="{FF2B5EF4-FFF2-40B4-BE49-F238E27FC236}">
                  <a16:creationId xmlns:a16="http://schemas.microsoft.com/office/drawing/2014/main" xmlns="" id="{CCF559EF-2B50-DEBC-B3B2-09A67A0DA630}"/>
                </a:ext>
              </a:extLst>
            </p:cNvPr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23;p67">
              <a:extLst>
                <a:ext uri="{FF2B5EF4-FFF2-40B4-BE49-F238E27FC236}">
                  <a16:creationId xmlns:a16="http://schemas.microsoft.com/office/drawing/2014/main" xmlns="" id="{8B71ACA3-4321-75D1-7534-289D8F484C7A}"/>
                </a:ext>
              </a:extLst>
            </p:cNvPr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24;p67">
              <a:extLst>
                <a:ext uri="{FF2B5EF4-FFF2-40B4-BE49-F238E27FC236}">
                  <a16:creationId xmlns:a16="http://schemas.microsoft.com/office/drawing/2014/main" xmlns="" id="{BB00330A-E8B2-873B-F126-AEAA8DC3F015}"/>
                </a:ext>
              </a:extLst>
            </p:cNvPr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25;p67">
              <a:extLst>
                <a:ext uri="{FF2B5EF4-FFF2-40B4-BE49-F238E27FC236}">
                  <a16:creationId xmlns:a16="http://schemas.microsoft.com/office/drawing/2014/main" xmlns="" id="{812FFC00-1F34-913D-B4E5-B2D7F6ECF214}"/>
                </a:ext>
              </a:extLst>
            </p:cNvPr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26;p67">
              <a:extLst>
                <a:ext uri="{FF2B5EF4-FFF2-40B4-BE49-F238E27FC236}">
                  <a16:creationId xmlns:a16="http://schemas.microsoft.com/office/drawing/2014/main" xmlns="" id="{F599E7F6-58BC-6C62-AD05-646240CDC77E}"/>
                </a:ext>
              </a:extLst>
            </p:cNvPr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27;p67">
              <a:extLst>
                <a:ext uri="{FF2B5EF4-FFF2-40B4-BE49-F238E27FC236}">
                  <a16:creationId xmlns:a16="http://schemas.microsoft.com/office/drawing/2014/main" xmlns="" id="{382AE589-E381-388F-2DC7-259CC5B669FD}"/>
                </a:ext>
              </a:extLst>
            </p:cNvPr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28;p67">
              <a:extLst>
                <a:ext uri="{FF2B5EF4-FFF2-40B4-BE49-F238E27FC236}">
                  <a16:creationId xmlns:a16="http://schemas.microsoft.com/office/drawing/2014/main" xmlns="" id="{0D24E272-34E8-EA06-583C-960843EB4E9D}"/>
                </a:ext>
              </a:extLst>
            </p:cNvPr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29;p67">
              <a:extLst>
                <a:ext uri="{FF2B5EF4-FFF2-40B4-BE49-F238E27FC236}">
                  <a16:creationId xmlns:a16="http://schemas.microsoft.com/office/drawing/2014/main" xmlns="" id="{1CBE5077-4829-3766-C9D7-E61885CC8D9E}"/>
                </a:ext>
              </a:extLst>
            </p:cNvPr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30;p67">
              <a:extLst>
                <a:ext uri="{FF2B5EF4-FFF2-40B4-BE49-F238E27FC236}">
                  <a16:creationId xmlns:a16="http://schemas.microsoft.com/office/drawing/2014/main" xmlns="" id="{C74181EB-5032-2823-FCBE-84C7D666BA67}"/>
                </a:ext>
              </a:extLst>
            </p:cNvPr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31;p67">
              <a:extLst>
                <a:ext uri="{FF2B5EF4-FFF2-40B4-BE49-F238E27FC236}">
                  <a16:creationId xmlns:a16="http://schemas.microsoft.com/office/drawing/2014/main" xmlns="" id="{31ED45A1-45BE-A76E-CEDA-EB0E850B43A3}"/>
                </a:ext>
              </a:extLst>
            </p:cNvPr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32;p67">
              <a:extLst>
                <a:ext uri="{FF2B5EF4-FFF2-40B4-BE49-F238E27FC236}">
                  <a16:creationId xmlns:a16="http://schemas.microsoft.com/office/drawing/2014/main" xmlns="" id="{2A349499-4098-ED3F-4F2B-011546A1ACB9}"/>
                </a:ext>
              </a:extLst>
            </p:cNvPr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33;p67">
              <a:extLst>
                <a:ext uri="{FF2B5EF4-FFF2-40B4-BE49-F238E27FC236}">
                  <a16:creationId xmlns:a16="http://schemas.microsoft.com/office/drawing/2014/main" xmlns="" id="{2ED46504-A948-D11C-2046-4E19AFEA7E0D}"/>
                </a:ext>
              </a:extLst>
            </p:cNvPr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34;p67">
              <a:extLst>
                <a:ext uri="{FF2B5EF4-FFF2-40B4-BE49-F238E27FC236}">
                  <a16:creationId xmlns:a16="http://schemas.microsoft.com/office/drawing/2014/main" xmlns="" id="{A0B98057-B3DA-F8BD-8E16-47C43045375B}"/>
                </a:ext>
              </a:extLst>
            </p:cNvPr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35;p67">
              <a:extLst>
                <a:ext uri="{FF2B5EF4-FFF2-40B4-BE49-F238E27FC236}">
                  <a16:creationId xmlns:a16="http://schemas.microsoft.com/office/drawing/2014/main" xmlns="" id="{B107F77F-FED6-809C-5DDA-B46DC79C211F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36;p67">
              <a:extLst>
                <a:ext uri="{FF2B5EF4-FFF2-40B4-BE49-F238E27FC236}">
                  <a16:creationId xmlns:a16="http://schemas.microsoft.com/office/drawing/2014/main" xmlns="" id="{407EB815-F903-63E2-BE61-922665D430ED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37;p67">
              <a:extLst>
                <a:ext uri="{FF2B5EF4-FFF2-40B4-BE49-F238E27FC236}">
                  <a16:creationId xmlns:a16="http://schemas.microsoft.com/office/drawing/2014/main" xmlns="" id="{FB270943-66C7-5A42-EE44-26C08777C48A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38;p67">
              <a:extLst>
                <a:ext uri="{FF2B5EF4-FFF2-40B4-BE49-F238E27FC236}">
                  <a16:creationId xmlns:a16="http://schemas.microsoft.com/office/drawing/2014/main" xmlns="" id="{3DC951FF-7A9E-49E8-15A7-79867CFBFFD8}"/>
                </a:ext>
              </a:extLst>
            </p:cNvPr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39;p67">
              <a:extLst>
                <a:ext uri="{FF2B5EF4-FFF2-40B4-BE49-F238E27FC236}">
                  <a16:creationId xmlns:a16="http://schemas.microsoft.com/office/drawing/2014/main" xmlns="" id="{1DFBFA0D-B658-C23B-3C0E-1C8299E40417}"/>
                </a:ext>
              </a:extLst>
            </p:cNvPr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40;p67">
              <a:extLst>
                <a:ext uri="{FF2B5EF4-FFF2-40B4-BE49-F238E27FC236}">
                  <a16:creationId xmlns:a16="http://schemas.microsoft.com/office/drawing/2014/main" xmlns="" id="{B82820B1-817C-7D69-A49F-0F4D8D6633CB}"/>
                </a:ext>
              </a:extLst>
            </p:cNvPr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41;p67">
              <a:extLst>
                <a:ext uri="{FF2B5EF4-FFF2-40B4-BE49-F238E27FC236}">
                  <a16:creationId xmlns:a16="http://schemas.microsoft.com/office/drawing/2014/main" xmlns="" id="{6F4D208E-5FB7-67D8-7F40-A172853A384D}"/>
                </a:ext>
              </a:extLst>
            </p:cNvPr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42;p67">
              <a:extLst>
                <a:ext uri="{FF2B5EF4-FFF2-40B4-BE49-F238E27FC236}">
                  <a16:creationId xmlns:a16="http://schemas.microsoft.com/office/drawing/2014/main" xmlns="" id="{4A328046-733D-C0FB-1E77-49037BC943E7}"/>
                </a:ext>
              </a:extLst>
            </p:cNvPr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43;p67">
              <a:extLst>
                <a:ext uri="{FF2B5EF4-FFF2-40B4-BE49-F238E27FC236}">
                  <a16:creationId xmlns:a16="http://schemas.microsoft.com/office/drawing/2014/main" xmlns="" id="{93045BFB-FC41-9405-CE50-5EDD16CD00C4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44;p67">
              <a:extLst>
                <a:ext uri="{FF2B5EF4-FFF2-40B4-BE49-F238E27FC236}">
                  <a16:creationId xmlns:a16="http://schemas.microsoft.com/office/drawing/2014/main" xmlns="" id="{EC5246B2-FD37-511F-782C-F54087815B69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45;p67">
              <a:extLst>
                <a:ext uri="{FF2B5EF4-FFF2-40B4-BE49-F238E27FC236}">
                  <a16:creationId xmlns:a16="http://schemas.microsoft.com/office/drawing/2014/main" xmlns="" id="{28F1E09A-10D2-DB35-9C2C-D05167FE2CD0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46;p67">
              <a:extLst>
                <a:ext uri="{FF2B5EF4-FFF2-40B4-BE49-F238E27FC236}">
                  <a16:creationId xmlns:a16="http://schemas.microsoft.com/office/drawing/2014/main" xmlns="" id="{ABF50792-070F-B97A-FBC1-2382DEFD451B}"/>
                </a:ext>
              </a:extLst>
            </p:cNvPr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7;p67">
              <a:extLst>
                <a:ext uri="{FF2B5EF4-FFF2-40B4-BE49-F238E27FC236}">
                  <a16:creationId xmlns:a16="http://schemas.microsoft.com/office/drawing/2014/main" xmlns="" id="{F490B8F9-F87C-BFED-45E5-B0D24ED4FC18}"/>
                </a:ext>
              </a:extLst>
            </p:cNvPr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48;p67">
              <a:extLst>
                <a:ext uri="{FF2B5EF4-FFF2-40B4-BE49-F238E27FC236}">
                  <a16:creationId xmlns:a16="http://schemas.microsoft.com/office/drawing/2014/main" xmlns="" id="{45153B71-06BD-106D-3D5A-3A2FFC3595A0}"/>
                </a:ext>
              </a:extLst>
            </p:cNvPr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49;p67">
              <a:extLst>
                <a:ext uri="{FF2B5EF4-FFF2-40B4-BE49-F238E27FC236}">
                  <a16:creationId xmlns:a16="http://schemas.microsoft.com/office/drawing/2014/main" xmlns="" id="{945ADE03-1C7A-22C0-31FE-3A448D3E1E38}"/>
                </a:ext>
              </a:extLst>
            </p:cNvPr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50;p67">
              <a:extLst>
                <a:ext uri="{FF2B5EF4-FFF2-40B4-BE49-F238E27FC236}">
                  <a16:creationId xmlns:a16="http://schemas.microsoft.com/office/drawing/2014/main" xmlns="" id="{6C306496-1CCE-CE6D-FAF3-82097C6D9BD8}"/>
                </a:ext>
              </a:extLst>
            </p:cNvPr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51;p67">
              <a:extLst>
                <a:ext uri="{FF2B5EF4-FFF2-40B4-BE49-F238E27FC236}">
                  <a16:creationId xmlns:a16="http://schemas.microsoft.com/office/drawing/2014/main" xmlns="" id="{B2802F37-AF32-A0D1-8CFF-ABD8E95CB751}"/>
                </a:ext>
              </a:extLst>
            </p:cNvPr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52;p67">
              <a:extLst>
                <a:ext uri="{FF2B5EF4-FFF2-40B4-BE49-F238E27FC236}">
                  <a16:creationId xmlns:a16="http://schemas.microsoft.com/office/drawing/2014/main" xmlns="" id="{0CBB9529-2CD0-3F36-ECD0-D5CB01BAB565}"/>
                </a:ext>
              </a:extLst>
            </p:cNvPr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53;p67">
              <a:extLst>
                <a:ext uri="{FF2B5EF4-FFF2-40B4-BE49-F238E27FC236}">
                  <a16:creationId xmlns:a16="http://schemas.microsoft.com/office/drawing/2014/main" xmlns="" id="{21F0429E-37A6-7282-5592-8C7B65398A9A}"/>
                </a:ext>
              </a:extLst>
            </p:cNvPr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54;p67">
              <a:extLst>
                <a:ext uri="{FF2B5EF4-FFF2-40B4-BE49-F238E27FC236}">
                  <a16:creationId xmlns:a16="http://schemas.microsoft.com/office/drawing/2014/main" xmlns="" id="{8EBB479E-9CFD-692F-C5D7-83F5529B72BB}"/>
                </a:ext>
              </a:extLst>
            </p:cNvPr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55;p67">
              <a:extLst>
                <a:ext uri="{FF2B5EF4-FFF2-40B4-BE49-F238E27FC236}">
                  <a16:creationId xmlns:a16="http://schemas.microsoft.com/office/drawing/2014/main" xmlns="" id="{B98F2AB7-7B83-5448-4764-3F433D869573}"/>
                </a:ext>
              </a:extLst>
            </p:cNvPr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56;p67">
              <a:extLst>
                <a:ext uri="{FF2B5EF4-FFF2-40B4-BE49-F238E27FC236}">
                  <a16:creationId xmlns:a16="http://schemas.microsoft.com/office/drawing/2014/main" xmlns="" id="{AA0DABAE-F92B-4DB6-1795-BE7EC7916C57}"/>
                </a:ext>
              </a:extLst>
            </p:cNvPr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57;p67">
              <a:extLst>
                <a:ext uri="{FF2B5EF4-FFF2-40B4-BE49-F238E27FC236}">
                  <a16:creationId xmlns:a16="http://schemas.microsoft.com/office/drawing/2014/main" xmlns="" id="{B89A19F8-D461-02DA-FD3A-1E986C307E7D}"/>
                </a:ext>
              </a:extLst>
            </p:cNvPr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58;p67">
              <a:extLst>
                <a:ext uri="{FF2B5EF4-FFF2-40B4-BE49-F238E27FC236}">
                  <a16:creationId xmlns:a16="http://schemas.microsoft.com/office/drawing/2014/main" xmlns="" id="{240ED344-DFCC-65D6-0C44-5F98FBE3B6AF}"/>
                </a:ext>
              </a:extLst>
            </p:cNvPr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59;p67">
              <a:extLst>
                <a:ext uri="{FF2B5EF4-FFF2-40B4-BE49-F238E27FC236}">
                  <a16:creationId xmlns:a16="http://schemas.microsoft.com/office/drawing/2014/main" xmlns="" id="{542ACA05-9A27-FF05-634F-FD76F08F9D07}"/>
                </a:ext>
              </a:extLst>
            </p:cNvPr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60;p67">
              <a:extLst>
                <a:ext uri="{FF2B5EF4-FFF2-40B4-BE49-F238E27FC236}">
                  <a16:creationId xmlns:a16="http://schemas.microsoft.com/office/drawing/2014/main" xmlns="" id="{AFAAF5CD-586F-33D3-21CB-FE72CB763408}"/>
                </a:ext>
              </a:extLst>
            </p:cNvPr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61;p67">
              <a:extLst>
                <a:ext uri="{FF2B5EF4-FFF2-40B4-BE49-F238E27FC236}">
                  <a16:creationId xmlns:a16="http://schemas.microsoft.com/office/drawing/2014/main" xmlns="" id="{FA113211-71FC-4738-2731-A68AB4F0A8F7}"/>
                </a:ext>
              </a:extLst>
            </p:cNvPr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62;p67">
              <a:extLst>
                <a:ext uri="{FF2B5EF4-FFF2-40B4-BE49-F238E27FC236}">
                  <a16:creationId xmlns:a16="http://schemas.microsoft.com/office/drawing/2014/main" xmlns="" id="{3384992F-D4E7-B5A8-C0DC-E4FC04DD96AA}"/>
                </a:ext>
              </a:extLst>
            </p:cNvPr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63;p67">
              <a:extLst>
                <a:ext uri="{FF2B5EF4-FFF2-40B4-BE49-F238E27FC236}">
                  <a16:creationId xmlns:a16="http://schemas.microsoft.com/office/drawing/2014/main" xmlns="" id="{0AEC210C-3688-BB32-2224-A2C154347A25}"/>
                </a:ext>
              </a:extLst>
            </p:cNvPr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64;p67">
              <a:extLst>
                <a:ext uri="{FF2B5EF4-FFF2-40B4-BE49-F238E27FC236}">
                  <a16:creationId xmlns:a16="http://schemas.microsoft.com/office/drawing/2014/main" xmlns="" id="{492B0F98-D9BF-8DCA-CCEF-C6D7FEFA0C8E}"/>
                </a:ext>
              </a:extLst>
            </p:cNvPr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65;p67">
              <a:extLst>
                <a:ext uri="{FF2B5EF4-FFF2-40B4-BE49-F238E27FC236}">
                  <a16:creationId xmlns:a16="http://schemas.microsoft.com/office/drawing/2014/main" xmlns="" id="{45FF1755-E228-BDEC-73E3-17918D222628}"/>
                </a:ext>
              </a:extLst>
            </p:cNvPr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66;p67">
              <a:extLst>
                <a:ext uri="{FF2B5EF4-FFF2-40B4-BE49-F238E27FC236}">
                  <a16:creationId xmlns:a16="http://schemas.microsoft.com/office/drawing/2014/main" xmlns="" id="{982BD788-A30E-15B2-30AE-BFC85CA12427}"/>
                </a:ext>
              </a:extLst>
            </p:cNvPr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67;p67">
              <a:extLst>
                <a:ext uri="{FF2B5EF4-FFF2-40B4-BE49-F238E27FC236}">
                  <a16:creationId xmlns:a16="http://schemas.microsoft.com/office/drawing/2014/main" xmlns="" id="{A5846B26-6826-3FB6-B78F-0D1BB037B9C8}"/>
                </a:ext>
              </a:extLst>
            </p:cNvPr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68;p67">
              <a:extLst>
                <a:ext uri="{FF2B5EF4-FFF2-40B4-BE49-F238E27FC236}">
                  <a16:creationId xmlns:a16="http://schemas.microsoft.com/office/drawing/2014/main" xmlns="" id="{F9908FBE-B893-2350-AD02-A7BB227E65FC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69;p67">
              <a:extLst>
                <a:ext uri="{FF2B5EF4-FFF2-40B4-BE49-F238E27FC236}">
                  <a16:creationId xmlns:a16="http://schemas.microsoft.com/office/drawing/2014/main" xmlns="" id="{423544C1-F05D-B11F-EFCB-E0C3DD4CFCCF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70;p67">
              <a:extLst>
                <a:ext uri="{FF2B5EF4-FFF2-40B4-BE49-F238E27FC236}">
                  <a16:creationId xmlns:a16="http://schemas.microsoft.com/office/drawing/2014/main" xmlns="" id="{E5AE0E7C-A9BD-9E49-F82E-91F836B8BB91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71;p67">
              <a:extLst>
                <a:ext uri="{FF2B5EF4-FFF2-40B4-BE49-F238E27FC236}">
                  <a16:creationId xmlns:a16="http://schemas.microsoft.com/office/drawing/2014/main" xmlns="" id="{704107B0-9CB3-22B6-C987-8B9F1BB8C070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72;p67">
              <a:extLst>
                <a:ext uri="{FF2B5EF4-FFF2-40B4-BE49-F238E27FC236}">
                  <a16:creationId xmlns:a16="http://schemas.microsoft.com/office/drawing/2014/main" xmlns="" id="{0BEF14D5-C812-D80A-A549-FE1696C04145}"/>
                </a:ext>
              </a:extLst>
            </p:cNvPr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73;p67">
              <a:extLst>
                <a:ext uri="{FF2B5EF4-FFF2-40B4-BE49-F238E27FC236}">
                  <a16:creationId xmlns:a16="http://schemas.microsoft.com/office/drawing/2014/main" xmlns="" id="{975FD04E-8C2E-BEE7-CCD6-0571FC5BAAFF}"/>
                </a:ext>
              </a:extLst>
            </p:cNvPr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74;p67">
              <a:extLst>
                <a:ext uri="{FF2B5EF4-FFF2-40B4-BE49-F238E27FC236}">
                  <a16:creationId xmlns:a16="http://schemas.microsoft.com/office/drawing/2014/main" xmlns="" id="{91338658-A84D-F8C3-F19E-6760B93C7893}"/>
                </a:ext>
              </a:extLst>
            </p:cNvPr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75;p67">
              <a:extLst>
                <a:ext uri="{FF2B5EF4-FFF2-40B4-BE49-F238E27FC236}">
                  <a16:creationId xmlns:a16="http://schemas.microsoft.com/office/drawing/2014/main" xmlns="" id="{50C696A4-262D-4CD5-FC53-9137E0282675}"/>
                </a:ext>
              </a:extLst>
            </p:cNvPr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76;p67">
              <a:extLst>
                <a:ext uri="{FF2B5EF4-FFF2-40B4-BE49-F238E27FC236}">
                  <a16:creationId xmlns:a16="http://schemas.microsoft.com/office/drawing/2014/main" xmlns="" id="{6004C598-2684-D861-F1DB-33FA0BED793B}"/>
                </a:ext>
              </a:extLst>
            </p:cNvPr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77;p67">
              <a:extLst>
                <a:ext uri="{FF2B5EF4-FFF2-40B4-BE49-F238E27FC236}">
                  <a16:creationId xmlns:a16="http://schemas.microsoft.com/office/drawing/2014/main" xmlns="" id="{CFFF6486-36E2-6CF9-9FB0-85CB9F5C5239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78;p67">
              <a:extLst>
                <a:ext uri="{FF2B5EF4-FFF2-40B4-BE49-F238E27FC236}">
                  <a16:creationId xmlns:a16="http://schemas.microsoft.com/office/drawing/2014/main" xmlns="" id="{DFB57D3B-BC47-445A-E3AB-64C8723D7D6A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79;p67">
              <a:extLst>
                <a:ext uri="{FF2B5EF4-FFF2-40B4-BE49-F238E27FC236}">
                  <a16:creationId xmlns:a16="http://schemas.microsoft.com/office/drawing/2014/main" xmlns="" id="{B883E349-D053-418F-7010-EE84BC3E54A4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80;p67">
              <a:extLst>
                <a:ext uri="{FF2B5EF4-FFF2-40B4-BE49-F238E27FC236}">
                  <a16:creationId xmlns:a16="http://schemas.microsoft.com/office/drawing/2014/main" xmlns="" id="{F71C6EEA-9BC2-8E30-5C00-F46069E43196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81;p67">
              <a:extLst>
                <a:ext uri="{FF2B5EF4-FFF2-40B4-BE49-F238E27FC236}">
                  <a16:creationId xmlns:a16="http://schemas.microsoft.com/office/drawing/2014/main" xmlns="" id="{1FC65DE2-EE71-054A-CD06-E6B29D69E3A4}"/>
                </a:ext>
              </a:extLst>
            </p:cNvPr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82;p67">
              <a:extLst>
                <a:ext uri="{FF2B5EF4-FFF2-40B4-BE49-F238E27FC236}">
                  <a16:creationId xmlns:a16="http://schemas.microsoft.com/office/drawing/2014/main" xmlns="" id="{2CA351A4-BCC8-375D-9743-9447E50E9B13}"/>
                </a:ext>
              </a:extLst>
            </p:cNvPr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83;p67">
              <a:extLst>
                <a:ext uri="{FF2B5EF4-FFF2-40B4-BE49-F238E27FC236}">
                  <a16:creationId xmlns:a16="http://schemas.microsoft.com/office/drawing/2014/main" xmlns="" id="{7C7A16C5-DB47-3604-475C-1CED323FD748}"/>
                </a:ext>
              </a:extLst>
            </p:cNvPr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84;p67">
              <a:extLst>
                <a:ext uri="{FF2B5EF4-FFF2-40B4-BE49-F238E27FC236}">
                  <a16:creationId xmlns:a16="http://schemas.microsoft.com/office/drawing/2014/main" xmlns="" id="{54B06A0B-FE62-2789-C474-AF5EEA66A4B0}"/>
                </a:ext>
              </a:extLst>
            </p:cNvPr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85;p67">
              <a:extLst>
                <a:ext uri="{FF2B5EF4-FFF2-40B4-BE49-F238E27FC236}">
                  <a16:creationId xmlns:a16="http://schemas.microsoft.com/office/drawing/2014/main" xmlns="" id="{46E06585-B4C7-8CB9-1B1B-48578A4EF155}"/>
                </a:ext>
              </a:extLst>
            </p:cNvPr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86;p67">
              <a:extLst>
                <a:ext uri="{FF2B5EF4-FFF2-40B4-BE49-F238E27FC236}">
                  <a16:creationId xmlns:a16="http://schemas.microsoft.com/office/drawing/2014/main" xmlns="" id="{865587F2-031D-00B8-EA22-13CBF8033D4E}"/>
                </a:ext>
              </a:extLst>
            </p:cNvPr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87;p67">
              <a:extLst>
                <a:ext uri="{FF2B5EF4-FFF2-40B4-BE49-F238E27FC236}">
                  <a16:creationId xmlns:a16="http://schemas.microsoft.com/office/drawing/2014/main" xmlns="" id="{CBF80E8B-CF9D-E1D9-FEB3-63C2A207BD50}"/>
                </a:ext>
              </a:extLst>
            </p:cNvPr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88;p67">
              <a:extLst>
                <a:ext uri="{FF2B5EF4-FFF2-40B4-BE49-F238E27FC236}">
                  <a16:creationId xmlns:a16="http://schemas.microsoft.com/office/drawing/2014/main" xmlns="" id="{4622D83A-772C-3264-9C00-5C81CED20761}"/>
                </a:ext>
              </a:extLst>
            </p:cNvPr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89;p67">
              <a:extLst>
                <a:ext uri="{FF2B5EF4-FFF2-40B4-BE49-F238E27FC236}">
                  <a16:creationId xmlns:a16="http://schemas.microsoft.com/office/drawing/2014/main" xmlns="" id="{41CA2D3D-3D57-1E76-F741-28B18809E87B}"/>
                </a:ext>
              </a:extLst>
            </p:cNvPr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90;p67">
              <a:extLst>
                <a:ext uri="{FF2B5EF4-FFF2-40B4-BE49-F238E27FC236}">
                  <a16:creationId xmlns:a16="http://schemas.microsoft.com/office/drawing/2014/main" xmlns="" id="{7263274D-82C4-4693-201C-09C4EB8A5234}"/>
                </a:ext>
              </a:extLst>
            </p:cNvPr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91;p67">
              <a:extLst>
                <a:ext uri="{FF2B5EF4-FFF2-40B4-BE49-F238E27FC236}">
                  <a16:creationId xmlns:a16="http://schemas.microsoft.com/office/drawing/2014/main" xmlns="" id="{AE7B6D8B-3615-FEAA-1685-A294D33D8F64}"/>
                </a:ext>
              </a:extLst>
            </p:cNvPr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92;p67">
              <a:extLst>
                <a:ext uri="{FF2B5EF4-FFF2-40B4-BE49-F238E27FC236}">
                  <a16:creationId xmlns:a16="http://schemas.microsoft.com/office/drawing/2014/main" xmlns="" id="{94E13E73-098A-41B0-7D2F-7B99DBC7A9A5}"/>
                </a:ext>
              </a:extLst>
            </p:cNvPr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93;p67">
              <a:extLst>
                <a:ext uri="{FF2B5EF4-FFF2-40B4-BE49-F238E27FC236}">
                  <a16:creationId xmlns:a16="http://schemas.microsoft.com/office/drawing/2014/main" xmlns="" id="{A1D87485-EB6F-3F4A-80F2-CB2E1473B5B2}"/>
                </a:ext>
              </a:extLst>
            </p:cNvPr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94;p67">
              <a:extLst>
                <a:ext uri="{FF2B5EF4-FFF2-40B4-BE49-F238E27FC236}">
                  <a16:creationId xmlns:a16="http://schemas.microsoft.com/office/drawing/2014/main" xmlns="" id="{C4E2385C-A5C7-B8DE-5844-84AB9EEEC5B1}"/>
                </a:ext>
              </a:extLst>
            </p:cNvPr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95;p67">
              <a:extLst>
                <a:ext uri="{FF2B5EF4-FFF2-40B4-BE49-F238E27FC236}">
                  <a16:creationId xmlns:a16="http://schemas.microsoft.com/office/drawing/2014/main" xmlns="" id="{C050DFFF-FE16-8655-750E-93EC6763219F}"/>
                </a:ext>
              </a:extLst>
            </p:cNvPr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6;p67">
              <a:extLst>
                <a:ext uri="{FF2B5EF4-FFF2-40B4-BE49-F238E27FC236}">
                  <a16:creationId xmlns:a16="http://schemas.microsoft.com/office/drawing/2014/main" xmlns="" id="{F116F9E0-C632-2EDA-BF3E-BD17CD866F80}"/>
                </a:ext>
              </a:extLst>
            </p:cNvPr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597;p67">
              <a:extLst>
                <a:ext uri="{FF2B5EF4-FFF2-40B4-BE49-F238E27FC236}">
                  <a16:creationId xmlns:a16="http://schemas.microsoft.com/office/drawing/2014/main" xmlns="" id="{982D6A6F-F67B-A8C1-E03B-3F570D1E3DF7}"/>
                </a:ext>
              </a:extLst>
            </p:cNvPr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598;p67">
              <a:extLst>
                <a:ext uri="{FF2B5EF4-FFF2-40B4-BE49-F238E27FC236}">
                  <a16:creationId xmlns:a16="http://schemas.microsoft.com/office/drawing/2014/main" xmlns="" id="{35DE2C87-52B3-82EB-C478-43FA7F817C2B}"/>
                </a:ext>
              </a:extLst>
            </p:cNvPr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599;p67">
              <a:extLst>
                <a:ext uri="{FF2B5EF4-FFF2-40B4-BE49-F238E27FC236}">
                  <a16:creationId xmlns:a16="http://schemas.microsoft.com/office/drawing/2014/main" xmlns="" id="{4D751A00-CAB5-7914-1DFA-6A0E4B9A6C53}"/>
                </a:ext>
              </a:extLst>
            </p:cNvPr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00;p67">
              <a:extLst>
                <a:ext uri="{FF2B5EF4-FFF2-40B4-BE49-F238E27FC236}">
                  <a16:creationId xmlns:a16="http://schemas.microsoft.com/office/drawing/2014/main" xmlns="" id="{F4EACA35-A0FE-25E0-104D-3F1FA4AB21A7}"/>
                </a:ext>
              </a:extLst>
            </p:cNvPr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01;p67">
              <a:extLst>
                <a:ext uri="{FF2B5EF4-FFF2-40B4-BE49-F238E27FC236}">
                  <a16:creationId xmlns:a16="http://schemas.microsoft.com/office/drawing/2014/main" xmlns="" id="{0D76E2E0-84EA-8D8B-9B9B-CE7E8BAE49FB}"/>
                </a:ext>
              </a:extLst>
            </p:cNvPr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02;p67">
              <a:extLst>
                <a:ext uri="{FF2B5EF4-FFF2-40B4-BE49-F238E27FC236}">
                  <a16:creationId xmlns:a16="http://schemas.microsoft.com/office/drawing/2014/main" xmlns="" id="{EAB294D9-A35F-656F-01E7-61B09CCCE2A6}"/>
                </a:ext>
              </a:extLst>
            </p:cNvPr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03;p67">
              <a:extLst>
                <a:ext uri="{FF2B5EF4-FFF2-40B4-BE49-F238E27FC236}">
                  <a16:creationId xmlns:a16="http://schemas.microsoft.com/office/drawing/2014/main" xmlns="" id="{3910384D-0B68-DBC9-5FB7-5291E3B452A7}"/>
                </a:ext>
              </a:extLst>
            </p:cNvPr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04;p67">
              <a:extLst>
                <a:ext uri="{FF2B5EF4-FFF2-40B4-BE49-F238E27FC236}">
                  <a16:creationId xmlns:a16="http://schemas.microsoft.com/office/drawing/2014/main" xmlns="" id="{C9BB6AA7-1540-1184-3A29-0808E86E90B9}"/>
                </a:ext>
              </a:extLst>
            </p:cNvPr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05;p67">
              <a:extLst>
                <a:ext uri="{FF2B5EF4-FFF2-40B4-BE49-F238E27FC236}">
                  <a16:creationId xmlns:a16="http://schemas.microsoft.com/office/drawing/2014/main" xmlns="" id="{2BAF8A1E-52FF-F27A-D5E9-27F37BBF9340}"/>
                </a:ext>
              </a:extLst>
            </p:cNvPr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06;p67">
              <a:extLst>
                <a:ext uri="{FF2B5EF4-FFF2-40B4-BE49-F238E27FC236}">
                  <a16:creationId xmlns:a16="http://schemas.microsoft.com/office/drawing/2014/main" xmlns="" id="{10EEA49F-81E9-4CAB-A435-02793A379775}"/>
                </a:ext>
              </a:extLst>
            </p:cNvPr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07;p67">
              <a:extLst>
                <a:ext uri="{FF2B5EF4-FFF2-40B4-BE49-F238E27FC236}">
                  <a16:creationId xmlns:a16="http://schemas.microsoft.com/office/drawing/2014/main" xmlns="" id="{60E854E1-3703-DBA6-D087-0415177A0BBA}"/>
                </a:ext>
              </a:extLst>
            </p:cNvPr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08;p67">
              <a:extLst>
                <a:ext uri="{FF2B5EF4-FFF2-40B4-BE49-F238E27FC236}">
                  <a16:creationId xmlns:a16="http://schemas.microsoft.com/office/drawing/2014/main" xmlns="" id="{32043936-F393-7014-B291-5BFA54C50E02}"/>
                </a:ext>
              </a:extLst>
            </p:cNvPr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09;p67">
              <a:extLst>
                <a:ext uri="{FF2B5EF4-FFF2-40B4-BE49-F238E27FC236}">
                  <a16:creationId xmlns:a16="http://schemas.microsoft.com/office/drawing/2014/main" xmlns="" id="{B0C27B85-A78B-0E7D-C690-9D33E6D2478D}"/>
                </a:ext>
              </a:extLst>
            </p:cNvPr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10;p67">
              <a:extLst>
                <a:ext uri="{FF2B5EF4-FFF2-40B4-BE49-F238E27FC236}">
                  <a16:creationId xmlns:a16="http://schemas.microsoft.com/office/drawing/2014/main" xmlns="" id="{27EFC0FF-4D5E-259F-A56A-0C55B1A893F3}"/>
                </a:ext>
              </a:extLst>
            </p:cNvPr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11;p67">
              <a:extLst>
                <a:ext uri="{FF2B5EF4-FFF2-40B4-BE49-F238E27FC236}">
                  <a16:creationId xmlns:a16="http://schemas.microsoft.com/office/drawing/2014/main" xmlns="" id="{B1052B65-48ED-706A-F17F-0E6696F2250A}"/>
                </a:ext>
              </a:extLst>
            </p:cNvPr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12;p67">
              <a:extLst>
                <a:ext uri="{FF2B5EF4-FFF2-40B4-BE49-F238E27FC236}">
                  <a16:creationId xmlns:a16="http://schemas.microsoft.com/office/drawing/2014/main" xmlns="" id="{2EBBDF08-BE6B-A436-F91D-185144935FE4}"/>
                </a:ext>
              </a:extLst>
            </p:cNvPr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613;p67">
              <a:extLst>
                <a:ext uri="{FF2B5EF4-FFF2-40B4-BE49-F238E27FC236}">
                  <a16:creationId xmlns:a16="http://schemas.microsoft.com/office/drawing/2014/main" xmlns="" id="{61B5095A-176D-FFA1-07DA-EDEF448BCD2E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614;p67">
              <a:extLst>
                <a:ext uri="{FF2B5EF4-FFF2-40B4-BE49-F238E27FC236}">
                  <a16:creationId xmlns:a16="http://schemas.microsoft.com/office/drawing/2014/main" xmlns="" id="{A3B5DB4A-9264-FDC3-1A5E-B38E698B954A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615;p67">
              <a:extLst>
                <a:ext uri="{FF2B5EF4-FFF2-40B4-BE49-F238E27FC236}">
                  <a16:creationId xmlns:a16="http://schemas.microsoft.com/office/drawing/2014/main" xmlns="" id="{51394163-8BD2-1F51-093A-CAD6E7727166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16;p67">
              <a:extLst>
                <a:ext uri="{FF2B5EF4-FFF2-40B4-BE49-F238E27FC236}">
                  <a16:creationId xmlns:a16="http://schemas.microsoft.com/office/drawing/2014/main" xmlns="" id="{1394D1C6-5ABF-CA3D-9E57-92BC9A95BF8C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617;p67">
              <a:extLst>
                <a:ext uri="{FF2B5EF4-FFF2-40B4-BE49-F238E27FC236}">
                  <a16:creationId xmlns:a16="http://schemas.microsoft.com/office/drawing/2014/main" xmlns="" id="{6E0ED921-C9C4-040E-A876-1379D1C380C9}"/>
                </a:ext>
              </a:extLst>
            </p:cNvPr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618;p67">
              <a:extLst>
                <a:ext uri="{FF2B5EF4-FFF2-40B4-BE49-F238E27FC236}">
                  <a16:creationId xmlns:a16="http://schemas.microsoft.com/office/drawing/2014/main" xmlns="" id="{7E28AB23-AE9D-866C-48E1-EE82B5C1D19C}"/>
                </a:ext>
              </a:extLst>
            </p:cNvPr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619;p67">
              <a:extLst>
                <a:ext uri="{FF2B5EF4-FFF2-40B4-BE49-F238E27FC236}">
                  <a16:creationId xmlns:a16="http://schemas.microsoft.com/office/drawing/2014/main" xmlns="" id="{B2972C89-206B-85BC-C855-7AD355010F1D}"/>
                </a:ext>
              </a:extLst>
            </p:cNvPr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620;p67">
              <a:extLst>
                <a:ext uri="{FF2B5EF4-FFF2-40B4-BE49-F238E27FC236}">
                  <a16:creationId xmlns:a16="http://schemas.microsoft.com/office/drawing/2014/main" xmlns="" id="{D18B3D73-E967-5B5D-1D9F-F450C616C85F}"/>
                </a:ext>
              </a:extLst>
            </p:cNvPr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621;p67">
              <a:extLst>
                <a:ext uri="{FF2B5EF4-FFF2-40B4-BE49-F238E27FC236}">
                  <a16:creationId xmlns:a16="http://schemas.microsoft.com/office/drawing/2014/main" xmlns="" id="{39582E60-F91B-D465-F2BE-0890D7ADF2F9}"/>
                </a:ext>
              </a:extLst>
            </p:cNvPr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622;p67">
              <a:extLst>
                <a:ext uri="{FF2B5EF4-FFF2-40B4-BE49-F238E27FC236}">
                  <a16:creationId xmlns:a16="http://schemas.microsoft.com/office/drawing/2014/main" xmlns="" id="{B7B5BD60-A14F-072B-6544-BEF4EE4F356E}"/>
                </a:ext>
              </a:extLst>
            </p:cNvPr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623;p67">
              <a:extLst>
                <a:ext uri="{FF2B5EF4-FFF2-40B4-BE49-F238E27FC236}">
                  <a16:creationId xmlns:a16="http://schemas.microsoft.com/office/drawing/2014/main" xmlns="" id="{AC6A2846-944B-F1DC-10D7-62E05F8ABD45}"/>
                </a:ext>
              </a:extLst>
            </p:cNvPr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624;p67">
              <a:extLst>
                <a:ext uri="{FF2B5EF4-FFF2-40B4-BE49-F238E27FC236}">
                  <a16:creationId xmlns:a16="http://schemas.microsoft.com/office/drawing/2014/main" xmlns="" id="{EA6D7146-8BA7-754B-3416-01074E36BD6F}"/>
                </a:ext>
              </a:extLst>
            </p:cNvPr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625;p67">
              <a:extLst>
                <a:ext uri="{FF2B5EF4-FFF2-40B4-BE49-F238E27FC236}">
                  <a16:creationId xmlns:a16="http://schemas.microsoft.com/office/drawing/2014/main" xmlns="" id="{96D34057-C097-4BD5-C314-50B9F4E2FAE9}"/>
                </a:ext>
              </a:extLst>
            </p:cNvPr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626;p67">
              <a:extLst>
                <a:ext uri="{FF2B5EF4-FFF2-40B4-BE49-F238E27FC236}">
                  <a16:creationId xmlns:a16="http://schemas.microsoft.com/office/drawing/2014/main" xmlns="" id="{2FEF604D-9096-9658-2FD5-E86FEDCFFA2E}"/>
                </a:ext>
              </a:extLst>
            </p:cNvPr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627;p67">
              <a:extLst>
                <a:ext uri="{FF2B5EF4-FFF2-40B4-BE49-F238E27FC236}">
                  <a16:creationId xmlns:a16="http://schemas.microsoft.com/office/drawing/2014/main" xmlns="" id="{36759947-350C-BC11-8838-56911625D492}"/>
                </a:ext>
              </a:extLst>
            </p:cNvPr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628;p67">
              <a:extLst>
                <a:ext uri="{FF2B5EF4-FFF2-40B4-BE49-F238E27FC236}">
                  <a16:creationId xmlns:a16="http://schemas.microsoft.com/office/drawing/2014/main" xmlns="" id="{89B03906-9DBE-26E3-4221-21FC0FAECCF7}"/>
                </a:ext>
              </a:extLst>
            </p:cNvPr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629;p67">
              <a:extLst>
                <a:ext uri="{FF2B5EF4-FFF2-40B4-BE49-F238E27FC236}">
                  <a16:creationId xmlns:a16="http://schemas.microsoft.com/office/drawing/2014/main" xmlns="" id="{81366968-DDF3-50FD-A116-1DED1465F4F0}"/>
                </a:ext>
              </a:extLst>
            </p:cNvPr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630;p67">
              <a:extLst>
                <a:ext uri="{FF2B5EF4-FFF2-40B4-BE49-F238E27FC236}">
                  <a16:creationId xmlns:a16="http://schemas.microsoft.com/office/drawing/2014/main" xmlns="" id="{5CDD34EE-2A5D-3739-BADA-4EE1E8B529F3}"/>
                </a:ext>
              </a:extLst>
            </p:cNvPr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631;p67">
              <a:extLst>
                <a:ext uri="{FF2B5EF4-FFF2-40B4-BE49-F238E27FC236}">
                  <a16:creationId xmlns:a16="http://schemas.microsoft.com/office/drawing/2014/main" xmlns="" id="{159E2A0D-6CD5-44B4-EBEB-DF0326A44558}"/>
                </a:ext>
              </a:extLst>
            </p:cNvPr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632;p67">
              <a:extLst>
                <a:ext uri="{FF2B5EF4-FFF2-40B4-BE49-F238E27FC236}">
                  <a16:creationId xmlns:a16="http://schemas.microsoft.com/office/drawing/2014/main" xmlns="" id="{C4563902-FAC9-77F4-CED2-09A5D79FC6E4}"/>
                </a:ext>
              </a:extLst>
            </p:cNvPr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633;p67">
              <a:extLst>
                <a:ext uri="{FF2B5EF4-FFF2-40B4-BE49-F238E27FC236}">
                  <a16:creationId xmlns:a16="http://schemas.microsoft.com/office/drawing/2014/main" xmlns="" id="{57408E70-2FAA-3783-E063-E03496FFC9B2}"/>
                </a:ext>
              </a:extLst>
            </p:cNvPr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634;p67">
              <a:extLst>
                <a:ext uri="{FF2B5EF4-FFF2-40B4-BE49-F238E27FC236}">
                  <a16:creationId xmlns:a16="http://schemas.microsoft.com/office/drawing/2014/main" xmlns="" id="{127FAB7D-598B-D57B-4731-500800D2CD9D}"/>
                </a:ext>
              </a:extLst>
            </p:cNvPr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635;p67">
              <a:extLst>
                <a:ext uri="{FF2B5EF4-FFF2-40B4-BE49-F238E27FC236}">
                  <a16:creationId xmlns:a16="http://schemas.microsoft.com/office/drawing/2014/main" xmlns="" id="{E7610ADE-5AB9-1158-64E0-D06EC5C19421}"/>
                </a:ext>
              </a:extLst>
            </p:cNvPr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636;p67">
              <a:extLst>
                <a:ext uri="{FF2B5EF4-FFF2-40B4-BE49-F238E27FC236}">
                  <a16:creationId xmlns:a16="http://schemas.microsoft.com/office/drawing/2014/main" xmlns="" id="{39E2440E-F669-5F1F-529F-5381D9FA331F}"/>
                </a:ext>
              </a:extLst>
            </p:cNvPr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637;p67">
              <a:extLst>
                <a:ext uri="{FF2B5EF4-FFF2-40B4-BE49-F238E27FC236}">
                  <a16:creationId xmlns:a16="http://schemas.microsoft.com/office/drawing/2014/main" xmlns="" id="{43B05BC7-1A19-F889-6B3D-EE6B099A740F}"/>
                </a:ext>
              </a:extLst>
            </p:cNvPr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638;p67">
              <a:extLst>
                <a:ext uri="{FF2B5EF4-FFF2-40B4-BE49-F238E27FC236}">
                  <a16:creationId xmlns:a16="http://schemas.microsoft.com/office/drawing/2014/main" xmlns="" id="{AF31E105-A2BE-C7BE-5AA5-73B3A03523E2}"/>
                </a:ext>
              </a:extLst>
            </p:cNvPr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639;p67">
              <a:extLst>
                <a:ext uri="{FF2B5EF4-FFF2-40B4-BE49-F238E27FC236}">
                  <a16:creationId xmlns:a16="http://schemas.microsoft.com/office/drawing/2014/main" xmlns="" id="{29544DCE-F83E-A53B-8B55-E5D7DC07E357}"/>
                </a:ext>
              </a:extLst>
            </p:cNvPr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640;p67">
              <a:extLst>
                <a:ext uri="{FF2B5EF4-FFF2-40B4-BE49-F238E27FC236}">
                  <a16:creationId xmlns:a16="http://schemas.microsoft.com/office/drawing/2014/main" xmlns="" id="{1A6F492D-A1AA-1FFA-D916-BF823DD128C1}"/>
                </a:ext>
              </a:extLst>
            </p:cNvPr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641;p67">
              <a:extLst>
                <a:ext uri="{FF2B5EF4-FFF2-40B4-BE49-F238E27FC236}">
                  <a16:creationId xmlns:a16="http://schemas.microsoft.com/office/drawing/2014/main" xmlns="" id="{44BDAD5B-A511-4772-474A-99C73E519A45}"/>
                </a:ext>
              </a:extLst>
            </p:cNvPr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642;p67">
              <a:extLst>
                <a:ext uri="{FF2B5EF4-FFF2-40B4-BE49-F238E27FC236}">
                  <a16:creationId xmlns:a16="http://schemas.microsoft.com/office/drawing/2014/main" xmlns="" id="{8A56DB5F-FFE5-B51F-DBC6-B38395C43677}"/>
                </a:ext>
              </a:extLst>
            </p:cNvPr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643;p67">
              <a:extLst>
                <a:ext uri="{FF2B5EF4-FFF2-40B4-BE49-F238E27FC236}">
                  <a16:creationId xmlns:a16="http://schemas.microsoft.com/office/drawing/2014/main" xmlns="" id="{8A853927-6ACA-EE88-9066-9217A0AC5868}"/>
                </a:ext>
              </a:extLst>
            </p:cNvPr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0" name="Picture 3">
            <a:extLst>
              <a:ext uri="{FF2B5EF4-FFF2-40B4-BE49-F238E27FC236}">
                <a16:creationId xmlns:a16="http://schemas.microsoft.com/office/drawing/2014/main" xmlns="" id="{FAC05623-328E-CFDC-1C46-1C6D18C49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436469" y="125466"/>
            <a:ext cx="2520539" cy="3699873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2B1C131F-535D-5E28-F475-8180E3AD3100}"/>
              </a:ext>
            </a:extLst>
          </p:cNvPr>
          <p:cNvSpPr txBox="1"/>
          <p:nvPr/>
        </p:nvSpPr>
        <p:spPr>
          <a:xfrm>
            <a:off x="6274780" y="572660"/>
            <a:ext cx="2869811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TRƯỚC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xmlns="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xmlns="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xmlns="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xmlns="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xmlns="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xmlns="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xmlns="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xmlns="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xmlns="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xmlns="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xmlns="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xmlns="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xmlns="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xmlns="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xmlns="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xmlns="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xmlns="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xmlns="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xmlns="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xmlns="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xmlns="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xmlns="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xmlns="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xmlns="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xmlns="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xmlns="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xmlns="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xmlns="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xmlns="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xmlns="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xmlns="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xmlns="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xmlns="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xmlns="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xmlns="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xmlns="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xmlns="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xmlns="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xmlns="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xmlns="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xmlns="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xmlns="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xmlns="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xmlns="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xmlns="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xmlns="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xmlns="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xmlns="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xmlns="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xmlns="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xmlns="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xmlns="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xmlns="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xmlns="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xmlns="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xmlns="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xmlns="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xmlns="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xmlns="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xmlns="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xmlns="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xmlns="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xmlns="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xmlns="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xmlns="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xmlns="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xmlns="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xmlns="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xmlns="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xmlns="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xmlns="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xmlns="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xmlns="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xmlns="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xmlns="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xmlns="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xmlns="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xmlns="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xmlns="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xmlns="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xmlns="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xmlns="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xmlns="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xmlns="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xmlns="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xmlns="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xmlns="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xmlns="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xmlns="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xmlns="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xmlns="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xmlns="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QUAN SÁT</a:t>
            </a:r>
            <a:br>
              <a:rPr lang="es" sz="4800" dirty="0">
                <a:latin typeface="UVN Da Lat" panose="03060902030302020204" pitchFamily="66" charset="0"/>
              </a:rPr>
            </a:br>
            <a:r>
              <a:rPr lang="es" sz="4800" dirty="0">
                <a:latin typeface="UVN Da Lat" panose="03060902030302020204" pitchFamily="66" charset="0"/>
              </a:rPr>
              <a:t>&amp; NHẬN XÉT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F8A92B7-0C0A-2215-2CC0-D2E1D2D67EAC}"/>
              </a:ext>
            </a:extLst>
          </p:cNvPr>
          <p:cNvSpPr/>
          <p:nvPr/>
        </p:nvSpPr>
        <p:spPr>
          <a:xfrm>
            <a:off x="267419" y="293298"/>
            <a:ext cx="8566030" cy="57796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429783F-D7BD-B76D-AA1E-7516522B1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02" y="1024981"/>
            <a:ext cx="6943076" cy="3928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53A091-4DEA-EA1F-9E14-E4FF0E864686}"/>
              </a:ext>
            </a:extLst>
          </p:cNvPr>
          <p:cNvSpPr txBox="1"/>
          <p:nvPr/>
        </p:nvSpPr>
        <p:spPr>
          <a:xfrm>
            <a:off x="5575247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xmlns="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xmlns="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xmlns="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xmlns="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xmlns="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xmlns="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xmlns="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xmlns="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xmlns="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xmlns="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xmlns="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xmlns="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xmlns="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xmlns="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xmlns="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xmlns="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xmlns="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xmlns="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xmlns="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xmlns="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xmlns="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xmlns="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xmlns="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xmlns="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xmlns="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xmlns="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xmlns="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xmlns="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xmlns="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xmlns="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xmlns="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xmlns="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xmlns="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xmlns="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xmlns="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xmlns="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xmlns="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xmlns="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xmlns="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xmlns="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xmlns="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xmlns="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xmlns="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xmlns="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xmlns="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xmlns="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xmlns="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xmlns="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xmlns="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xmlns="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xmlns="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xmlns="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xmlns="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xmlns="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xmlns="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xmlns="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xmlns="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xmlns="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xmlns="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xmlns="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CD9E0123-F632-7E25-B001-F6ED723AB83C}"/>
                </a:ext>
              </a:extLst>
            </p:cNvPr>
            <p:cNvSpPr txBox="1"/>
            <p:nvPr/>
          </p:nvSpPr>
          <p:spPr>
            <a:xfrm>
              <a:off x="962731" y="509149"/>
              <a:ext cx="4612516" cy="968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Nhiệm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vụ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HS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cặp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1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mô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tả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– 1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nguy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hiểm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D787CFD3-16DB-2B47-FFD4-EB24E84C5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526" y="2069759"/>
            <a:ext cx="5432079" cy="30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599</Words>
  <Application>Microsoft Office PowerPoint</Application>
  <PresentationFormat>On-screen Show (16:9)</PresentationFormat>
  <Paragraphs>59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Fredoka One</vt:lpstr>
      <vt:lpstr>Exo 2</vt:lpstr>
      <vt:lpstr>Arial-Rounded</vt:lpstr>
      <vt:lpstr>Calibri</vt:lpstr>
      <vt:lpstr>Arial</vt:lpstr>
      <vt:lpstr>Raleway Medium</vt:lpstr>
      <vt:lpstr>UVN Da Lat</vt:lpstr>
      <vt:lpstr>Raleway</vt:lpstr>
      <vt:lpstr>UTM Cookies</vt:lpstr>
      <vt:lpstr>Times New Roman</vt:lpstr>
      <vt:lpstr>Día del Niño by Slidesgo</vt:lpstr>
      <vt:lpstr>PowerPoint Presentation</vt:lpstr>
      <vt:lpstr>PowerPoint Presentation</vt:lpstr>
      <vt:lpstr>KHỞI ĐỘNG</vt:lpstr>
      <vt:lpstr>MỤC TIÊU</vt:lpstr>
      <vt:lpstr>PowerPoint Presentation</vt:lpstr>
      <vt:lpstr>KHÁM PHÁ</vt:lpstr>
      <vt:lpstr>QUAN SÁT &amp; NHẬN XÉT</vt:lpstr>
      <vt:lpstr>PowerPoint Presentation</vt:lpstr>
      <vt:lpstr>PowerPoint Presentation</vt:lpstr>
      <vt:lpstr>PowerPoint Presentation</vt:lpstr>
      <vt:lpstr>PowerPoint Presentation</vt:lpstr>
      <vt:lpstr>Trong thực tế các tình huống không an toàn có thể xảy ra rất đa dạng và có những nguy cơ tiềm ẩn: sản phẩm công nghệ trở nên mất an toàn khi bị hỏng, bị rò khí, … Vì thế việc đảm bảo an toàn khi sử dụng các sản phẩm công nghệ rất quan trọng.</vt:lpstr>
      <vt:lpstr>LUYỆN TẬP</vt:lpstr>
      <vt:lpstr>Tình huống có thể gây bỏng</vt:lpstr>
      <vt:lpstr>Tình huống có thể gây bỏng</vt:lpstr>
      <vt:lpstr>MỞ RỘNG THÔNG TIN</vt:lpstr>
      <vt:lpstr>PowerPoint Presentation</vt:lpstr>
      <vt:lpstr>Khi gặp những cảnh báo được dán trên thiết bị, khu vực nguy hiểm chúng ta không chơi gần những khu vực đó.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21</cp:revision>
  <dcterms:modified xsi:type="dcterms:W3CDTF">2022-12-20T03:29:58Z</dcterms:modified>
</cp:coreProperties>
</file>