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2" r:id="rId12"/>
    <p:sldId id="265" r:id="rId13"/>
    <p:sldId id="271" r:id="rId14"/>
    <p:sldId id="267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1A639-E79B-42F2-BFAF-97E0E2CC2523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C22C6-BF8B-4776-884B-C1CDDC4E5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8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0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96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460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3E781EE-CE52-4F2C-8677-65F31CBADC22}" type="slidenum">
              <a:rPr lang="en-US" altLang="zh-CN"/>
              <a:pPr>
                <a:spcBef>
                  <a:spcPct val="0"/>
                </a:spcBef>
              </a:pPr>
              <a:t>14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0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6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9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5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9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8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5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2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2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65C67-1404-4309-AEA5-55F3D986C4D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67/23/d9/6723d98e4e6b87f61a1b0a411fe3fe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3656" y="-2473654"/>
            <a:ext cx="7128152" cy="120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107" y="3595560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549223" y="-17646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30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856958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lường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(98)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2a.		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giải</a:t>
            </a: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388" y="2714813"/>
            <a:ext cx="5731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gấp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ACDB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9895" y="3307211"/>
            <a:ext cx="3998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… + … + … = …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(…….)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7960" y="3910930"/>
            <a:ext cx="4309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gấp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9895" y="4522272"/>
            <a:ext cx="3902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… + … + … = …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(……)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7960" y="5176928"/>
            <a:ext cx="4046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……..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9895" y="5867159"/>
            <a:ext cx="3749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…… + ……..  =  (…….)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5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1638674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b. Vẽ đoạn thẳng dài 1 dm: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2425566" y="1155031"/>
            <a:ext cx="0" cy="182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982803" y="808482"/>
            <a:ext cx="28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28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3" y="-154811"/>
            <a:ext cx="11548422" cy="186991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410564" y="949900"/>
            <a:ext cx="3406081" cy="49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072841" y="921536"/>
            <a:ext cx="6300246" cy="333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32486" y="1431254"/>
            <a:ext cx="5167435" cy="222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7360" y="2406332"/>
            <a:ext cx="728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 cho biết những gì? Đề bài hỏi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360" y="3106314"/>
            <a:ext cx="728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360" y="3582731"/>
            <a:ext cx="642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về ít hơn.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060" y="5300701"/>
            <a:ext cx="1081202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tóm tắt và hoàn thành bài vào vở ô li.</a:t>
            </a:r>
            <a:endParaRPr lang="en-US" sz="28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0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256778" y="101377"/>
            <a:ext cx="8913565" cy="682832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620807" y="2587142"/>
            <a:ext cx="2232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28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Bình to   :</a:t>
            </a:r>
          </a:p>
          <a:p>
            <a:pPr>
              <a:lnSpc>
                <a:spcPts val="4900"/>
              </a:lnSpc>
            </a:pPr>
            <a:r>
              <a:rPr lang="en-US" sz="28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Bình nhỏ:</a:t>
            </a:r>
            <a:endParaRPr lang="en-US" sz="2800" b="1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 flipV="1">
            <a:off x="3810416" y="3584488"/>
            <a:ext cx="3983530" cy="176543"/>
            <a:chOff x="2960483" y="3186819"/>
            <a:chExt cx="3983530" cy="176543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flipH="1">
            <a:off x="3810421" y="2969129"/>
            <a:ext cx="3983530" cy="176543"/>
            <a:chOff x="2960483" y="3186819"/>
            <a:chExt cx="3983530" cy="176543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flipH="1">
            <a:off x="7793947" y="2969130"/>
            <a:ext cx="1485904" cy="172016"/>
            <a:chOff x="2960483" y="3186819"/>
            <a:chExt cx="3983530" cy="176543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 flipH="1">
            <a:off x="7811803" y="3042657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 flipV="1">
            <a:off x="3813007" y="3664213"/>
            <a:ext cx="3963072" cy="220360"/>
            <a:chOff x="2963074" y="2504321"/>
            <a:chExt cx="3963072" cy="220360"/>
          </a:xfrm>
        </p:grpSpPr>
        <p:sp>
          <p:nvSpPr>
            <p:cNvPr id="54" name="Freeform 53"/>
            <p:cNvSpPr/>
            <p:nvPr/>
          </p:nvSpPr>
          <p:spPr>
            <a:xfrm>
              <a:off x="2963074" y="2515131"/>
              <a:ext cx="676275" cy="209550"/>
            </a:xfrm>
            <a:custGeom>
              <a:avLst/>
              <a:gdLst>
                <a:gd name="connsiteX0" fmla="*/ 0 w 676275"/>
                <a:gd name="connsiteY0" fmla="*/ 209550 h 209550"/>
                <a:gd name="connsiteX1" fmla="*/ 171450 w 676275"/>
                <a:gd name="connsiteY1" fmla="*/ 66675 h 209550"/>
                <a:gd name="connsiteX2" fmla="*/ 676275 w 676275"/>
                <a:gd name="connsiteY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209550">
                  <a:moveTo>
                    <a:pt x="0" y="209550"/>
                  </a:moveTo>
                  <a:cubicBezTo>
                    <a:pt x="29369" y="155575"/>
                    <a:pt x="58738" y="101600"/>
                    <a:pt x="171450" y="66675"/>
                  </a:cubicBezTo>
                  <a:cubicBezTo>
                    <a:pt x="284163" y="31750"/>
                    <a:pt x="480219" y="15875"/>
                    <a:pt x="676275" y="0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7030A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flipH="1">
              <a:off x="6249871" y="2504321"/>
              <a:ext cx="676275" cy="209550"/>
            </a:xfrm>
            <a:custGeom>
              <a:avLst/>
              <a:gdLst>
                <a:gd name="connsiteX0" fmla="*/ 0 w 676275"/>
                <a:gd name="connsiteY0" fmla="*/ 209550 h 209550"/>
                <a:gd name="connsiteX1" fmla="*/ 171450 w 676275"/>
                <a:gd name="connsiteY1" fmla="*/ 66675 h 209550"/>
                <a:gd name="connsiteX2" fmla="*/ 676275 w 676275"/>
                <a:gd name="connsiteY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209550">
                  <a:moveTo>
                    <a:pt x="0" y="209550"/>
                  </a:moveTo>
                  <a:cubicBezTo>
                    <a:pt x="29369" y="155575"/>
                    <a:pt x="58738" y="101600"/>
                    <a:pt x="171450" y="66675"/>
                  </a:cubicBezTo>
                  <a:cubicBezTo>
                    <a:pt x="284163" y="31750"/>
                    <a:pt x="480219" y="15875"/>
                    <a:pt x="676275" y="0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7030A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453102" y="2106786"/>
            <a:ext cx="252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Tóm tắt</a:t>
            </a:r>
            <a:endParaRPr lang="en-US" sz="3200" b="1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807826" y="2635041"/>
            <a:ext cx="6940851" cy="1678881"/>
            <a:chOff x="2963074" y="2341086"/>
            <a:chExt cx="5064887" cy="1678881"/>
          </a:xfrm>
        </p:grpSpPr>
        <p:grpSp>
          <p:nvGrpSpPr>
            <p:cNvPr id="58" name="Group 57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4225764" y="2341086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…</a:t>
              </a:r>
              <a:r>
                <a:rPr lang="en-US" sz="2400" b="1" i="1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l </a:t>
              </a:r>
              <a:r>
                <a:rPr lang="en-US" sz="2400" b="1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sữa</a:t>
              </a:r>
              <a:endParaRPr lang="en-US" sz="24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932461" y="2990751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… </a:t>
              </a:r>
              <a:r>
                <a:rPr lang="en-US" sz="2400" b="1" i="1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2400" b="1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sữa</a:t>
              </a:r>
              <a:endParaRPr lang="en-US" sz="24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55187" y="3558302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… </a:t>
              </a:r>
              <a:r>
                <a:rPr lang="en-US" sz="2400" b="1" i="1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2400" b="1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sữa</a:t>
              </a:r>
              <a:endParaRPr lang="en-US" sz="24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Freeform 63"/>
          <p:cNvSpPr/>
          <p:nvPr/>
        </p:nvSpPr>
        <p:spPr>
          <a:xfrm flipV="1">
            <a:off x="7794159" y="3025492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 flipV="1">
            <a:off x="9034749" y="3044841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1" y="4516582"/>
            <a:ext cx="10067291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9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…………………………………………………….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9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………………….…..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= …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(……………)</a:t>
            </a: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9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…………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94481" y="2159994"/>
            <a:ext cx="252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3:</a:t>
            </a:r>
            <a:endParaRPr lang="en-US" sz="3200" b="1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1638674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b.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Vẽ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đoạn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thẳng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dài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dm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2425566" y="1155031"/>
            <a:ext cx="0" cy="182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982803" y="808482"/>
            <a:ext cx="28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1-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9296" y="2981622"/>
            <a:ext cx="2789505" cy="41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325175" y="369155"/>
            <a:ext cx="5146472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dò</a:t>
            </a:r>
            <a:endParaRPr kumimoji="0" lang="en-US" altLang="zh-CN" sz="4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8897" y="1738749"/>
            <a:ext cx="95825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2, 3 vào vở ô li Toán.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 tập về hình học và đo lường </a:t>
            </a:r>
            <a:r>
              <a:rPr lang="en-US" sz="360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(trang 99)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3"/>
            <a:ext cx="12192001" cy="710165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03108" y="205566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477" y="2972902"/>
            <a:ext cx="118982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spc="10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hình học và đo lường (98)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7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29649" y="903390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84130" y="1381455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9074" y="2300822"/>
            <a:ext cx="9481150" cy="33167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35460" y="0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2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0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75779" cy="45434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952750" y="971550"/>
            <a:ext cx="224790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419725" y="971550"/>
            <a:ext cx="2905125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543925" y="962025"/>
            <a:ext cx="215265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4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63"/>
          <a:stretch/>
        </p:blipFill>
        <p:spPr>
          <a:xfrm>
            <a:off x="-1" y="-202127"/>
            <a:ext cx="12175779" cy="149191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952750" y="769424"/>
            <a:ext cx="224790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419725" y="769424"/>
            <a:ext cx="2905125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543925" y="759899"/>
            <a:ext cx="215265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620" y="1050813"/>
            <a:ext cx="1523401" cy="1999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3520" y="1230734"/>
            <a:ext cx="1413540" cy="2270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5977" y="1217925"/>
            <a:ext cx="944802" cy="2482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7630" y="1217925"/>
            <a:ext cx="1494105" cy="2446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4891" y="1498988"/>
            <a:ext cx="2204537" cy="13842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7461" y="3700777"/>
            <a:ext cx="215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0698" y="3670560"/>
            <a:ext cx="272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2750" y="5813663"/>
            <a:ext cx="215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cong: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-0.00039 0.2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0.58073 0.2407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36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9023 0.22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7735 0.5354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6589 0.580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88"/>
          <a:stretch/>
        </p:blipFill>
        <p:spPr>
          <a:xfrm>
            <a:off x="671330" y="222559"/>
            <a:ext cx="11312122" cy="95172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492943" y="962526"/>
            <a:ext cx="5072514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05466" y="4498458"/>
            <a:ext cx="8834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...., ...;    ….., .…; …..;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….., ……,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5"/>
          <a:stretch/>
        </p:blipFill>
        <p:spPr>
          <a:xfrm>
            <a:off x="671330" y="1174282"/>
            <a:ext cx="6673545" cy="359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55"/>
          <a:stretch/>
        </p:blipFill>
        <p:spPr>
          <a:xfrm>
            <a:off x="7049" y="70252"/>
            <a:ext cx="10746277" cy="93345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451635" y="868153"/>
            <a:ext cx="3968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2426694" y="868153"/>
            <a:ext cx="1606717" cy="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0" t="15603"/>
          <a:stretch/>
        </p:blipFill>
        <p:spPr>
          <a:xfrm>
            <a:off x="0" y="1484415"/>
            <a:ext cx="8194339" cy="54055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9494" y="1349265"/>
            <a:ext cx="68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1485" y="1087655"/>
            <a:ext cx="68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7979" y="2858089"/>
            <a:ext cx="68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8490" y="2507893"/>
            <a:ext cx="68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1017" y="6366749"/>
            <a:ext cx="68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575887">
            <a:off x="451586" y="207432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118005">
            <a:off x="2457809" y="124163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165668">
            <a:off x="4982764" y="2246283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1319" y="301048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561116">
            <a:off x="2825063" y="271603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623506">
            <a:off x="4900831" y="290012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431970">
            <a:off x="1714837" y="462155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9236865">
            <a:off x="4565236" y="4440133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6869" y="2319042"/>
            <a:ext cx="406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ACDB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08428" y="2821549"/>
            <a:ext cx="305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+ … + … = … (cm)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46869" y="3570764"/>
            <a:ext cx="331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08428" y="4073271"/>
            <a:ext cx="3140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+ … + … = …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(…..)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60483" y="4784815"/>
            <a:ext cx="362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22042" y="5287322"/>
            <a:ext cx="3102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 = …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(…..)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99527" y="1701960"/>
            <a:ext cx="193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418" cy="6857766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72" y="860696"/>
            <a:ext cx="9232601" cy="1789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5784" y="2388858"/>
            <a:ext cx="728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nêu lại cách vẽ đoạn thẳng.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5784" y="3158948"/>
            <a:ext cx="728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dm = ? cm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195" y="6334780"/>
            <a:ext cx="1081202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tóm tắt và hoàn thành bài vào vở ô li.</a:t>
            </a:r>
            <a:endParaRPr lang="en-US" sz="28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9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354</Words>
  <Application>Microsoft Office PowerPoint</Application>
  <PresentationFormat>Widescreen</PresentationFormat>
  <Paragraphs>75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微软雅黑</vt:lpstr>
      <vt:lpstr>宋体</vt:lpstr>
      <vt:lpstr>宋体</vt:lpstr>
      <vt:lpstr>Arial</vt:lpstr>
      <vt:lpstr>Calibri</vt:lpstr>
      <vt:lpstr>Calibri Light</vt:lpstr>
      <vt:lpstr>HP001 4 hàng</vt:lpstr>
      <vt:lpstr>HP001 5 hàng</vt:lpstr>
      <vt:lpstr>inpin heiti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30 tháng 12 năm 2021</vt:lpstr>
      <vt:lpstr>b. Vẽ đoạn thẳng dài 1 dm:</vt:lpstr>
      <vt:lpstr>PowerPoint Presentation</vt:lpstr>
      <vt:lpstr>b. Vẽ đoạn thẳng dài 1 dm: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16</cp:revision>
  <dcterms:created xsi:type="dcterms:W3CDTF">2021-12-27T09:56:05Z</dcterms:created>
  <dcterms:modified xsi:type="dcterms:W3CDTF">2021-12-29T09:05:23Z</dcterms:modified>
</cp:coreProperties>
</file>