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  <p:sldMasterId id="2147483863" r:id="rId2"/>
    <p:sldMasterId id="2147483875" r:id="rId3"/>
    <p:sldMasterId id="2147483897" r:id="rId4"/>
    <p:sldMasterId id="2147483913" r:id="rId5"/>
  </p:sldMasterIdLst>
  <p:notesMasterIdLst>
    <p:notesMasterId r:id="rId23"/>
  </p:notesMasterIdLst>
  <p:sldIdLst>
    <p:sldId id="438" r:id="rId6"/>
    <p:sldId id="421" r:id="rId7"/>
    <p:sldId id="422" r:id="rId8"/>
    <p:sldId id="403" r:id="rId9"/>
    <p:sldId id="404" r:id="rId10"/>
    <p:sldId id="405" r:id="rId11"/>
    <p:sldId id="406" r:id="rId12"/>
    <p:sldId id="407" r:id="rId13"/>
    <p:sldId id="408" r:id="rId14"/>
    <p:sldId id="420" r:id="rId15"/>
    <p:sldId id="411" r:id="rId16"/>
    <p:sldId id="434" r:id="rId17"/>
    <p:sldId id="436" r:id="rId18"/>
    <p:sldId id="437" r:id="rId19"/>
    <p:sldId id="423" r:id="rId20"/>
    <p:sldId id="429" r:id="rId21"/>
    <p:sldId id="424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B40852"/>
    <a:srgbClr val="82D2E9"/>
    <a:srgbClr val="F63688"/>
    <a:srgbClr val="EF8D9D"/>
    <a:srgbClr val="F06858"/>
    <a:srgbClr val="F15441"/>
    <a:srgbClr val="CCECFB"/>
    <a:srgbClr val="FFD653"/>
    <a:srgbClr val="F89D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4383" autoAdjust="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27207-8A10-4B6B-A4B1-1F2133B8AD4D}" type="datetimeFigureOut">
              <a:rPr lang="en-US" smtClean="0"/>
              <a:t>17/1/2023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8DC28-CB46-4EA9-8821-4AD4DBE00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69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/>
            </a:r>
            <a:br>
              <a:rPr lang="en-US" baseline="0" dirty="0"/>
            </a:b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0345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/>
            </a:r>
            <a:br>
              <a:rPr lang="en-US" baseline="0" dirty="0"/>
            </a:b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87042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giảng</a:t>
            </a:r>
            <a:r>
              <a:rPr lang="en-US" baseline="0" dirty="0"/>
              <a:t> </a:t>
            </a:r>
            <a:r>
              <a:rPr lang="en-US" baseline="0" dirty="0" err="1"/>
              <a:t>thiết</a:t>
            </a:r>
            <a:r>
              <a:rPr lang="en-US" baseline="0" dirty="0"/>
              <a:t> </a:t>
            </a:r>
            <a:r>
              <a:rPr lang="en-US" baseline="0" dirty="0" err="1"/>
              <a:t>kế</a:t>
            </a:r>
            <a:r>
              <a:rPr lang="en-US" baseline="0" dirty="0"/>
              <a:t> </a:t>
            </a:r>
            <a:r>
              <a:rPr lang="en-US" baseline="0" dirty="0" err="1"/>
              <a:t>bởi</a:t>
            </a:r>
            <a:r>
              <a:rPr lang="en-US" baseline="0" dirty="0"/>
              <a:t>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baseline="0" dirty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98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82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/>
            </a:r>
            <a:br>
              <a:rPr lang="en-US" baseline="0" dirty="0"/>
            </a:b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15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29355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99121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/>
            </a:r>
            <a:br>
              <a:rPr lang="en-US" baseline="0" dirty="0"/>
            </a:b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17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8327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342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lIns="121325" tIns="60665" rIns="121325" bIns="6066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eaVert" lIns="121325" tIns="60665" rIns="121325" bIns="6066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2023/1/17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226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748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339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5" y="5001295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96457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658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43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61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43605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45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28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9248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921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513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76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7999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701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297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3827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5933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5150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845502-40AC-4179-9C35-DB07BA0EB04A}" type="datetimeFigureOut">
              <a:rPr lang="en-US" smtClean="0">
                <a:solidFill>
                  <a:prstClr val="black"/>
                </a:solidFill>
              </a:rPr>
              <a:pPr/>
              <a:t>17/1/2023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698F5-DE19-435B-A22F-70B8E20E7E8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61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6632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9469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BC7917-02B8-4E0E-96D1-8C0DDAF90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B337180-4B32-46EA-AE59-59EB0D1996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D47339-1E75-4698-BC23-D6EFA8F0A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9569444-2C05-48D8-B44D-F6583651983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F156041-BD77-4BC6-BBDC-94A24854D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17F500-45E2-4B57-9091-27A868324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689C684-105E-4E47-8E43-738C4FBB6F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8214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>
          <a:xfrm>
            <a:off x="838200" y="6419854"/>
            <a:ext cx="2743200" cy="365125"/>
          </a:xfrm>
          <a:prstGeom prst="rect">
            <a:avLst/>
          </a:prstGeom>
        </p:spPr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2023/1/17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>
          <a:xfrm>
            <a:off x="4038600" y="64198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>
          <a:xfrm>
            <a:off x="8610600" y="6419854"/>
            <a:ext cx="2743200" cy="365125"/>
          </a:xfrm>
          <a:prstGeom prst="rect">
            <a:avLst/>
          </a:prstGeom>
        </p:spPr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6639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6620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886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313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103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345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41749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224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0635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461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5919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8230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553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1312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0169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5508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604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951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77521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2491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542B56-81D5-449E-91FE-D7BF1DEA4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60A724C-72FF-4B92-8462-AC68753F6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67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75E685-A719-4B08-B7A8-5CEC4B6D5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A006B3C-077E-4FC6-842E-CC7953E0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A94819F-E80B-4836-81AD-76E878955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685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C2B4369-6BCA-4760-9913-C45A24FDA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AD68E8-7F04-457D-AB10-8179FCF81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12E1151-B88D-494D-AAD4-91C8CEC7C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E4C85E-83DA-4F80-B411-714785B86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CB23870-051B-4D70-B4F1-902B10EB6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69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0D27798-5BCE-4325-BBBB-90DF0DC30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9CA63C8-1323-4DF1-AB02-353B35B70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1E7B8CC-A987-405A-805F-2485AA2B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E796D-1A37-47EB-BD01-9652463D9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0ADBC33-F25B-400C-BD45-C4CA7B9CD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202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29DFE4F-2B84-41E1-8211-06507916F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2AFFFF9-10A6-4051-A8FE-CE9FD076D8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9AD6C61-E8B5-4085-9FAB-DE1D9F4CB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BC6A4B7-7838-4DFC-8046-FCBCDB657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19C984A-3322-4DFC-B14E-EA8687C18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FB2EB82-8014-449D-AB90-B39B13997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896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9597B5-0196-490A-8432-D074A4D94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4F48652-4BE9-4E68-84AB-93E513150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67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49AEEB2-882E-414C-A2CD-E8BAEF49B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B48B98D-880C-4D8C-B54D-2AA3F895A1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67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050129D-4527-44F7-B5CC-A019A5752C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EC1FB3F-AD82-468C-BF5A-DC0955F3D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FC8C1A7-591A-477E-BAD7-7B290404F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A25384B-CD3B-4AC8-803B-9A078CA7D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441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5B1DA9C-A683-4455-88E2-E917E5D77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3346D4-C59E-4EDD-BC3F-0F22601EA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1535B05-E151-41FE-8D5E-FE5B954A1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EF8B5F42-F5CE-478A-9C0F-69A5CD9FA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6433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FF99463-593A-407C-A6C7-D19F6273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71AB12E-71C3-403B-A0FF-FE3B0FC02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3828338-29F9-49FC-94BA-D83C4257C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0066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78F5BB-6C9D-4D67-B6CC-7B55B4AF5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EE07226-C3A0-4EB3-B23E-D7E29A12C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FEBF344-8133-4F86-86DF-B046ED5CC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67"/>
            </a:lvl2pPr>
            <a:lvl3pPr marL="914354" indent="0">
              <a:buNone/>
              <a:defRPr sz="1200"/>
            </a:lvl3pPr>
            <a:lvl4pPr marL="1371532" indent="0">
              <a:buNone/>
              <a:defRPr sz="1067"/>
            </a:lvl4pPr>
            <a:lvl5pPr marL="1828709" indent="0">
              <a:buNone/>
              <a:defRPr sz="1067"/>
            </a:lvl5pPr>
            <a:lvl6pPr marL="2285886" indent="0">
              <a:buNone/>
              <a:defRPr sz="1067"/>
            </a:lvl6pPr>
            <a:lvl7pPr marL="2743062" indent="0">
              <a:buNone/>
              <a:defRPr sz="1067"/>
            </a:lvl7pPr>
            <a:lvl8pPr marL="3200240" indent="0">
              <a:buNone/>
              <a:defRPr sz="1067"/>
            </a:lvl8pPr>
            <a:lvl9pPr marL="3657418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BB77D34-E6C3-40B0-A26C-29A8FCCD0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78189A-FD5F-4FB1-BCAB-8C7B8E4A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01A2989-F18A-4B8E-87F6-65B7A8A62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1036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70B3FCF-7806-4C06-BA18-97CA082A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2B5BC88-23BD-457E-8621-F49C89FF8B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443E366-E173-446C-9B6E-E0D6DB402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67"/>
            </a:lvl2pPr>
            <a:lvl3pPr marL="914354" indent="0">
              <a:buNone/>
              <a:defRPr sz="1200"/>
            </a:lvl3pPr>
            <a:lvl4pPr marL="1371532" indent="0">
              <a:buNone/>
              <a:defRPr sz="1067"/>
            </a:lvl4pPr>
            <a:lvl5pPr marL="1828709" indent="0">
              <a:buNone/>
              <a:defRPr sz="1067"/>
            </a:lvl5pPr>
            <a:lvl6pPr marL="2285886" indent="0">
              <a:buNone/>
              <a:defRPr sz="1067"/>
            </a:lvl6pPr>
            <a:lvl7pPr marL="2743062" indent="0">
              <a:buNone/>
              <a:defRPr sz="1067"/>
            </a:lvl7pPr>
            <a:lvl8pPr marL="3200240" indent="0">
              <a:buNone/>
              <a:defRPr sz="1067"/>
            </a:lvl8pPr>
            <a:lvl9pPr marL="3657418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AEA7C96-B40B-4699-9208-1A0F3B325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B6FCE18-A565-4312-BAF2-EADE0B30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536B630-DC4D-46BB-97C9-5AFF2EE8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6121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1FDECC-909A-4C23-9397-33522207C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12B38B3-3575-4D84-8DD1-88F4D1CB1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B741D6-8D93-4F86-BA27-94E4147D4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83EB19-8577-4F5C-A04E-91812EC1F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9E731E-EC2F-4B27-B2AD-7B6E9DAAD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58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9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6E2192D-6E71-4D23-A892-A672610A8B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D1B610-027C-4D98-9AE2-06D41F565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0C30B45-2F8E-44D8-8242-57EC00ACB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FA59E07-B34B-4920-AEC6-4B582C06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5630F09-93A4-4EE3-B212-7632D757B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957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126831C0-BE74-412F-A428-E52742063328}"/>
              </a:ext>
            </a:extLst>
          </p:cNvPr>
          <p:cNvSpPr/>
          <p:nvPr userDrawn="1"/>
        </p:nvSpPr>
        <p:spPr>
          <a:xfrm>
            <a:off x="416560" y="274320"/>
            <a:ext cx="11358880" cy="6309360"/>
          </a:xfrm>
          <a:prstGeom prst="roundRect">
            <a:avLst>
              <a:gd name="adj" fmla="val 96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8726091-BA92-4F61-A401-89D6A6E28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"/>
          <a:stretch/>
        </p:blipFill>
        <p:spPr>
          <a:xfrm>
            <a:off x="1" y="5359400"/>
            <a:ext cx="1653003" cy="14986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E168D67-8219-4DD9-9C20-E61287A0B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5"/>
          <a:stretch/>
        </p:blipFill>
        <p:spPr>
          <a:xfrm>
            <a:off x="10126413" y="5202429"/>
            <a:ext cx="2065587" cy="16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210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126831C0-BE74-412F-A428-E52742063328}"/>
              </a:ext>
            </a:extLst>
          </p:cNvPr>
          <p:cNvSpPr/>
          <p:nvPr userDrawn="1"/>
        </p:nvSpPr>
        <p:spPr>
          <a:xfrm>
            <a:off x="416560" y="274320"/>
            <a:ext cx="11358880" cy="6309360"/>
          </a:xfrm>
          <a:prstGeom prst="roundRect">
            <a:avLst>
              <a:gd name="adj" fmla="val 96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8726091-BA92-4F61-A401-89D6A6E28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"/>
          <a:stretch/>
        </p:blipFill>
        <p:spPr>
          <a:xfrm>
            <a:off x="1" y="5359400"/>
            <a:ext cx="1653003" cy="14986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E168D67-8219-4DD9-9C20-E61287A0B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5"/>
          <a:stretch/>
        </p:blipFill>
        <p:spPr>
          <a:xfrm>
            <a:off x="10126413" y="5202429"/>
            <a:ext cx="2065587" cy="16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748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126831C0-BE74-412F-A428-E52742063328}"/>
              </a:ext>
            </a:extLst>
          </p:cNvPr>
          <p:cNvSpPr/>
          <p:nvPr userDrawn="1"/>
        </p:nvSpPr>
        <p:spPr>
          <a:xfrm>
            <a:off x="416560" y="274320"/>
            <a:ext cx="11358880" cy="6309360"/>
          </a:xfrm>
          <a:prstGeom prst="roundRect">
            <a:avLst>
              <a:gd name="adj" fmla="val 96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8726091-BA92-4F61-A401-89D6A6E28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"/>
          <a:stretch/>
        </p:blipFill>
        <p:spPr>
          <a:xfrm>
            <a:off x="1" y="5359400"/>
            <a:ext cx="1653003" cy="14986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E168D67-8219-4DD9-9C20-E61287A0B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5"/>
          <a:stretch/>
        </p:blipFill>
        <p:spPr>
          <a:xfrm>
            <a:off x="10126413" y="5202429"/>
            <a:ext cx="2065587" cy="16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556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2584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2134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rgbClr val="F7F7F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95546" y="291100"/>
            <a:ext cx="10312924" cy="622169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rgbClr val="FFFFFF"/>
              </a:solidFill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190401" y="5215243"/>
            <a:ext cx="941832" cy="941832"/>
            <a:chOff x="2587752" y="5218914"/>
            <a:chExt cx="941832" cy="941832"/>
          </a:xfrm>
        </p:grpSpPr>
        <p:sp>
          <p:nvSpPr>
            <p:cNvPr id="12" name="Oval 8@|1FFC:12619062|FBC:16777215|LFC:16777215|LBC:16777215"/>
            <p:cNvSpPr/>
            <p:nvPr/>
          </p:nvSpPr>
          <p:spPr>
            <a:xfrm>
              <a:off x="2587752" y="5218914"/>
              <a:ext cx="941832" cy="941832"/>
            </a:xfrm>
            <a:prstGeom prst="ellipse">
              <a:avLst/>
            </a:prstGeom>
            <a:solidFill>
              <a:srgbClr val="6EC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>
                <a:solidFill>
                  <a:srgbClr val="FFFFFF"/>
                </a:solidFill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Freeform 251@|5FFC:16777215|FBC:16777215|LFC:16777215|LBC:16777215"/>
            <p:cNvSpPr>
              <a:spLocks noEditPoints="1"/>
            </p:cNvSpPr>
            <p:nvPr/>
          </p:nvSpPr>
          <p:spPr bwMode="auto">
            <a:xfrm>
              <a:off x="2836284" y="5504688"/>
              <a:ext cx="411784" cy="385294"/>
            </a:xfrm>
            <a:custGeom>
              <a:avLst/>
              <a:gdLst>
                <a:gd name="T0" fmla="*/ 266 w 301"/>
                <a:gd name="T1" fmla="*/ 192 h 282"/>
                <a:gd name="T2" fmla="*/ 234 w 301"/>
                <a:gd name="T3" fmla="*/ 69 h 282"/>
                <a:gd name="T4" fmla="*/ 81 w 301"/>
                <a:gd name="T5" fmla="*/ 36 h 282"/>
                <a:gd name="T6" fmla="*/ 32 w 301"/>
                <a:gd name="T7" fmla="*/ 3 h 282"/>
                <a:gd name="T8" fmla="*/ 12 w 301"/>
                <a:gd name="T9" fmla="*/ 13 h 282"/>
                <a:gd name="T10" fmla="*/ 61 w 301"/>
                <a:gd name="T11" fmla="*/ 57 h 282"/>
                <a:gd name="T12" fmla="*/ 132 w 301"/>
                <a:gd name="T13" fmla="*/ 249 h 282"/>
                <a:gd name="T14" fmla="*/ 301 w 301"/>
                <a:gd name="T15" fmla="*/ 260 h 282"/>
                <a:gd name="T16" fmla="*/ 266 w 301"/>
                <a:gd name="T17" fmla="*/ 192 h 282"/>
                <a:gd name="T18" fmla="*/ 242 w 301"/>
                <a:gd name="T19" fmla="*/ 232 h 282"/>
                <a:gd name="T20" fmla="*/ 240 w 301"/>
                <a:gd name="T21" fmla="*/ 233 h 282"/>
                <a:gd name="T22" fmla="*/ 238 w 301"/>
                <a:gd name="T23" fmla="*/ 232 h 282"/>
                <a:gd name="T24" fmla="*/ 159 w 301"/>
                <a:gd name="T25" fmla="*/ 138 h 282"/>
                <a:gd name="T26" fmla="*/ 106 w 301"/>
                <a:gd name="T27" fmla="*/ 75 h 282"/>
                <a:gd name="T28" fmla="*/ 106 w 301"/>
                <a:gd name="T29" fmla="*/ 71 h 282"/>
                <a:gd name="T30" fmla="*/ 109 w 301"/>
                <a:gd name="T31" fmla="*/ 71 h 282"/>
                <a:gd name="T32" fmla="*/ 178 w 301"/>
                <a:gd name="T33" fmla="*/ 122 h 282"/>
                <a:gd name="T34" fmla="*/ 243 w 301"/>
                <a:gd name="T35" fmla="*/ 229 h 282"/>
                <a:gd name="T36" fmla="*/ 242 w 301"/>
                <a:gd name="T37" fmla="*/ 23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1" h="282">
                  <a:moveTo>
                    <a:pt x="266" y="192"/>
                  </a:moveTo>
                  <a:cubicBezTo>
                    <a:pt x="268" y="152"/>
                    <a:pt x="252" y="95"/>
                    <a:pt x="234" y="69"/>
                  </a:cubicBezTo>
                  <a:cubicBezTo>
                    <a:pt x="197" y="16"/>
                    <a:pt x="116" y="0"/>
                    <a:pt x="81" y="36"/>
                  </a:cubicBezTo>
                  <a:cubicBezTo>
                    <a:pt x="74" y="43"/>
                    <a:pt x="32" y="3"/>
                    <a:pt x="32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1" y="57"/>
                    <a:pt x="61" y="57"/>
                    <a:pt x="61" y="57"/>
                  </a:cubicBezTo>
                  <a:cubicBezTo>
                    <a:pt x="61" y="57"/>
                    <a:pt x="0" y="152"/>
                    <a:pt x="132" y="249"/>
                  </a:cubicBezTo>
                  <a:cubicBezTo>
                    <a:pt x="177" y="282"/>
                    <a:pt x="241" y="269"/>
                    <a:pt x="301" y="260"/>
                  </a:cubicBezTo>
                  <a:cubicBezTo>
                    <a:pt x="301" y="260"/>
                    <a:pt x="265" y="248"/>
                    <a:pt x="266" y="192"/>
                  </a:cubicBezTo>
                  <a:close/>
                  <a:moveTo>
                    <a:pt x="242" y="232"/>
                  </a:moveTo>
                  <a:cubicBezTo>
                    <a:pt x="241" y="233"/>
                    <a:pt x="241" y="233"/>
                    <a:pt x="240" y="233"/>
                  </a:cubicBezTo>
                  <a:cubicBezTo>
                    <a:pt x="240" y="233"/>
                    <a:pt x="239" y="232"/>
                    <a:pt x="238" y="232"/>
                  </a:cubicBezTo>
                  <a:cubicBezTo>
                    <a:pt x="238" y="232"/>
                    <a:pt x="198" y="182"/>
                    <a:pt x="159" y="138"/>
                  </a:cubicBezTo>
                  <a:cubicBezTo>
                    <a:pt x="115" y="89"/>
                    <a:pt x="106" y="75"/>
                    <a:pt x="106" y="75"/>
                  </a:cubicBezTo>
                  <a:cubicBezTo>
                    <a:pt x="105" y="74"/>
                    <a:pt x="105" y="72"/>
                    <a:pt x="106" y="71"/>
                  </a:cubicBezTo>
                  <a:cubicBezTo>
                    <a:pt x="107" y="71"/>
                    <a:pt x="108" y="70"/>
                    <a:pt x="109" y="71"/>
                  </a:cubicBezTo>
                  <a:cubicBezTo>
                    <a:pt x="109" y="71"/>
                    <a:pt x="144" y="87"/>
                    <a:pt x="178" y="122"/>
                  </a:cubicBezTo>
                  <a:cubicBezTo>
                    <a:pt x="210" y="156"/>
                    <a:pt x="243" y="229"/>
                    <a:pt x="243" y="229"/>
                  </a:cubicBezTo>
                  <a:cubicBezTo>
                    <a:pt x="243" y="230"/>
                    <a:pt x="243" y="232"/>
                    <a:pt x="242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/>
              <a:endParaRPr lang="zh-CN" altLang="en-US" sz="2400">
                <a:solidFill>
                  <a:srgbClr val="6D6F71"/>
                </a:solidFill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684001" y="5218296"/>
            <a:ext cx="941832" cy="941832"/>
            <a:chOff x="5548868" y="5212032"/>
            <a:chExt cx="941832" cy="941832"/>
          </a:xfrm>
        </p:grpSpPr>
        <p:sp>
          <p:nvSpPr>
            <p:cNvPr id="17" name="Oval 10@|1FFC:5583317|FBC:16777215|LFC:16777215|LBC:16777215"/>
            <p:cNvSpPr/>
            <p:nvPr/>
          </p:nvSpPr>
          <p:spPr>
            <a:xfrm>
              <a:off x="5548868" y="5212032"/>
              <a:ext cx="941832" cy="941832"/>
            </a:xfrm>
            <a:prstGeom prst="ellipse">
              <a:avLst/>
            </a:prstGeom>
            <a:solidFill>
              <a:srgbClr val="D531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>
                <a:solidFill>
                  <a:srgbClr val="FFFFFF"/>
                </a:solidFill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5849678" y="5460372"/>
              <a:ext cx="398723" cy="445151"/>
              <a:chOff x="6016626" y="5110164"/>
              <a:chExt cx="231775" cy="258763"/>
            </a:xfrm>
            <a:solidFill>
              <a:schemeClr val="bg1"/>
            </a:solidFill>
          </p:grpSpPr>
          <p:sp>
            <p:nvSpPr>
              <p:cNvPr id="19" name="Rectangle 74@|1FFC:0|FBC:0|LFC:0|LBC:16777215"/>
              <p:cNvSpPr>
                <a:spLocks noChangeArrowheads="1"/>
              </p:cNvSpPr>
              <p:nvPr/>
            </p:nvSpPr>
            <p:spPr bwMode="auto">
              <a:xfrm>
                <a:off x="6119813" y="5281614"/>
                <a:ext cx="23813" cy="873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/>
                <a:endParaRPr lang="zh-CN" altLang="en-US" sz="2400">
                  <a:solidFill>
                    <a:srgbClr val="6D6F71"/>
                  </a:solidFill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0" name="Freeform 75@|5FFC:0|FBC:0|LFC:0|LBC:16777215"/>
              <p:cNvSpPr/>
              <p:nvPr/>
            </p:nvSpPr>
            <p:spPr bwMode="auto">
              <a:xfrm>
                <a:off x="6016626" y="5110164"/>
                <a:ext cx="207963" cy="73025"/>
              </a:xfrm>
              <a:custGeom>
                <a:avLst/>
                <a:gdLst>
                  <a:gd name="T0" fmla="*/ 115 w 231"/>
                  <a:gd name="T1" fmla="*/ 28 h 81"/>
                  <a:gd name="T2" fmla="*/ 30 w 231"/>
                  <a:gd name="T3" fmla="*/ 28 h 81"/>
                  <a:gd name="T4" fmla="*/ 25 w 231"/>
                  <a:gd name="T5" fmla="*/ 30 h 81"/>
                  <a:gd name="T6" fmla="*/ 2 w 231"/>
                  <a:gd name="T7" fmla="*/ 50 h 81"/>
                  <a:gd name="T8" fmla="*/ 0 w 231"/>
                  <a:gd name="T9" fmla="*/ 54 h 81"/>
                  <a:gd name="T10" fmla="*/ 0 w 231"/>
                  <a:gd name="T11" fmla="*/ 55 h 81"/>
                  <a:gd name="T12" fmla="*/ 2 w 231"/>
                  <a:gd name="T13" fmla="*/ 60 h 81"/>
                  <a:gd name="T14" fmla="*/ 25 w 231"/>
                  <a:gd name="T15" fmla="*/ 79 h 81"/>
                  <a:gd name="T16" fmla="*/ 30 w 231"/>
                  <a:gd name="T17" fmla="*/ 81 h 81"/>
                  <a:gd name="T18" fmla="*/ 229 w 231"/>
                  <a:gd name="T19" fmla="*/ 81 h 81"/>
                  <a:gd name="T20" fmla="*/ 231 w 231"/>
                  <a:gd name="T21" fmla="*/ 78 h 81"/>
                  <a:gd name="T22" fmla="*/ 231 w 231"/>
                  <a:gd name="T23" fmla="*/ 31 h 81"/>
                  <a:gd name="T24" fmla="*/ 229 w 231"/>
                  <a:gd name="T25" fmla="*/ 28 h 81"/>
                  <a:gd name="T26" fmla="*/ 142 w 231"/>
                  <a:gd name="T27" fmla="*/ 28 h 81"/>
                  <a:gd name="T28" fmla="*/ 142 w 231"/>
                  <a:gd name="T29" fmla="*/ 13 h 81"/>
                  <a:gd name="T30" fmla="*/ 142 w 231"/>
                  <a:gd name="T31" fmla="*/ 0 h 81"/>
                  <a:gd name="T32" fmla="*/ 115 w 231"/>
                  <a:gd name="T33" fmla="*/ 0 h 81"/>
                  <a:gd name="T34" fmla="*/ 115 w 231"/>
                  <a:gd name="T35" fmla="*/ 13 h 81"/>
                  <a:gd name="T36" fmla="*/ 115 w 231"/>
                  <a:gd name="T37" fmla="*/ 28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1" h="81">
                    <a:moveTo>
                      <a:pt x="115" y="28"/>
                    </a:moveTo>
                    <a:cubicBezTo>
                      <a:pt x="30" y="28"/>
                      <a:pt x="30" y="28"/>
                      <a:pt x="30" y="28"/>
                    </a:cubicBezTo>
                    <a:cubicBezTo>
                      <a:pt x="28" y="28"/>
                      <a:pt x="26" y="29"/>
                      <a:pt x="25" y="3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1" y="51"/>
                      <a:pt x="0" y="53"/>
                      <a:pt x="0" y="54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56"/>
                      <a:pt x="1" y="59"/>
                      <a:pt x="2" y="60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6" y="80"/>
                      <a:pt x="28" y="81"/>
                      <a:pt x="30" y="81"/>
                    </a:cubicBezTo>
                    <a:cubicBezTo>
                      <a:pt x="229" y="81"/>
                      <a:pt x="229" y="81"/>
                      <a:pt x="229" y="81"/>
                    </a:cubicBezTo>
                    <a:cubicBezTo>
                      <a:pt x="230" y="81"/>
                      <a:pt x="231" y="80"/>
                      <a:pt x="231" y="78"/>
                    </a:cubicBezTo>
                    <a:cubicBezTo>
                      <a:pt x="231" y="31"/>
                      <a:pt x="231" y="31"/>
                      <a:pt x="231" y="31"/>
                    </a:cubicBezTo>
                    <a:cubicBezTo>
                      <a:pt x="231" y="30"/>
                      <a:pt x="230" y="28"/>
                      <a:pt x="229" y="28"/>
                    </a:cubicBezTo>
                    <a:cubicBezTo>
                      <a:pt x="142" y="28"/>
                      <a:pt x="142" y="28"/>
                      <a:pt x="142" y="28"/>
                    </a:cubicBezTo>
                    <a:cubicBezTo>
                      <a:pt x="142" y="13"/>
                      <a:pt x="142" y="13"/>
                      <a:pt x="142" y="13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13"/>
                      <a:pt x="115" y="13"/>
                      <a:pt x="115" y="13"/>
                    </a:cubicBezTo>
                    <a:lnTo>
                      <a:pt x="115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/>
                <a:endParaRPr lang="zh-CN" altLang="en-US" sz="2400">
                  <a:solidFill>
                    <a:srgbClr val="6D6F71"/>
                  </a:solidFill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1" name="Freeform 76@|5FFC:0|FBC:0|LFC:0|LBC:16777215"/>
              <p:cNvSpPr/>
              <p:nvPr/>
            </p:nvSpPr>
            <p:spPr bwMode="auto">
              <a:xfrm>
                <a:off x="6040438" y="5197476"/>
                <a:ext cx="207963" cy="71438"/>
              </a:xfrm>
              <a:custGeom>
                <a:avLst/>
                <a:gdLst>
                  <a:gd name="T0" fmla="*/ 89 w 231"/>
                  <a:gd name="T1" fmla="*/ 27 h 80"/>
                  <a:gd name="T2" fmla="*/ 3 w 231"/>
                  <a:gd name="T3" fmla="*/ 27 h 80"/>
                  <a:gd name="T4" fmla="*/ 0 w 231"/>
                  <a:gd name="T5" fmla="*/ 30 h 80"/>
                  <a:gd name="T6" fmla="*/ 0 w 231"/>
                  <a:gd name="T7" fmla="*/ 77 h 80"/>
                  <a:gd name="T8" fmla="*/ 3 w 231"/>
                  <a:gd name="T9" fmla="*/ 80 h 80"/>
                  <a:gd name="T10" fmla="*/ 202 w 231"/>
                  <a:gd name="T11" fmla="*/ 80 h 80"/>
                  <a:gd name="T12" fmla="*/ 206 w 231"/>
                  <a:gd name="T13" fmla="*/ 78 h 80"/>
                  <a:gd name="T14" fmla="*/ 229 w 231"/>
                  <a:gd name="T15" fmla="*/ 59 h 80"/>
                  <a:gd name="T16" fmla="*/ 231 w 231"/>
                  <a:gd name="T17" fmla="*/ 54 h 80"/>
                  <a:gd name="T18" fmla="*/ 231 w 231"/>
                  <a:gd name="T19" fmla="*/ 53 h 80"/>
                  <a:gd name="T20" fmla="*/ 229 w 231"/>
                  <a:gd name="T21" fmla="*/ 49 h 80"/>
                  <a:gd name="T22" fmla="*/ 206 w 231"/>
                  <a:gd name="T23" fmla="*/ 29 h 80"/>
                  <a:gd name="T24" fmla="*/ 202 w 231"/>
                  <a:gd name="T25" fmla="*/ 27 h 80"/>
                  <a:gd name="T26" fmla="*/ 116 w 231"/>
                  <a:gd name="T27" fmla="*/ 27 h 80"/>
                  <a:gd name="T28" fmla="*/ 116 w 231"/>
                  <a:gd name="T29" fmla="*/ 12 h 80"/>
                  <a:gd name="T30" fmla="*/ 116 w 231"/>
                  <a:gd name="T31" fmla="*/ 1 h 80"/>
                  <a:gd name="T32" fmla="*/ 116 w 231"/>
                  <a:gd name="T33" fmla="*/ 0 h 80"/>
                  <a:gd name="T34" fmla="*/ 89 w 231"/>
                  <a:gd name="T35" fmla="*/ 0 h 80"/>
                  <a:gd name="T36" fmla="*/ 89 w 231"/>
                  <a:gd name="T37" fmla="*/ 1 h 80"/>
                  <a:gd name="T38" fmla="*/ 89 w 231"/>
                  <a:gd name="T39" fmla="*/ 12 h 80"/>
                  <a:gd name="T40" fmla="*/ 89 w 231"/>
                  <a:gd name="T41" fmla="*/ 2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1" h="80">
                    <a:moveTo>
                      <a:pt x="89" y="27"/>
                    </a:moveTo>
                    <a:cubicBezTo>
                      <a:pt x="3" y="27"/>
                      <a:pt x="3" y="27"/>
                      <a:pt x="3" y="27"/>
                    </a:cubicBezTo>
                    <a:cubicBezTo>
                      <a:pt x="1" y="27"/>
                      <a:pt x="0" y="29"/>
                      <a:pt x="0" y="30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9"/>
                      <a:pt x="1" y="80"/>
                      <a:pt x="3" y="80"/>
                    </a:cubicBezTo>
                    <a:cubicBezTo>
                      <a:pt x="202" y="80"/>
                      <a:pt x="202" y="80"/>
                      <a:pt x="202" y="80"/>
                    </a:cubicBezTo>
                    <a:cubicBezTo>
                      <a:pt x="203" y="80"/>
                      <a:pt x="205" y="79"/>
                      <a:pt x="206" y="78"/>
                    </a:cubicBezTo>
                    <a:cubicBezTo>
                      <a:pt x="229" y="59"/>
                      <a:pt x="229" y="59"/>
                      <a:pt x="229" y="59"/>
                    </a:cubicBezTo>
                    <a:cubicBezTo>
                      <a:pt x="230" y="58"/>
                      <a:pt x="231" y="55"/>
                      <a:pt x="231" y="54"/>
                    </a:cubicBezTo>
                    <a:cubicBezTo>
                      <a:pt x="231" y="53"/>
                      <a:pt x="231" y="53"/>
                      <a:pt x="231" y="53"/>
                    </a:cubicBezTo>
                    <a:cubicBezTo>
                      <a:pt x="231" y="52"/>
                      <a:pt x="230" y="50"/>
                      <a:pt x="229" y="49"/>
                    </a:cubicBezTo>
                    <a:cubicBezTo>
                      <a:pt x="206" y="29"/>
                      <a:pt x="206" y="29"/>
                      <a:pt x="206" y="29"/>
                    </a:cubicBezTo>
                    <a:cubicBezTo>
                      <a:pt x="205" y="28"/>
                      <a:pt x="203" y="27"/>
                      <a:pt x="202" y="27"/>
                    </a:cubicBezTo>
                    <a:cubicBezTo>
                      <a:pt x="116" y="27"/>
                      <a:pt x="116" y="27"/>
                      <a:pt x="116" y="27"/>
                    </a:cubicBezTo>
                    <a:cubicBezTo>
                      <a:pt x="116" y="12"/>
                      <a:pt x="116" y="12"/>
                      <a:pt x="116" y="12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1"/>
                      <a:pt x="89" y="1"/>
                      <a:pt x="89" y="1"/>
                    </a:cubicBezTo>
                    <a:cubicBezTo>
                      <a:pt x="89" y="12"/>
                      <a:pt x="89" y="12"/>
                      <a:pt x="89" y="12"/>
                    </a:cubicBezTo>
                    <a:lnTo>
                      <a:pt x="89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/>
                <a:endParaRPr lang="zh-CN" altLang="en-US" sz="2400">
                  <a:solidFill>
                    <a:srgbClr val="6D6F71"/>
                  </a:solidFill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7177601" y="5210954"/>
            <a:ext cx="941832" cy="941832"/>
            <a:chOff x="7241074" y="5324046"/>
            <a:chExt cx="941832" cy="941832"/>
          </a:xfrm>
        </p:grpSpPr>
        <p:sp>
          <p:nvSpPr>
            <p:cNvPr id="23" name="Oval 11@|1FFC:4165881|FBC:16777215|LFC:16777215|LBC:16777215"/>
            <p:cNvSpPr/>
            <p:nvPr/>
          </p:nvSpPr>
          <p:spPr>
            <a:xfrm>
              <a:off x="7241074" y="5324046"/>
              <a:ext cx="941832" cy="941832"/>
            </a:xfrm>
            <a:prstGeom prst="ellipse">
              <a:avLst/>
            </a:prstGeom>
            <a:solidFill>
              <a:srgbClr val="F990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>
                <a:solidFill>
                  <a:srgbClr val="FFFFFF"/>
                </a:solidFill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Freeform 122@|5FFC:16777215|FBC:16777215|LFC:16777215|LBC:16777215"/>
            <p:cNvSpPr/>
            <p:nvPr/>
          </p:nvSpPr>
          <p:spPr bwMode="auto">
            <a:xfrm>
              <a:off x="7516029" y="5585997"/>
              <a:ext cx="391921" cy="391921"/>
            </a:xfrm>
            <a:custGeom>
              <a:avLst/>
              <a:gdLst>
                <a:gd name="T0" fmla="*/ 268 w 290"/>
                <a:gd name="T1" fmla="*/ 181 h 290"/>
                <a:gd name="T2" fmla="*/ 217 w 290"/>
                <a:gd name="T3" fmla="*/ 186 h 290"/>
                <a:gd name="T4" fmla="*/ 159 w 290"/>
                <a:gd name="T5" fmla="*/ 127 h 290"/>
                <a:gd name="T6" fmla="*/ 287 w 290"/>
                <a:gd name="T7" fmla="*/ 50 h 290"/>
                <a:gd name="T8" fmla="*/ 265 w 290"/>
                <a:gd name="T9" fmla="*/ 28 h 290"/>
                <a:gd name="T10" fmla="*/ 101 w 290"/>
                <a:gd name="T11" fmla="*/ 70 h 290"/>
                <a:gd name="T12" fmla="*/ 41 w 290"/>
                <a:gd name="T13" fmla="*/ 9 h 290"/>
                <a:gd name="T14" fmla="*/ 9 w 290"/>
                <a:gd name="T15" fmla="*/ 9 h 290"/>
                <a:gd name="T16" fmla="*/ 9 w 290"/>
                <a:gd name="T17" fmla="*/ 41 h 290"/>
                <a:gd name="T18" fmla="*/ 70 w 290"/>
                <a:gd name="T19" fmla="*/ 101 h 290"/>
                <a:gd name="T20" fmla="*/ 28 w 290"/>
                <a:gd name="T21" fmla="*/ 265 h 290"/>
                <a:gd name="T22" fmla="*/ 50 w 290"/>
                <a:gd name="T23" fmla="*/ 287 h 290"/>
                <a:gd name="T24" fmla="*/ 127 w 290"/>
                <a:gd name="T25" fmla="*/ 159 h 290"/>
                <a:gd name="T26" fmla="*/ 185 w 290"/>
                <a:gd name="T27" fmla="*/ 217 h 290"/>
                <a:gd name="T28" fmla="*/ 181 w 290"/>
                <a:gd name="T29" fmla="*/ 269 h 290"/>
                <a:gd name="T30" fmla="*/ 203 w 290"/>
                <a:gd name="T31" fmla="*/ 290 h 290"/>
                <a:gd name="T32" fmla="*/ 234 w 290"/>
                <a:gd name="T33" fmla="*/ 234 h 290"/>
                <a:gd name="T34" fmla="*/ 290 w 290"/>
                <a:gd name="T35" fmla="*/ 203 h 290"/>
                <a:gd name="T36" fmla="*/ 268 w 290"/>
                <a:gd name="T37" fmla="*/ 181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0" h="290">
                  <a:moveTo>
                    <a:pt x="268" y="181"/>
                  </a:moveTo>
                  <a:cubicBezTo>
                    <a:pt x="217" y="186"/>
                    <a:pt x="217" y="186"/>
                    <a:pt x="217" y="186"/>
                  </a:cubicBezTo>
                  <a:cubicBezTo>
                    <a:pt x="159" y="127"/>
                    <a:pt x="159" y="127"/>
                    <a:pt x="159" y="127"/>
                  </a:cubicBezTo>
                  <a:cubicBezTo>
                    <a:pt x="287" y="50"/>
                    <a:pt x="287" y="50"/>
                    <a:pt x="287" y="50"/>
                  </a:cubicBezTo>
                  <a:cubicBezTo>
                    <a:pt x="265" y="28"/>
                    <a:pt x="265" y="28"/>
                    <a:pt x="265" y="28"/>
                  </a:cubicBezTo>
                  <a:cubicBezTo>
                    <a:pt x="101" y="70"/>
                    <a:pt x="101" y="70"/>
                    <a:pt x="101" y="70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2" y="0"/>
                    <a:pt x="18" y="0"/>
                    <a:pt x="9" y="9"/>
                  </a:cubicBezTo>
                  <a:cubicBezTo>
                    <a:pt x="0" y="18"/>
                    <a:pt x="0" y="32"/>
                    <a:pt x="9" y="41"/>
                  </a:cubicBezTo>
                  <a:cubicBezTo>
                    <a:pt x="70" y="101"/>
                    <a:pt x="70" y="101"/>
                    <a:pt x="70" y="101"/>
                  </a:cubicBezTo>
                  <a:cubicBezTo>
                    <a:pt x="28" y="265"/>
                    <a:pt x="28" y="265"/>
                    <a:pt x="28" y="265"/>
                  </a:cubicBezTo>
                  <a:cubicBezTo>
                    <a:pt x="50" y="287"/>
                    <a:pt x="50" y="287"/>
                    <a:pt x="50" y="287"/>
                  </a:cubicBezTo>
                  <a:cubicBezTo>
                    <a:pt x="127" y="159"/>
                    <a:pt x="127" y="159"/>
                    <a:pt x="127" y="159"/>
                  </a:cubicBezTo>
                  <a:cubicBezTo>
                    <a:pt x="185" y="217"/>
                    <a:pt x="185" y="217"/>
                    <a:pt x="185" y="217"/>
                  </a:cubicBezTo>
                  <a:cubicBezTo>
                    <a:pt x="181" y="269"/>
                    <a:pt x="181" y="269"/>
                    <a:pt x="181" y="269"/>
                  </a:cubicBezTo>
                  <a:cubicBezTo>
                    <a:pt x="203" y="290"/>
                    <a:pt x="203" y="290"/>
                    <a:pt x="203" y="290"/>
                  </a:cubicBezTo>
                  <a:cubicBezTo>
                    <a:pt x="234" y="234"/>
                    <a:pt x="234" y="234"/>
                    <a:pt x="234" y="234"/>
                  </a:cubicBezTo>
                  <a:cubicBezTo>
                    <a:pt x="290" y="203"/>
                    <a:pt x="290" y="203"/>
                    <a:pt x="290" y="203"/>
                  </a:cubicBezTo>
                  <a:lnTo>
                    <a:pt x="268" y="1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/>
              <a:endParaRPr lang="zh-CN" altLang="en-US" sz="2400">
                <a:solidFill>
                  <a:srgbClr val="6D6F71"/>
                </a:solidFill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-1" y="618647"/>
            <a:ext cx="12192001" cy="4383121"/>
            <a:chOff x="-1" y="618647"/>
            <a:chExt cx="12192001" cy="4383121"/>
          </a:xfrm>
        </p:grpSpPr>
        <p:sp>
          <p:nvSpPr>
            <p:cNvPr id="26" name="Rectangle 7@|1FFC:3654510|FBC:16777215|LFC:16777215|LBC:16777215"/>
            <p:cNvSpPr/>
            <p:nvPr/>
          </p:nvSpPr>
          <p:spPr>
            <a:xfrm>
              <a:off x="11208470" y="856390"/>
              <a:ext cx="983530" cy="4145377"/>
            </a:xfrm>
            <a:prstGeom prst="rect">
              <a:avLst/>
            </a:prstGeom>
            <a:solidFill>
              <a:srgbClr val="6EC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>
                <a:solidFill>
                  <a:srgbClr val="FFFFFF"/>
                </a:solidFill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Rectangle 6@|1FFC:3654510|FBC:16777215|LFC:16777215|LBC:16777215"/>
            <p:cNvSpPr/>
            <p:nvPr/>
          </p:nvSpPr>
          <p:spPr>
            <a:xfrm>
              <a:off x="-1" y="856391"/>
              <a:ext cx="884045" cy="4145377"/>
            </a:xfrm>
            <a:prstGeom prst="rect">
              <a:avLst/>
            </a:prstGeom>
            <a:solidFill>
              <a:srgbClr val="6EC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>
                <a:solidFill>
                  <a:srgbClr val="FFFFFF"/>
                </a:solidFill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Rectangle 2@|1FFC:3654510|FBC:16777215|LFC:16777215|LBC:16777215"/>
            <p:cNvSpPr/>
            <p:nvPr userDrawn="1"/>
          </p:nvSpPr>
          <p:spPr>
            <a:xfrm>
              <a:off x="685800" y="618647"/>
              <a:ext cx="10762488" cy="4145377"/>
            </a:xfrm>
            <a:prstGeom prst="rect">
              <a:avLst/>
            </a:prstGeom>
            <a:solidFill>
              <a:srgbClr val="6EC337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 dirty="0">
                <a:solidFill>
                  <a:srgbClr val="FFFFFF"/>
                </a:solidFill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Right Triangle 4@|1FFC:1005868|FBC:16777215|LFC:16777215|LBC:16777215"/>
            <p:cNvSpPr/>
            <p:nvPr/>
          </p:nvSpPr>
          <p:spPr>
            <a:xfrm rot="5400000" flipV="1">
              <a:off x="675336" y="4774488"/>
              <a:ext cx="237744" cy="216816"/>
            </a:xfrm>
            <a:prstGeom prst="rtTriangle">
              <a:avLst/>
            </a:prstGeom>
            <a:solidFill>
              <a:srgbClr val="2C59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>
                <a:solidFill>
                  <a:srgbClr val="FFFFFF"/>
                </a:solidFill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Right Triangle 5@|1FFC:1005868|FBC:16777215|LFC:16777215|LBC:16777215"/>
            <p:cNvSpPr/>
            <p:nvPr/>
          </p:nvSpPr>
          <p:spPr>
            <a:xfrm rot="16200000" flipH="1" flipV="1">
              <a:off x="11209507" y="4774488"/>
              <a:ext cx="237744" cy="216816"/>
            </a:xfrm>
            <a:prstGeom prst="rtTriangle">
              <a:avLst/>
            </a:prstGeom>
            <a:solidFill>
              <a:srgbClr val="2C59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>
                <a:solidFill>
                  <a:srgbClr val="FFFFFF"/>
                </a:solidFill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31" name="组合 30"/>
            <p:cNvGrpSpPr/>
            <p:nvPr userDrawn="1"/>
          </p:nvGrpSpPr>
          <p:grpSpPr>
            <a:xfrm>
              <a:off x="1801813" y="1349375"/>
              <a:ext cx="962025" cy="3297238"/>
              <a:chOff x="1801813" y="1349375"/>
              <a:chExt cx="962025" cy="3297238"/>
            </a:xfrm>
          </p:grpSpPr>
          <p:sp>
            <p:nvSpPr>
              <p:cNvPr id="52" name="Freeform 19@|5FFC:14214893|FBC:16777215|LFC:0|LBC:16777215"/>
              <p:cNvSpPr/>
              <p:nvPr userDrawn="1"/>
            </p:nvSpPr>
            <p:spPr bwMode="auto">
              <a:xfrm>
                <a:off x="2606675" y="1349375"/>
                <a:ext cx="157163" cy="195263"/>
              </a:xfrm>
              <a:custGeom>
                <a:avLst/>
                <a:gdLst>
                  <a:gd name="T0" fmla="*/ 6 w 263"/>
                  <a:gd name="T1" fmla="*/ 323 h 327"/>
                  <a:gd name="T2" fmla="*/ 4 w 263"/>
                  <a:gd name="T3" fmla="*/ 307 h 327"/>
                  <a:gd name="T4" fmla="*/ 242 w 263"/>
                  <a:gd name="T5" fmla="*/ 6 h 327"/>
                  <a:gd name="T6" fmla="*/ 258 w 263"/>
                  <a:gd name="T7" fmla="*/ 4 h 327"/>
                  <a:gd name="T8" fmla="*/ 258 w 263"/>
                  <a:gd name="T9" fmla="*/ 4 h 327"/>
                  <a:gd name="T10" fmla="*/ 260 w 263"/>
                  <a:gd name="T11" fmla="*/ 20 h 327"/>
                  <a:gd name="T12" fmla="*/ 22 w 263"/>
                  <a:gd name="T13" fmla="*/ 321 h 327"/>
                  <a:gd name="T14" fmla="*/ 6 w 263"/>
                  <a:gd name="T15" fmla="*/ 323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3" h="327">
                    <a:moveTo>
                      <a:pt x="6" y="323"/>
                    </a:moveTo>
                    <a:cubicBezTo>
                      <a:pt x="1" y="319"/>
                      <a:pt x="0" y="312"/>
                      <a:pt x="4" y="307"/>
                    </a:cubicBezTo>
                    <a:cubicBezTo>
                      <a:pt x="242" y="6"/>
                      <a:pt x="242" y="6"/>
                      <a:pt x="242" y="6"/>
                    </a:cubicBezTo>
                    <a:cubicBezTo>
                      <a:pt x="246" y="1"/>
                      <a:pt x="253" y="0"/>
                      <a:pt x="258" y="4"/>
                    </a:cubicBezTo>
                    <a:cubicBezTo>
                      <a:pt x="258" y="4"/>
                      <a:pt x="258" y="4"/>
                      <a:pt x="258" y="4"/>
                    </a:cubicBezTo>
                    <a:cubicBezTo>
                      <a:pt x="263" y="8"/>
                      <a:pt x="263" y="15"/>
                      <a:pt x="260" y="20"/>
                    </a:cubicBezTo>
                    <a:cubicBezTo>
                      <a:pt x="22" y="321"/>
                      <a:pt x="22" y="321"/>
                      <a:pt x="22" y="321"/>
                    </a:cubicBezTo>
                    <a:cubicBezTo>
                      <a:pt x="18" y="326"/>
                      <a:pt x="11" y="327"/>
                      <a:pt x="6" y="323"/>
                    </a:cubicBezTo>
                    <a:close/>
                  </a:path>
                </a:pathLst>
              </a:custGeom>
              <a:solidFill>
                <a:srgbClr val="EDE6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/>
                <a:endParaRPr lang="zh-CN" altLang="en-US" sz="2400" dirty="0">
                  <a:solidFill>
                    <a:srgbClr val="6D6F71"/>
                  </a:solidFill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7" name="Freeform 24@|5FFC:15921906|FBC:16777215|LFC:0|LBC:16777215"/>
              <p:cNvSpPr/>
              <p:nvPr/>
            </p:nvSpPr>
            <p:spPr bwMode="auto">
              <a:xfrm>
                <a:off x="1801813" y="4646613"/>
                <a:ext cx="790575" cy="0"/>
              </a:xfrm>
              <a:custGeom>
                <a:avLst/>
                <a:gdLst>
                  <a:gd name="T0" fmla="*/ 0 w 498"/>
                  <a:gd name="T1" fmla="*/ 498 w 498"/>
                  <a:gd name="T2" fmla="*/ 0 w 49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98">
                    <a:moveTo>
                      <a:pt x="0" y="0"/>
                    </a:moveTo>
                    <a:lnTo>
                      <a:pt x="49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/>
                <a:endParaRPr lang="zh-CN" altLang="en-US" sz="2400">
                  <a:solidFill>
                    <a:srgbClr val="6D6F71"/>
                  </a:solidFill>
                  <a:cs typeface="+mn-ea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34" name="Straight Connector 60@|9FFC:0|FBC:0|LFC:16777215|LBC:16777215"/>
            <p:cNvCxnSpPr/>
            <p:nvPr/>
          </p:nvCxnSpPr>
          <p:spPr>
            <a:xfrm>
              <a:off x="3788422" y="3007373"/>
              <a:ext cx="6604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60F58-3108-4415-857A-6D0360DF626E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2023/1/17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5CE2-CEAD-46BB-861E-7D62265DC969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3822699" y="3153613"/>
            <a:ext cx="6627563" cy="591299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tx1">
                    <a:lumMod val="50000"/>
                  </a:schemeClr>
                </a:solidFill>
                <a:effectLst/>
                <a:latin typeface="+mn-ea"/>
                <a:ea typeface="+mn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单击此处添加您的副标题</a:t>
            </a:r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3788421" y="1535134"/>
            <a:ext cx="6627563" cy="1334925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3600" b="0" kern="1000" baseline="0">
                <a:solidFill>
                  <a:schemeClr val="tx1">
                    <a:lumMod val="50000"/>
                  </a:schemeClr>
                </a:soli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单击此处添加您的标题文字</a:t>
            </a:r>
          </a:p>
        </p:txBody>
      </p:sp>
    </p:spTree>
    <p:extLst>
      <p:ext uri="{BB962C8B-B14F-4D97-AF65-F5344CB8AC3E}">
        <p14:creationId xmlns:p14="http://schemas.microsoft.com/office/powerpoint/2010/main" val="9565955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313091" y="277419"/>
            <a:ext cx="10377969" cy="796011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rgbClr val="0070C0"/>
                </a:solidFill>
              </a:defRPr>
            </a:lvl1pPr>
            <a:lvl2pPr>
              <a:defRPr sz="1800">
                <a:solidFill>
                  <a:srgbClr val="0070C0"/>
                </a:solidFill>
              </a:defRPr>
            </a:lvl2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2023/1/17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544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2098676" y="2108202"/>
            <a:ext cx="7994651" cy="1235075"/>
          </a:xfrm>
        </p:spPr>
        <p:txBody>
          <a:bodyPr anchor="b">
            <a:normAutofit/>
          </a:bodyPr>
          <a:lstStyle>
            <a:lvl1pPr algn="ctr">
              <a:defRPr sz="270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此处添加您的标题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4050894" y="3400425"/>
            <a:ext cx="4090217" cy="35747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单击此处添加您的副标题</a:t>
            </a:r>
            <a:endParaRPr lang="en-US" altLang="zh-CN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2023/1/17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544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399823" y="1244603"/>
            <a:ext cx="5080000" cy="493236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6519334" y="1244603"/>
            <a:ext cx="5094116" cy="493236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2023/1/17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53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2023/1/17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705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302932" y="118532"/>
            <a:ext cx="9312101" cy="71702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9436" y="1376362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1099436" y="22002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31847" y="1376362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6431847" y="22002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60F58-3108-4415-857A-6D0360DF626E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2023/1/17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5CE2-CEAD-46BB-861E-7D62265DC969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05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2023/1/17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3002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rgbClr val="F7F7F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2023/1/17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992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144591" y="533402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5487989" y="1063631"/>
            <a:ext cx="6172200" cy="4873625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1144591" y="2133602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2023/1/17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7521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246192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/>
          </p:nvPr>
        </p:nvSpPr>
        <p:spPr>
          <a:xfrm>
            <a:off x="5442833" y="987429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1246192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2023/1/17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053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2023/1/17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4617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10171291" y="365125"/>
            <a:ext cx="1182511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>
          <a:xfrm>
            <a:off x="2113843" y="365125"/>
            <a:ext cx="7933269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2023/1/17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360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srgbClr val="6D6F71">
                    <a:tint val="75000"/>
                  </a:srgbClr>
                </a:solidFill>
              </a:rPr>
              <a:pPr/>
              <a:t>17/1/2023</a:t>
            </a:fld>
            <a:endParaRPr 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891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137"/>
            <a:ext cx="4011084" cy="1162051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7" y="273129"/>
            <a:ext cx="6815667" cy="5853113"/>
          </a:xfrm>
          <a:prstGeom prst="rect">
            <a:avLst/>
          </a:prstGeom>
        </p:spPr>
        <p:txBody>
          <a:bodyPr lIns="121325" tIns="60665" rIns="121325" bIns="60665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2023/1/17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952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4300"/>
            </a:lvl1pPr>
            <a:lvl2pPr marL="606590" indent="0">
              <a:buNone/>
              <a:defRPr sz="3700"/>
            </a:lvl2pPr>
            <a:lvl3pPr marL="1213193" indent="0">
              <a:buNone/>
              <a:defRPr sz="3200"/>
            </a:lvl3pPr>
            <a:lvl4pPr marL="1819768" indent="0">
              <a:buNone/>
              <a:defRPr sz="2700"/>
            </a:lvl4pPr>
            <a:lvl5pPr marL="2426382" indent="0">
              <a:buNone/>
              <a:defRPr sz="2700"/>
            </a:lvl5pPr>
            <a:lvl6pPr marL="3032966" indent="0">
              <a:buNone/>
              <a:defRPr sz="2700"/>
            </a:lvl6pPr>
            <a:lvl7pPr marL="3639546" indent="0">
              <a:buNone/>
              <a:defRPr sz="2700"/>
            </a:lvl7pPr>
            <a:lvl8pPr marL="4246151" indent="0">
              <a:buNone/>
              <a:defRPr sz="2700"/>
            </a:lvl8pPr>
            <a:lvl9pPr marL="4852759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2023/1/17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009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50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843" r:id="rId13"/>
    <p:sldLayoutId id="2147483716" r:id="rId14"/>
    <p:sldLayoutId id="2147483717" r:id="rId15"/>
    <p:sldLayoutId id="2147483718" r:id="rId16"/>
    <p:sldLayoutId id="2147483720" r:id="rId17"/>
  </p:sldLayoutIdLst>
  <p:txStyles>
    <p:titleStyle>
      <a:lvl1pPr algn="ctr" defTabSz="1213193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951" indent="-454951" algn="l" defTabSz="1213193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5717" indent="-379126" algn="l" defTabSz="1213193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648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3071" indent="-303266" algn="l" defTabSz="1213193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9672" indent="-303266" algn="l" defTabSz="1213193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3627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284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9454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603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59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3193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9768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6382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296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954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6151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2759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A4DD7-B01D-4629-9291-F80B947F7FC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51A63-1133-4542-AB21-26E9B045E90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40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8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  <p:sldLayoutId id="2147483892" r:id="rId17"/>
    <p:sldLayoutId id="2147483893" r:id="rId18"/>
    <p:sldLayoutId id="2147483894" r:id="rId19"/>
    <p:sldLayoutId id="2147483895" r:id="rId20"/>
    <p:sldLayoutId id="214748389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361B731-FD5D-446C-B3BD-85A75085F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6585296-5BE7-41A0-99EB-8A59D45B2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B575579-E3A5-431E-9D91-BD8DFBE12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54"/>
              <a:t>2023/1/17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CCD6A9-E55B-4E32-BCDB-339C9F082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5354B67-CEC0-487B-832B-A2AB563E04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33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  <p:sldLayoutId id="2147483912" r:id="rId15"/>
    <p:sldLayoutId id="2147483926" r:id="rId16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rgbClr val="F7F7F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 dirty="0">
              <a:solidFill>
                <a:srgbClr val="FFFFFF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12750" y="455508"/>
            <a:ext cx="805042" cy="460276"/>
            <a:chOff x="2413166" y="426720"/>
            <a:chExt cx="693043" cy="396241"/>
          </a:xfrm>
        </p:grpSpPr>
        <p:sp>
          <p:nvSpPr>
            <p:cNvPr id="13" name="矩形 12"/>
            <p:cNvSpPr/>
            <p:nvPr/>
          </p:nvSpPr>
          <p:spPr>
            <a:xfrm rot="2744590">
              <a:off x="2413166" y="426720"/>
              <a:ext cx="396240" cy="396240"/>
            </a:xfrm>
            <a:prstGeom prst="rect">
              <a:avLst/>
            </a:prstGeom>
            <a:solidFill>
              <a:srgbClr val="90C8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>
                <a:solidFill>
                  <a:prstClr val="white"/>
                </a:solidFill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 rot="2744590">
              <a:off x="2709969" y="426721"/>
              <a:ext cx="396240" cy="396240"/>
            </a:xfrm>
            <a:prstGeom prst="rect">
              <a:avLst/>
            </a:prstGeom>
            <a:solidFill>
              <a:srgbClr val="3E3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>
                <a:solidFill>
                  <a:prstClr val="white"/>
                </a:solidFill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1645557" y="6662057"/>
            <a:ext cx="8911771" cy="77366"/>
          </a:xfrm>
          <a:prstGeom prst="rect">
            <a:avLst/>
          </a:prstGeom>
          <a:solidFill>
            <a:srgbClr val="90C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rgbClr val="FFFFFF"/>
              </a:solidFill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 rot="10800000" flipV="1">
            <a:off x="279351" y="6663224"/>
            <a:ext cx="1295400" cy="82800"/>
          </a:xfrm>
          <a:prstGeom prst="rect">
            <a:avLst/>
          </a:prstGeom>
          <a:solidFill>
            <a:srgbClr val="F9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rgbClr val="FFFFFF"/>
              </a:solidFill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 flipV="1">
            <a:off x="10610850" y="6656624"/>
            <a:ext cx="1295400" cy="82800"/>
          </a:xfrm>
          <a:prstGeom prst="rect">
            <a:avLst/>
          </a:prstGeom>
          <a:solidFill>
            <a:srgbClr val="D5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rgbClr val="FFFFFF"/>
              </a:solidFill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838200" y="64198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00"/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 defTabSz="1219200"/>
              <a:t>2023/1/17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4038600" y="64198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00"/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8610600" y="64198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00"/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 defTabSz="1219200"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838200" y="1133475"/>
            <a:ext cx="10852859" cy="5213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313091" y="264719"/>
            <a:ext cx="10377969" cy="796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4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1">
              <a:lumMod val="50000"/>
            </a:schemeClr>
          </a:solidFill>
          <a:effectLst/>
          <a:latin typeface="+mj-ea"/>
          <a:ea typeface="+mj-ea"/>
          <a:cs typeface="+mj-cs"/>
        </a:defRPr>
      </a:lvl1pPr>
    </p:titleStyle>
    <p:bodyStyle>
      <a:lvl1pPr marL="457200" indent="-457200" algn="just" defTabSz="685800" rtl="0" eaLnBrk="1" latinLnBrk="0" hangingPunct="1">
        <a:lnSpc>
          <a:spcPct val="110000"/>
        </a:lnSpc>
        <a:spcBef>
          <a:spcPts val="1200"/>
        </a:spcBef>
        <a:spcAft>
          <a:spcPts val="0"/>
        </a:spcAft>
        <a:buClr>
          <a:srgbClr val="90C8ED"/>
        </a:buClr>
        <a:buSzPct val="50000"/>
        <a:buFont typeface="Wingdings" panose="05000000000000000000" pitchFamily="2" charset="2"/>
        <a:buChar char="u"/>
        <a:defRPr lang="zh-CN" altLang="en-US" sz="2800" kern="1200" baseline="0" dirty="0" smtClean="0">
          <a:solidFill>
            <a:srgbClr val="0070C0"/>
          </a:solidFill>
          <a:latin typeface="+mn-ea"/>
          <a:ea typeface="+mn-ea"/>
          <a:cs typeface="+mn-cs"/>
        </a:defRPr>
      </a:lvl1pPr>
      <a:lvl2pPr marL="361950" indent="-361950" algn="just" defTabSz="6858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18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5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7.tm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69.png"/><Relationship Id="rId4" Type="http://schemas.openxmlformats.org/officeDocument/2006/relationships/image" Target="../media/image26.png"/><Relationship Id="rId9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70.png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notesSlide" Target="../notesSlides/notesSlide6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slideLayout" Target="../slideLayouts/slideLayout7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image" Target="../media/image72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5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12" Type="http://schemas.openxmlformats.org/officeDocument/2006/relationships/image" Target="../media/image74.png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5.png"/><Relationship Id="rId11" Type="http://schemas.openxmlformats.org/officeDocument/2006/relationships/image" Target="../media/image73.png"/><Relationship Id="rId5" Type="http://schemas.openxmlformats.org/officeDocument/2006/relationships/image" Target="../media/image14.png"/><Relationship Id="rId15" Type="http://schemas.openxmlformats.org/officeDocument/2006/relationships/image" Target="../media/image77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Relationship Id="rId1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.jp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7.wmf"/><Relationship Id="rId18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9.png"/><Relationship Id="rId10" Type="http://schemas.openxmlformats.org/officeDocument/2006/relationships/slide" Target="slide13.xml"/><Relationship Id="rId19" Type="http://schemas.microsoft.com/office/2007/relationships/hdphoto" Target="../media/hdphoto5.wdp"/><Relationship Id="rId4" Type="http://schemas.openxmlformats.org/officeDocument/2006/relationships/audio" Target="../media/media2.mp3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8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7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18.xml"/><Relationship Id="rId10" Type="http://schemas.openxmlformats.org/officeDocument/2006/relationships/slide" Target="slide13.xml"/><Relationship Id="rId4" Type="http://schemas.openxmlformats.org/officeDocument/2006/relationships/audio" Target="../media/media2.mp3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8.png"/><Relationship Id="rId18" Type="http://schemas.openxmlformats.org/officeDocument/2006/relationships/image" Target="../media/image46.png"/><Relationship Id="rId3" Type="http://schemas.microsoft.com/office/2007/relationships/media" Target="../media/media2.mp3"/><Relationship Id="rId21" Type="http://schemas.openxmlformats.org/officeDocument/2006/relationships/image" Target="../media/image49.png"/><Relationship Id="rId7" Type="http://schemas.openxmlformats.org/officeDocument/2006/relationships/audio" Target="../media/audio2.wav"/><Relationship Id="rId12" Type="http://schemas.openxmlformats.org/officeDocument/2006/relationships/image" Target="../media/image37.wmf"/><Relationship Id="rId17" Type="http://schemas.openxmlformats.org/officeDocument/2006/relationships/image" Target="../media/image45.png"/><Relationship Id="rId25" Type="http://schemas.openxmlformats.org/officeDocument/2006/relationships/image" Target="../media/image51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48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43.png"/><Relationship Id="rId24" Type="http://schemas.microsoft.com/office/2007/relationships/hdphoto" Target="../media/hdphoto8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4.png"/><Relationship Id="rId23" Type="http://schemas.openxmlformats.org/officeDocument/2006/relationships/image" Target="../media/image50.png"/><Relationship Id="rId10" Type="http://schemas.openxmlformats.org/officeDocument/2006/relationships/slide" Target="slide13.xml"/><Relationship Id="rId19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openxmlformats.org/officeDocument/2006/relationships/image" Target="../media/image35.png"/><Relationship Id="rId14" Type="http://schemas.openxmlformats.org/officeDocument/2006/relationships/image" Target="../media/image39.png"/><Relationship Id="rId22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8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7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18.xml"/><Relationship Id="rId10" Type="http://schemas.openxmlformats.org/officeDocument/2006/relationships/slide" Target="slide13.xml"/><Relationship Id="rId4" Type="http://schemas.openxmlformats.org/officeDocument/2006/relationships/audio" Target="../media/media2.mp3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8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7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18.xml"/><Relationship Id="rId10" Type="http://schemas.openxmlformats.org/officeDocument/2006/relationships/slide" Target="slide13.xml"/><Relationship Id="rId4" Type="http://schemas.openxmlformats.org/officeDocument/2006/relationships/audio" Target="../media/media2.mp3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8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7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18.xml"/><Relationship Id="rId10" Type="http://schemas.openxmlformats.org/officeDocument/2006/relationships/slide" Target="slide13.xml"/><Relationship Id="rId4" Type="http://schemas.openxmlformats.org/officeDocument/2006/relationships/audio" Target="../media/media2.mp3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3061855" y="2281645"/>
            <a:ext cx="6386945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152400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2" y="4229103"/>
            <a:ext cx="7079809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140" y="3586957"/>
            <a:ext cx="1978563" cy="32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2595828" y="2648527"/>
            <a:ext cx="7314168" cy="61553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l</a:t>
            </a:r>
            <a:r>
              <a:rPr lang="vi-VN" sz="34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ường</a:t>
            </a:r>
            <a:endParaRPr lang="en-US" sz="3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616242" y="64177"/>
            <a:ext cx="9024048" cy="1277255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19">
              <a:spcBef>
                <a:spcPts val="600"/>
              </a:spcBef>
              <a:defRPr/>
            </a:pPr>
            <a:r>
              <a:rPr lang="vi-VN" altLang="en-US" sz="36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914219">
              <a:spcBef>
                <a:spcPts val="600"/>
              </a:spcBef>
              <a:defRPr/>
            </a:pPr>
            <a:r>
              <a:rPr lang="vi-VN" altLang="en-US" sz="36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endParaRPr lang="en-US" altLang="en-US" sz="36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2206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4" y="2501908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160" y="4409317"/>
            <a:ext cx="4079557" cy="225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535747" y="1010566"/>
            <a:ext cx="5791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400" b="1" u="sng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endParaRPr lang="en-US" sz="4400" b="1" u="sng" dirty="0">
              <a:solidFill>
                <a:prstClr val="black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93"/>
            <a:ext cx="2096379" cy="1875534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3" y="214581"/>
            <a:ext cx="1694696" cy="2161906"/>
          </a:xfrm>
          <a:prstGeom prst="rect">
            <a:avLst/>
          </a:prstGeom>
        </p:spPr>
      </p:pic>
      <p:sp>
        <p:nvSpPr>
          <p:cNvPr id="11" name="TextBox 13"/>
          <p:cNvSpPr txBox="1"/>
          <p:nvPr/>
        </p:nvSpPr>
        <p:spPr>
          <a:xfrm>
            <a:off x="497150" y="1955295"/>
            <a:ext cx="108840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 57: </a:t>
            </a:r>
            <a:r>
              <a:rPr lang="en-GB" sz="44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sz="44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44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GB" sz="44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44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44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44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đo</a:t>
            </a:r>
            <a:r>
              <a:rPr lang="en-GB" sz="44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lường</a:t>
            </a:r>
            <a:r>
              <a:rPr lang="en-GB" sz="44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400" b="1" dirty="0">
              <a:solidFill>
                <a:prstClr val="black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85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68" y="3481042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13147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601796" y="255287"/>
            <a:ext cx="6624736" cy="2789976"/>
            <a:chOff x="2647247" y="-39334"/>
            <a:chExt cx="4968552" cy="2092482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647247" y="1270097"/>
              <a:ext cx="4968552" cy="78305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5400" b="1" kern="0" dirty="0" err="1">
                  <a:solidFill>
                    <a:srgbClr val="FFFFFF"/>
                  </a:solidFill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lang="en-US" altLang="zh-CN" sz="5400" b="1" kern="0" dirty="0">
                  <a:solidFill>
                    <a:srgbClr val="FFFFFF"/>
                  </a:solidFill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2.</a:t>
              </a:r>
              <a:endParaRPr lang="zh-CN" altLang="en-US" sz="5400" b="1" kern="0" dirty="0">
                <a:solidFill>
                  <a:srgbClr val="FFFFFF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41" y="4544673"/>
            <a:ext cx="2938049" cy="25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6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o.remove.bg/downloads/3775e03e-c8d2-4fbc-ba68-61dcf9122cd3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74" y="794445"/>
            <a:ext cx="9658350" cy="202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o.remove.bg/downloads/c069679a-332d-4eca-9603-493ffbe83d21/imag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36" y="3149532"/>
            <a:ext cx="10224883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5263" y="236254"/>
            <a:ext cx="9487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a. Dụng cụ nào dưới đây dùng để xác định khối lượng?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710154" y="6175645"/>
            <a:ext cx="8723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b. Mỗi dụng cụ còn lại dùng để đo đại lượng nào?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228946" y="2303107"/>
            <a:ext cx="2934393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Ê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ke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dùng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để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xác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định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góc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vuông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07296" y="2637691"/>
            <a:ext cx="2934393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333333"/>
                </a:solidFill>
              </a:rPr>
              <a:t>Bình</a:t>
            </a:r>
            <a:r>
              <a:rPr lang="en-US" sz="2400" dirty="0">
                <a:solidFill>
                  <a:srgbClr val="333333"/>
                </a:solidFill>
              </a:rPr>
              <a:t> chia </a:t>
            </a:r>
            <a:r>
              <a:rPr lang="en-US" sz="2400" dirty="0" err="1">
                <a:solidFill>
                  <a:srgbClr val="333333"/>
                </a:solidFill>
              </a:rPr>
              <a:t>độ</a:t>
            </a:r>
            <a:r>
              <a:rPr lang="en-US" sz="2400" dirty="0">
                <a:solidFill>
                  <a:srgbClr val="333333"/>
                </a:solidFill>
              </a:rPr>
              <a:t> </a:t>
            </a:r>
            <a:r>
              <a:rPr lang="en-US" sz="2400" dirty="0" err="1">
                <a:solidFill>
                  <a:srgbClr val="333333"/>
                </a:solidFill>
              </a:rPr>
              <a:t>dùng</a:t>
            </a:r>
            <a:r>
              <a:rPr lang="en-US" sz="2400" dirty="0">
                <a:solidFill>
                  <a:srgbClr val="333333"/>
                </a:solidFill>
              </a:rPr>
              <a:t> </a:t>
            </a:r>
            <a:r>
              <a:rPr lang="en-US" sz="2400" dirty="0" err="1">
                <a:solidFill>
                  <a:srgbClr val="333333"/>
                </a:solidFill>
              </a:rPr>
              <a:t>để</a:t>
            </a:r>
            <a:r>
              <a:rPr lang="en-US" sz="2400" dirty="0">
                <a:solidFill>
                  <a:srgbClr val="333333"/>
                </a:solidFill>
              </a:rPr>
              <a:t> </a:t>
            </a:r>
            <a:r>
              <a:rPr lang="en-US" sz="2400" dirty="0" err="1">
                <a:solidFill>
                  <a:srgbClr val="333333"/>
                </a:solidFill>
              </a:rPr>
              <a:t>đo</a:t>
            </a:r>
            <a:r>
              <a:rPr lang="en-US" sz="2400" dirty="0">
                <a:solidFill>
                  <a:srgbClr val="333333"/>
                </a:solidFill>
              </a:rPr>
              <a:t> </a:t>
            </a:r>
            <a:r>
              <a:rPr lang="en-US" sz="2400" dirty="0" err="1">
                <a:solidFill>
                  <a:srgbClr val="333333"/>
                </a:solidFill>
              </a:rPr>
              <a:t>thể</a:t>
            </a:r>
            <a:r>
              <a:rPr lang="en-US" sz="2400" dirty="0">
                <a:solidFill>
                  <a:srgbClr val="333333"/>
                </a:solidFill>
              </a:rPr>
              <a:t> </a:t>
            </a:r>
            <a:r>
              <a:rPr lang="en-US" sz="2400" dirty="0" err="1">
                <a:solidFill>
                  <a:srgbClr val="333333"/>
                </a:solidFill>
              </a:rPr>
              <a:t>tích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9250" y="5279998"/>
            <a:ext cx="2629488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333333"/>
                </a:solidFill>
              </a:rPr>
              <a:t>Đồng</a:t>
            </a:r>
            <a:r>
              <a:rPr lang="en-US" sz="2400" dirty="0">
                <a:solidFill>
                  <a:srgbClr val="333333"/>
                </a:solidFill>
              </a:rPr>
              <a:t> </a:t>
            </a:r>
            <a:r>
              <a:rPr lang="en-US" sz="2400" dirty="0" err="1">
                <a:solidFill>
                  <a:srgbClr val="333333"/>
                </a:solidFill>
              </a:rPr>
              <a:t>hồ</a:t>
            </a:r>
            <a:r>
              <a:rPr lang="en-US" sz="2400" dirty="0">
                <a:solidFill>
                  <a:srgbClr val="333333"/>
                </a:solidFill>
              </a:rPr>
              <a:t> </a:t>
            </a:r>
            <a:r>
              <a:rPr lang="en-US" sz="2400" dirty="0" err="1">
                <a:solidFill>
                  <a:srgbClr val="333333"/>
                </a:solidFill>
              </a:rPr>
              <a:t>dùng</a:t>
            </a:r>
            <a:r>
              <a:rPr lang="en-US" sz="2400" dirty="0">
                <a:solidFill>
                  <a:srgbClr val="333333"/>
                </a:solidFill>
              </a:rPr>
              <a:t> </a:t>
            </a:r>
            <a:r>
              <a:rPr lang="en-US" sz="2400" dirty="0" err="1">
                <a:solidFill>
                  <a:srgbClr val="333333"/>
                </a:solidFill>
              </a:rPr>
              <a:t>để</a:t>
            </a:r>
            <a:r>
              <a:rPr lang="en-US" sz="2400" dirty="0">
                <a:solidFill>
                  <a:srgbClr val="333333"/>
                </a:solidFill>
              </a:rPr>
              <a:t> </a:t>
            </a:r>
            <a:r>
              <a:rPr lang="en-US" sz="2400" dirty="0" err="1">
                <a:solidFill>
                  <a:srgbClr val="333333"/>
                </a:solidFill>
              </a:rPr>
              <a:t>đo</a:t>
            </a:r>
            <a:r>
              <a:rPr lang="en-US" sz="2400" dirty="0">
                <a:solidFill>
                  <a:srgbClr val="333333"/>
                </a:solidFill>
              </a:rPr>
              <a:t> </a:t>
            </a:r>
            <a:r>
              <a:rPr lang="en-US" sz="2400" dirty="0" err="1">
                <a:solidFill>
                  <a:srgbClr val="333333"/>
                </a:solidFill>
              </a:rPr>
              <a:t>thời</a:t>
            </a:r>
            <a:r>
              <a:rPr lang="en-US" sz="2400" dirty="0">
                <a:solidFill>
                  <a:srgbClr val="333333"/>
                </a:solidFill>
              </a:rPr>
              <a:t> </a:t>
            </a:r>
            <a:r>
              <a:rPr lang="en-US" sz="2400" dirty="0" err="1">
                <a:solidFill>
                  <a:srgbClr val="333333"/>
                </a:solidFill>
              </a:rPr>
              <a:t>gian</a:t>
            </a:r>
            <a:r>
              <a:rPr lang="en-US" sz="2400" dirty="0">
                <a:solidFill>
                  <a:srgbClr val="333333"/>
                </a:solidFill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242874" y="918423"/>
            <a:ext cx="3710866" cy="160334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121133" y="2925946"/>
            <a:ext cx="2616365" cy="281892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782105" y="3411060"/>
            <a:ext cx="2269942" cy="197047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8993080" y="3599765"/>
            <a:ext cx="1677879" cy="209174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93C92CD-E988-F7DA-A5B9-02F44FE22B0C}"/>
              </a:ext>
            </a:extLst>
          </p:cNvPr>
          <p:cNvGrpSpPr/>
          <p:nvPr/>
        </p:nvGrpSpPr>
        <p:grpSpPr>
          <a:xfrm>
            <a:off x="871214" y="159445"/>
            <a:ext cx="654049" cy="635000"/>
            <a:chOff x="7934325" y="85725"/>
            <a:chExt cx="654049" cy="635000"/>
          </a:xfrm>
        </p:grpSpPr>
        <p:sp>
          <p:nvSpPr>
            <p:cNvPr id="10" name="HUY DUẨN">
              <a:extLst>
                <a:ext uri="{FF2B5EF4-FFF2-40B4-BE49-F238E27FC236}">
                  <a16:creationId xmlns:a16="http://schemas.microsoft.com/office/drawing/2014/main" xmlns="" id="{A74E68F5-D375-04CB-D88D-F7C1A65912B7}"/>
                </a:ext>
              </a:extLst>
            </p:cNvPr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5CE07A1E-F4C0-05A2-C24F-2687E5FFBBD2}"/>
                </a:ext>
              </a:extLst>
            </p:cNvPr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793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1" grpId="0" animBg="1"/>
      <p:bldP spid="12" grpId="0" animBg="1"/>
      <p:bldP spid="6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8684" y="144236"/>
            <a:ext cx="112361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</a:rPr>
              <a:t>   </a:t>
            </a:r>
            <a:r>
              <a:rPr lang="en-US" sz="2800" dirty="0" err="1">
                <a:solidFill>
                  <a:srgbClr val="333333"/>
                </a:solidFill>
              </a:rPr>
              <a:t>Vẽ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đoạn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thẳng</a:t>
            </a:r>
            <a:r>
              <a:rPr lang="en-US" sz="2800" dirty="0">
                <a:solidFill>
                  <a:srgbClr val="333333"/>
                </a:solidFill>
              </a:rPr>
              <a:t> AB </a:t>
            </a:r>
            <a:r>
              <a:rPr lang="en-US" sz="2800" dirty="0" err="1">
                <a:solidFill>
                  <a:srgbClr val="333333"/>
                </a:solidFill>
              </a:rPr>
              <a:t>dài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4cm</a:t>
            </a:r>
            <a:r>
              <a:rPr lang="en-US" sz="2800" dirty="0">
                <a:solidFill>
                  <a:srgbClr val="333333"/>
                </a:solidFill>
              </a:rPr>
              <a:t>. </a:t>
            </a:r>
            <a:r>
              <a:rPr lang="en-US" sz="2800" dirty="0" err="1">
                <a:solidFill>
                  <a:srgbClr val="333333"/>
                </a:solidFill>
              </a:rPr>
              <a:t>Vẽ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đoạn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thẳng</a:t>
            </a:r>
            <a:r>
              <a:rPr lang="en-US" sz="2800" dirty="0">
                <a:solidFill>
                  <a:srgbClr val="333333"/>
                </a:solidFill>
              </a:rPr>
              <a:t> CD </a:t>
            </a:r>
            <a:r>
              <a:rPr lang="en-US" sz="2800" dirty="0" err="1">
                <a:solidFill>
                  <a:srgbClr val="333333"/>
                </a:solidFill>
              </a:rPr>
              <a:t>dài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gấp</a:t>
            </a:r>
            <a:r>
              <a:rPr lang="en-US" sz="2800" dirty="0">
                <a:solidFill>
                  <a:srgbClr val="333333"/>
                </a:solidFill>
              </a:rPr>
              <a:t> 2 </a:t>
            </a:r>
            <a:r>
              <a:rPr lang="en-US" sz="2800" dirty="0" err="1">
                <a:solidFill>
                  <a:srgbClr val="333333"/>
                </a:solidFill>
              </a:rPr>
              <a:t>lần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đoạn</a:t>
            </a:r>
            <a:r>
              <a:rPr lang="en-US" sz="2800" dirty="0">
                <a:solidFill>
                  <a:srgbClr val="333333"/>
                </a:solidFill>
              </a:rPr>
              <a:t> AB. </a:t>
            </a:r>
            <a:r>
              <a:rPr lang="en-US" sz="2800" dirty="0" err="1">
                <a:solidFill>
                  <a:srgbClr val="333333"/>
                </a:solidFill>
              </a:rPr>
              <a:t>Vẽ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đoạn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thẳng</a:t>
            </a:r>
            <a:r>
              <a:rPr lang="en-US" sz="2800" dirty="0">
                <a:solidFill>
                  <a:srgbClr val="333333"/>
                </a:solidFill>
              </a:rPr>
              <a:t> MN </a:t>
            </a:r>
            <a:r>
              <a:rPr lang="en-US" sz="2800" dirty="0" err="1">
                <a:solidFill>
                  <a:srgbClr val="333333"/>
                </a:solidFill>
              </a:rPr>
              <a:t>dài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bằng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độ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dài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đoạn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thẳng</a:t>
            </a:r>
            <a:r>
              <a:rPr lang="en-US" sz="2800" dirty="0">
                <a:solidFill>
                  <a:srgbClr val="333333"/>
                </a:solidFill>
              </a:rPr>
              <a:t> AB </a:t>
            </a:r>
            <a:r>
              <a:rPr lang="en-US" sz="2800" dirty="0" err="1">
                <a:solidFill>
                  <a:srgbClr val="333333"/>
                </a:solidFill>
              </a:rPr>
              <a:t>giảm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đi</a:t>
            </a:r>
            <a:r>
              <a:rPr lang="en-US" sz="2800" dirty="0">
                <a:solidFill>
                  <a:srgbClr val="333333"/>
                </a:solidFill>
              </a:rPr>
              <a:t> 2 </a:t>
            </a:r>
            <a:r>
              <a:rPr lang="en-US" sz="2800" dirty="0" err="1">
                <a:solidFill>
                  <a:srgbClr val="333333"/>
                </a:solidFill>
              </a:rPr>
              <a:t>lần</a:t>
            </a:r>
            <a:r>
              <a:rPr lang="en-US" sz="2800" dirty="0">
                <a:solidFill>
                  <a:srgbClr val="333333"/>
                </a:solidFill>
              </a:rPr>
              <a:t>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795613" y="1394476"/>
            <a:ext cx="6890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CD </a:t>
            </a:r>
            <a:r>
              <a:rPr lang="en-US" sz="2800" dirty="0" err="1"/>
              <a:t>là</a:t>
            </a:r>
            <a:r>
              <a:rPr lang="en-US" sz="2800" dirty="0"/>
              <a:t> 4 x 2 = 8 (cm)</a:t>
            </a:r>
          </a:p>
          <a:p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MN </a:t>
            </a:r>
            <a:r>
              <a:rPr lang="en-US" sz="2800" dirty="0" err="1"/>
              <a:t>là</a:t>
            </a:r>
            <a:r>
              <a:rPr lang="en-US" sz="2800" dirty="0"/>
              <a:t> 4 : 2 = 2 (cm)</a:t>
            </a:r>
          </a:p>
        </p:txBody>
      </p:sp>
      <p:pic>
        <p:nvPicPr>
          <p:cNvPr id="6146" name="Picture 2" descr="https://tech12h.com/sites/default/files/styles/inbody400/public/338.png?itok=fm9v0G6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245" y="2685632"/>
            <a:ext cx="5986786" cy="343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74F48E4-9BB3-497D-4EB2-3E616812E657}"/>
              </a:ext>
            </a:extLst>
          </p:cNvPr>
          <p:cNvGrpSpPr/>
          <p:nvPr/>
        </p:nvGrpSpPr>
        <p:grpSpPr>
          <a:xfrm>
            <a:off x="421659" y="17332"/>
            <a:ext cx="654049" cy="635000"/>
            <a:chOff x="7934325" y="85725"/>
            <a:chExt cx="654049" cy="635000"/>
          </a:xfrm>
        </p:grpSpPr>
        <p:sp>
          <p:nvSpPr>
            <p:cNvPr id="8" name="HUY DUẨN">
              <a:extLst>
                <a:ext uri="{FF2B5EF4-FFF2-40B4-BE49-F238E27FC236}">
                  <a16:creationId xmlns:a16="http://schemas.microsoft.com/office/drawing/2014/main" xmlns="" id="{DB40D59A-FF78-83EF-8DAB-76EE2486D42A}"/>
                </a:ext>
              </a:extLst>
            </p:cNvPr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465977BF-3ABE-81FE-90C0-1AE28444B8E0}"/>
                </a:ext>
              </a:extLst>
            </p:cNvPr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299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216036" y="3843495"/>
            <a:ext cx="4320237" cy="2182402"/>
          </a:xfrm>
          <a:prstGeom prst="roundRect">
            <a:avLst/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81" y="116633"/>
            <a:ext cx="113811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    </a:t>
            </a:r>
            <a:r>
              <a:rPr lang="vi-VN" sz="2800" dirty="0"/>
              <a:t>Có 120 g nấm hương khô, sau khi ngâm nước số nấm hương đó cân nặng 407 g. Hỏi sau khi ngâm nước lượng nấm hương đó nặng thêm bao nhiêu gam?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1362874" y="3905189"/>
            <a:ext cx="1790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/>
              <a:t>Tóm</a:t>
            </a:r>
            <a:r>
              <a:rPr lang="en-GB" sz="2800" b="1" dirty="0"/>
              <a:t> </a:t>
            </a:r>
            <a:r>
              <a:rPr lang="en-GB" sz="2800" b="1" dirty="0" err="1"/>
              <a:t>tắt</a:t>
            </a:r>
            <a:r>
              <a:rPr lang="en-GB" sz="2800" b="1" dirty="0"/>
              <a:t> </a:t>
            </a:r>
            <a:endParaRPr lang="en-US" sz="2800" b="1" dirty="0"/>
          </a:p>
        </p:txBody>
      </p:sp>
      <p:sp>
        <p:nvSpPr>
          <p:cNvPr id="14" name="Rounded Rectangle 22">
            <a:extLst>
              <a:ext uri="{FF2B5EF4-FFF2-40B4-BE49-F238E27FC236}">
                <a16:creationId xmlns:a16="http://schemas.microsoft.com/office/drawing/2014/main" xmlns="" id="{021DB88B-4AE8-C86C-96F8-F76149E62CFB}"/>
              </a:ext>
            </a:extLst>
          </p:cNvPr>
          <p:cNvSpPr/>
          <p:nvPr/>
        </p:nvSpPr>
        <p:spPr>
          <a:xfrm>
            <a:off x="5327374" y="3807533"/>
            <a:ext cx="6657865" cy="2218364"/>
          </a:xfrm>
          <a:prstGeom prst="roundRect">
            <a:avLst/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27374" y="3779128"/>
            <a:ext cx="66578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Sau khi ngâm nước lượng nấm hương đó nặng thêm số gam là:</a:t>
            </a:r>
          </a:p>
          <a:p>
            <a:pPr algn="ctr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407 – 120 = 287 (gam)</a:t>
            </a:r>
          </a:p>
          <a:p>
            <a:pPr algn="ctr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     Đáp số: 287 gam</a:t>
            </a: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 flipV="1">
            <a:off x="1756424" y="529165"/>
            <a:ext cx="3358915" cy="246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</p:cNvCxnSpPr>
          <p:nvPr/>
        </p:nvCxnSpPr>
        <p:spPr>
          <a:xfrm>
            <a:off x="6692348" y="529165"/>
            <a:ext cx="413467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 flipH="1">
            <a:off x="1599293" y="896469"/>
            <a:ext cx="1553725" cy="117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</p:cNvCxnSpPr>
          <p:nvPr/>
        </p:nvCxnSpPr>
        <p:spPr>
          <a:xfrm>
            <a:off x="4095280" y="941698"/>
            <a:ext cx="7354105" cy="2460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https://o.remove.bg/downloads/1a5abbc9-a611-4d30-99cd-14ceca3af1cc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659" y="1213951"/>
            <a:ext cx="1646764" cy="155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s://o.remove.bg/downloads/15102cbb-cc8b-4754-9842-7b0ce8a7a06e/image-removebg-pre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305" y="1317574"/>
            <a:ext cx="1646764" cy="138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flipH="1">
            <a:off x="303916" y="4475672"/>
            <a:ext cx="4521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Nấm hương khô: 120 g</a:t>
            </a:r>
          </a:p>
          <a:p>
            <a:r>
              <a:rPr lang="vi-VN" sz="2800" dirty="0"/>
              <a:t>Ngâm nước: 407 g</a:t>
            </a:r>
          </a:p>
          <a:p>
            <a:r>
              <a:rPr lang="vi-VN" sz="2800" dirty="0"/>
              <a:t>Nặng thêm: … 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BF9E73-8B9F-CF2C-54D4-25D5AE09B4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" r="89661" b="79225"/>
          <a:stretch/>
        </p:blipFill>
        <p:spPr>
          <a:xfrm>
            <a:off x="303916" y="-5719"/>
            <a:ext cx="844145" cy="758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C4353B20-1AFE-80D7-9A75-38FFFCD1B547}"/>
              </a:ext>
            </a:extLst>
          </p:cNvPr>
          <p:cNvSpPr/>
          <p:nvPr/>
        </p:nvSpPr>
        <p:spPr>
          <a:xfrm>
            <a:off x="3546424" y="2821378"/>
            <a:ext cx="2557669" cy="53502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Nấm hương khô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382A185F-768C-8F5F-E4C7-0A533DB3D5AC}"/>
              </a:ext>
            </a:extLst>
          </p:cNvPr>
          <p:cNvSpPr/>
          <p:nvPr/>
        </p:nvSpPr>
        <p:spPr>
          <a:xfrm>
            <a:off x="7038048" y="2798666"/>
            <a:ext cx="3942590" cy="53502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Nấm hương sau khi ngâm nước</a:t>
            </a:r>
          </a:p>
        </p:txBody>
      </p:sp>
    </p:spTree>
    <p:extLst>
      <p:ext uri="{BB962C8B-B14F-4D97-AF65-F5344CB8AC3E}">
        <p14:creationId xmlns:p14="http://schemas.microsoft.com/office/powerpoint/2010/main" val="212300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BD4D7AB-757B-4703-877B-51DACEB0E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xmlns="" id="{95E03B5E-7D28-4E4F-929A-61EEF5E3FDF7}"/>
              </a:ext>
            </a:extLst>
          </p:cNvPr>
          <p:cNvGrpSpPr/>
          <p:nvPr/>
        </p:nvGrpSpPr>
        <p:grpSpPr>
          <a:xfrm>
            <a:off x="7786266" y="4894000"/>
            <a:ext cx="4754081" cy="2414877"/>
            <a:chOff x="7786263" y="4893998"/>
            <a:chExt cx="4754081" cy="241487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B9745724-7B54-490D-A01B-4851C0ADE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974" y="6473785"/>
              <a:ext cx="1673659" cy="83509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51DC9C4C-CEAC-443E-AD51-880F89EEF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6037" y="6530134"/>
              <a:ext cx="1754933" cy="655731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869B337A-872C-4CBB-A61E-2877BC9E0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786263" y="6473785"/>
              <a:ext cx="1098570" cy="38421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EAE9C417-29A8-4710-BFD8-8D8118DE5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414" y="4893998"/>
              <a:ext cx="2754930" cy="2268455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C42C51C-F49A-4647-90CC-2E3A5D04B8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-2280" y="-321313"/>
            <a:ext cx="1094051" cy="15539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D903C63-E6ED-4CC8-A7B7-17ED3C7F1C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481" y="307571"/>
            <a:ext cx="9975235" cy="587026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B47D99D-3811-4226-BDB9-EC857FAF2C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5" y="3252716"/>
            <a:ext cx="5841707" cy="3013665"/>
          </a:xfrm>
          <a:prstGeom prst="rect">
            <a:avLst/>
          </a:prstGeom>
        </p:spPr>
      </p:pic>
      <p:sp>
        <p:nvSpPr>
          <p:cNvPr id="16" name="矩形 19">
            <a:extLst>
              <a:ext uri="{FF2B5EF4-FFF2-40B4-BE49-F238E27FC236}">
                <a16:creationId xmlns:a16="http://schemas.microsoft.com/office/drawing/2014/main" xmlns="" id="{314AFFA4-218F-4C26-8F4F-F7707DC6E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0580" y="2795252"/>
            <a:ext cx="6799455" cy="102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5400" b="1" dirty="0" err="1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Củng</a:t>
            </a:r>
            <a:r>
              <a:rPr lang="en-US" altLang="zh-CN" sz="5400" b="1" dirty="0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cố</a:t>
            </a:r>
            <a:r>
              <a:rPr lang="en-US" altLang="zh-CN" sz="5400" b="1" dirty="0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và</a:t>
            </a:r>
            <a:r>
              <a:rPr lang="en-US" altLang="zh-CN" sz="5400" b="1" dirty="0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dặn</a:t>
            </a:r>
            <a:r>
              <a:rPr lang="en-US" altLang="zh-CN" sz="5400" b="1" dirty="0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dò</a:t>
            </a:r>
            <a:endParaRPr lang="en-US" altLang="zh-CN" sz="5400" b="1" dirty="0">
              <a:solidFill>
                <a:srgbClr val="00B0F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0945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712074" y="1220767"/>
            <a:ext cx="3879561" cy="4372501"/>
            <a:chOff x="7610475" y="2460625"/>
            <a:chExt cx="2311400" cy="2605088"/>
          </a:xfrm>
        </p:grpSpPr>
        <p:sp>
          <p:nvSpPr>
            <p:cNvPr id="2052" name="MH_Other_3"/>
            <p:cNvSpPr/>
            <p:nvPr>
              <p:custDataLst>
                <p:tags r:id="rId15"/>
              </p:custDataLst>
            </p:nvPr>
          </p:nvSpPr>
          <p:spPr bwMode="auto">
            <a:xfrm>
              <a:off x="8434388" y="3278189"/>
              <a:ext cx="449262" cy="352425"/>
            </a:xfrm>
            <a:custGeom>
              <a:avLst/>
              <a:gdLst>
                <a:gd name="T0" fmla="*/ 0 w 223"/>
                <a:gd name="T1" fmla="*/ 2147483646 h 174"/>
                <a:gd name="T2" fmla="*/ 2147483646 w 223"/>
                <a:gd name="T3" fmla="*/ 2147483646 h 174"/>
                <a:gd name="T4" fmla="*/ 2147483646 w 223"/>
                <a:gd name="T5" fmla="*/ 2147483646 h 174"/>
                <a:gd name="T6" fmla="*/ 2147483646 w 223"/>
                <a:gd name="T7" fmla="*/ 2147483646 h 174"/>
                <a:gd name="T8" fmla="*/ 2147483646 w 223"/>
                <a:gd name="T9" fmla="*/ 2147483646 h 174"/>
                <a:gd name="T10" fmla="*/ 0 w 223"/>
                <a:gd name="T11" fmla="*/ 2147483646 h 1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3" h="174">
                  <a:moveTo>
                    <a:pt x="0" y="174"/>
                  </a:moveTo>
                  <a:cubicBezTo>
                    <a:pt x="12" y="127"/>
                    <a:pt x="16" y="82"/>
                    <a:pt x="16" y="34"/>
                  </a:cubicBezTo>
                  <a:cubicBezTo>
                    <a:pt x="16" y="19"/>
                    <a:pt x="84" y="31"/>
                    <a:pt x="102" y="16"/>
                  </a:cubicBezTo>
                  <a:cubicBezTo>
                    <a:pt x="120" y="0"/>
                    <a:pt x="157" y="0"/>
                    <a:pt x="162" y="12"/>
                  </a:cubicBezTo>
                  <a:cubicBezTo>
                    <a:pt x="162" y="12"/>
                    <a:pt x="172" y="78"/>
                    <a:pt x="223" y="174"/>
                  </a:cubicBezTo>
                  <a:lnTo>
                    <a:pt x="0" y="174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53" name="MH_Other_4"/>
            <p:cNvSpPr>
              <a:spLocks noEditPoints="1"/>
            </p:cNvSpPr>
            <p:nvPr>
              <p:custDataLst>
                <p:tags r:id="rId16"/>
              </p:custDataLst>
            </p:nvPr>
          </p:nvSpPr>
          <p:spPr bwMode="auto">
            <a:xfrm>
              <a:off x="8420101" y="3270250"/>
              <a:ext cx="485775" cy="361950"/>
            </a:xfrm>
            <a:custGeom>
              <a:avLst/>
              <a:gdLst>
                <a:gd name="T0" fmla="*/ 2147483646 w 241"/>
                <a:gd name="T1" fmla="*/ 2147483646 h 179"/>
                <a:gd name="T2" fmla="*/ 2147483646 w 241"/>
                <a:gd name="T3" fmla="*/ 2147483646 h 179"/>
                <a:gd name="T4" fmla="*/ 2147483646 w 241"/>
                <a:gd name="T5" fmla="*/ 2147483646 h 179"/>
                <a:gd name="T6" fmla="*/ 2147483646 w 241"/>
                <a:gd name="T7" fmla="*/ 2147483646 h 179"/>
                <a:gd name="T8" fmla="*/ 2147483646 w 241"/>
                <a:gd name="T9" fmla="*/ 2147483646 h 179"/>
                <a:gd name="T10" fmla="*/ 2147483646 w 241"/>
                <a:gd name="T11" fmla="*/ 0 h 179"/>
                <a:gd name="T12" fmla="*/ 2147483646 w 241"/>
                <a:gd name="T13" fmla="*/ 0 h 179"/>
                <a:gd name="T14" fmla="*/ 2147483646 w 241"/>
                <a:gd name="T15" fmla="*/ 2147483646 h 179"/>
                <a:gd name="T16" fmla="*/ 2147483646 w 241"/>
                <a:gd name="T17" fmla="*/ 2147483646 h 179"/>
                <a:gd name="T18" fmla="*/ 2147483646 w 241"/>
                <a:gd name="T19" fmla="*/ 2147483646 h 179"/>
                <a:gd name="T20" fmla="*/ 2147483646 w 241"/>
                <a:gd name="T21" fmla="*/ 2147483646 h 179"/>
                <a:gd name="T22" fmla="*/ 2147483646 w 241"/>
                <a:gd name="T23" fmla="*/ 2147483646 h 179"/>
                <a:gd name="T24" fmla="*/ 2147483646 w 241"/>
                <a:gd name="T25" fmla="*/ 2147483646 h 179"/>
                <a:gd name="T26" fmla="*/ 2147483646 w 241"/>
                <a:gd name="T27" fmla="*/ 2147483646 h 179"/>
                <a:gd name="T28" fmla="*/ 2147483646 w 241"/>
                <a:gd name="T29" fmla="*/ 2147483646 h 179"/>
                <a:gd name="T30" fmla="*/ 2147483646 w 241"/>
                <a:gd name="T31" fmla="*/ 2147483646 h 179"/>
                <a:gd name="T32" fmla="*/ 2147483646 w 241"/>
                <a:gd name="T33" fmla="*/ 2147483646 h 179"/>
                <a:gd name="T34" fmla="*/ 2147483646 w 241"/>
                <a:gd name="T35" fmla="*/ 2147483646 h 179"/>
                <a:gd name="T36" fmla="*/ 2147483646 w 241"/>
                <a:gd name="T37" fmla="*/ 2147483646 h 179"/>
                <a:gd name="T38" fmla="*/ 2147483646 w 241"/>
                <a:gd name="T39" fmla="*/ 2147483646 h 179"/>
                <a:gd name="T40" fmla="*/ 0 w 241"/>
                <a:gd name="T41" fmla="*/ 2147483646 h 179"/>
                <a:gd name="T42" fmla="*/ 0 w 241"/>
                <a:gd name="T43" fmla="*/ 2147483646 h 179"/>
                <a:gd name="T44" fmla="*/ 2147483646 w 241"/>
                <a:gd name="T45" fmla="*/ 2147483646 h 179"/>
                <a:gd name="T46" fmla="*/ 2147483646 w 241"/>
                <a:gd name="T47" fmla="*/ 2147483646 h 179"/>
                <a:gd name="T48" fmla="*/ 2147483646 w 241"/>
                <a:gd name="T49" fmla="*/ 2147483646 h 179"/>
                <a:gd name="T50" fmla="*/ 2147483646 w 241"/>
                <a:gd name="T51" fmla="*/ 2147483646 h 179"/>
                <a:gd name="T52" fmla="*/ 2147483646 w 241"/>
                <a:gd name="T53" fmla="*/ 2147483646 h 17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41" h="179">
                  <a:moveTo>
                    <a:pt x="240" y="177"/>
                  </a:moveTo>
                  <a:cubicBezTo>
                    <a:pt x="236" y="172"/>
                    <a:pt x="233" y="166"/>
                    <a:pt x="230" y="160"/>
                  </a:cubicBezTo>
                  <a:cubicBezTo>
                    <a:pt x="221" y="143"/>
                    <a:pt x="213" y="126"/>
                    <a:pt x="205" y="109"/>
                  </a:cubicBezTo>
                  <a:cubicBezTo>
                    <a:pt x="196" y="89"/>
                    <a:pt x="189" y="72"/>
                    <a:pt x="184" y="56"/>
                  </a:cubicBezTo>
                  <a:cubicBezTo>
                    <a:pt x="178" y="39"/>
                    <a:pt x="172" y="20"/>
                    <a:pt x="168" y="1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65" y="2"/>
                    <a:pt x="165" y="2"/>
                    <a:pt x="165" y="2"/>
                  </a:cubicBezTo>
                  <a:cubicBezTo>
                    <a:pt x="166" y="10"/>
                    <a:pt x="168" y="19"/>
                    <a:pt x="171" y="30"/>
                  </a:cubicBezTo>
                  <a:cubicBezTo>
                    <a:pt x="173" y="39"/>
                    <a:pt x="176" y="49"/>
                    <a:pt x="179" y="58"/>
                  </a:cubicBezTo>
                  <a:cubicBezTo>
                    <a:pt x="185" y="76"/>
                    <a:pt x="191" y="94"/>
                    <a:pt x="199" y="112"/>
                  </a:cubicBezTo>
                  <a:cubicBezTo>
                    <a:pt x="206" y="129"/>
                    <a:pt x="214" y="146"/>
                    <a:pt x="223" y="164"/>
                  </a:cubicBezTo>
                  <a:cubicBezTo>
                    <a:pt x="226" y="169"/>
                    <a:pt x="228" y="174"/>
                    <a:pt x="231" y="178"/>
                  </a:cubicBezTo>
                  <a:cubicBezTo>
                    <a:pt x="231" y="179"/>
                    <a:pt x="231" y="179"/>
                    <a:pt x="231" y="179"/>
                  </a:cubicBezTo>
                  <a:cubicBezTo>
                    <a:pt x="241" y="179"/>
                    <a:pt x="241" y="179"/>
                    <a:pt x="241" y="179"/>
                  </a:cubicBezTo>
                  <a:lnTo>
                    <a:pt x="240" y="177"/>
                  </a:lnTo>
                  <a:close/>
                  <a:moveTo>
                    <a:pt x="23" y="30"/>
                  </a:moveTo>
                  <a:cubicBezTo>
                    <a:pt x="20" y="30"/>
                    <a:pt x="20" y="30"/>
                    <a:pt x="20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73"/>
                    <a:pt x="15" y="110"/>
                    <a:pt x="8" y="145"/>
                  </a:cubicBezTo>
                  <a:cubicBezTo>
                    <a:pt x="6" y="155"/>
                    <a:pt x="3" y="166"/>
                    <a:pt x="0" y="178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7" y="179"/>
                    <a:pt x="7" y="179"/>
                    <a:pt x="7" y="179"/>
                  </a:cubicBezTo>
                  <a:cubicBezTo>
                    <a:pt x="7" y="178"/>
                    <a:pt x="7" y="178"/>
                    <a:pt x="7" y="178"/>
                  </a:cubicBezTo>
                  <a:cubicBezTo>
                    <a:pt x="10" y="167"/>
                    <a:pt x="12" y="156"/>
                    <a:pt x="14" y="146"/>
                  </a:cubicBezTo>
                  <a:cubicBezTo>
                    <a:pt x="21" y="110"/>
                    <a:pt x="24" y="71"/>
                    <a:pt x="23" y="31"/>
                  </a:cubicBezTo>
                  <a:lnTo>
                    <a:pt x="23" y="30"/>
                  </a:ln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54" name="MH_Other_5"/>
            <p:cNvSpPr/>
            <p:nvPr>
              <p:custDataLst>
                <p:tags r:id="rId17"/>
              </p:custDataLst>
            </p:nvPr>
          </p:nvSpPr>
          <p:spPr bwMode="auto">
            <a:xfrm>
              <a:off x="8528051" y="3303589"/>
              <a:ext cx="169863" cy="173037"/>
            </a:xfrm>
            <a:custGeom>
              <a:avLst/>
              <a:gdLst>
                <a:gd name="T0" fmla="*/ 0 w 84"/>
                <a:gd name="T1" fmla="*/ 2147483646 h 86"/>
                <a:gd name="T2" fmla="*/ 2147483646 w 84"/>
                <a:gd name="T3" fmla="*/ 2147483646 h 86"/>
                <a:gd name="T4" fmla="*/ 2147483646 w 84"/>
                <a:gd name="T5" fmla="*/ 2147483646 h 86"/>
                <a:gd name="T6" fmla="*/ 0 w 84"/>
                <a:gd name="T7" fmla="*/ 2147483646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4" h="86">
                  <a:moveTo>
                    <a:pt x="0" y="16"/>
                  </a:moveTo>
                  <a:cubicBezTo>
                    <a:pt x="51" y="86"/>
                    <a:pt x="83" y="4"/>
                    <a:pt x="83" y="4"/>
                  </a:cubicBezTo>
                  <a:cubicBezTo>
                    <a:pt x="84" y="0"/>
                    <a:pt x="43" y="15"/>
                    <a:pt x="25" y="15"/>
                  </a:cubicBezTo>
                  <a:cubicBezTo>
                    <a:pt x="7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DE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55" name="MH_Other_6"/>
            <p:cNvSpPr/>
            <p:nvPr>
              <p:custDataLst>
                <p:tags r:id="rId18"/>
              </p:custDataLst>
            </p:nvPr>
          </p:nvSpPr>
          <p:spPr bwMode="auto">
            <a:xfrm>
              <a:off x="8505826" y="3321051"/>
              <a:ext cx="111125" cy="131763"/>
            </a:xfrm>
            <a:custGeom>
              <a:avLst/>
              <a:gdLst>
                <a:gd name="T0" fmla="*/ 2147483646 w 55"/>
                <a:gd name="T1" fmla="*/ 2147483646 h 65"/>
                <a:gd name="T2" fmla="*/ 2147483646 w 55"/>
                <a:gd name="T3" fmla="*/ 2147483646 h 65"/>
                <a:gd name="T4" fmla="*/ 2147483646 w 55"/>
                <a:gd name="T5" fmla="*/ 2147483646 h 65"/>
                <a:gd name="T6" fmla="*/ 0 w 55"/>
                <a:gd name="T7" fmla="*/ 0 h 65"/>
                <a:gd name="T8" fmla="*/ 2147483646 w 55"/>
                <a:gd name="T9" fmla="*/ 2147483646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65">
                  <a:moveTo>
                    <a:pt x="9" y="5"/>
                  </a:moveTo>
                  <a:cubicBezTo>
                    <a:pt x="9" y="5"/>
                    <a:pt x="48" y="28"/>
                    <a:pt x="51" y="34"/>
                  </a:cubicBezTo>
                  <a:cubicBezTo>
                    <a:pt x="55" y="40"/>
                    <a:pt x="27" y="44"/>
                    <a:pt x="30" y="65"/>
                  </a:cubicBezTo>
                  <a:cubicBezTo>
                    <a:pt x="30" y="65"/>
                    <a:pt x="3" y="30"/>
                    <a:pt x="0" y="0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56" name="MH_Other_7"/>
            <p:cNvSpPr/>
            <p:nvPr>
              <p:custDataLst>
                <p:tags r:id="rId19"/>
              </p:custDataLst>
            </p:nvPr>
          </p:nvSpPr>
          <p:spPr bwMode="auto">
            <a:xfrm>
              <a:off x="8616950" y="3294064"/>
              <a:ext cx="103188" cy="147637"/>
            </a:xfrm>
            <a:custGeom>
              <a:avLst/>
              <a:gdLst>
                <a:gd name="T0" fmla="*/ 2147483646 w 51"/>
                <a:gd name="T1" fmla="*/ 2147483646 h 73"/>
                <a:gd name="T2" fmla="*/ 2147483646 w 51"/>
                <a:gd name="T3" fmla="*/ 2147483646 h 73"/>
                <a:gd name="T4" fmla="*/ 2147483646 w 51"/>
                <a:gd name="T5" fmla="*/ 2147483646 h 73"/>
                <a:gd name="T6" fmla="*/ 2147483646 w 51"/>
                <a:gd name="T7" fmla="*/ 0 h 73"/>
                <a:gd name="T8" fmla="*/ 2147483646 w 51"/>
                <a:gd name="T9" fmla="*/ 2147483646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73">
                  <a:moveTo>
                    <a:pt x="41" y="7"/>
                  </a:moveTo>
                  <a:cubicBezTo>
                    <a:pt x="41" y="7"/>
                    <a:pt x="5" y="38"/>
                    <a:pt x="2" y="44"/>
                  </a:cubicBezTo>
                  <a:cubicBezTo>
                    <a:pt x="0" y="51"/>
                    <a:pt x="25" y="51"/>
                    <a:pt x="26" y="73"/>
                  </a:cubicBezTo>
                  <a:cubicBezTo>
                    <a:pt x="26" y="73"/>
                    <a:pt x="51" y="30"/>
                    <a:pt x="49" y="0"/>
                  </a:cubicBezTo>
                  <a:lnTo>
                    <a:pt x="41" y="7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57" name="MH_Other_8"/>
            <p:cNvSpPr>
              <a:spLocks noEditPoints="1"/>
            </p:cNvSpPr>
            <p:nvPr>
              <p:custDataLst>
                <p:tags r:id="rId20"/>
              </p:custDataLst>
            </p:nvPr>
          </p:nvSpPr>
          <p:spPr bwMode="auto">
            <a:xfrm>
              <a:off x="8499475" y="3286126"/>
              <a:ext cx="222250" cy="188913"/>
            </a:xfrm>
            <a:custGeom>
              <a:avLst/>
              <a:gdLst>
                <a:gd name="T0" fmla="*/ 2147483646 w 110"/>
                <a:gd name="T1" fmla="*/ 2147483646 h 93"/>
                <a:gd name="T2" fmla="*/ 2147483646 w 110"/>
                <a:gd name="T3" fmla="*/ 2147483646 h 93"/>
                <a:gd name="T4" fmla="*/ 2147483646 w 110"/>
                <a:gd name="T5" fmla="*/ 2147483646 h 93"/>
                <a:gd name="T6" fmla="*/ 2147483646 w 110"/>
                <a:gd name="T7" fmla="*/ 2147483646 h 93"/>
                <a:gd name="T8" fmla="*/ 2147483646 w 110"/>
                <a:gd name="T9" fmla="*/ 2147483646 h 93"/>
                <a:gd name="T10" fmla="*/ 2147483646 w 110"/>
                <a:gd name="T11" fmla="*/ 2147483646 h 93"/>
                <a:gd name="T12" fmla="*/ 2147483646 w 110"/>
                <a:gd name="T13" fmla="*/ 2147483646 h 93"/>
                <a:gd name="T14" fmla="*/ 0 w 110"/>
                <a:gd name="T15" fmla="*/ 2147483646 h 93"/>
                <a:gd name="T16" fmla="*/ 2147483646 w 110"/>
                <a:gd name="T17" fmla="*/ 2147483646 h 93"/>
                <a:gd name="T18" fmla="*/ 2147483646 w 110"/>
                <a:gd name="T19" fmla="*/ 2147483646 h 93"/>
                <a:gd name="T20" fmla="*/ 2147483646 w 110"/>
                <a:gd name="T21" fmla="*/ 2147483646 h 93"/>
                <a:gd name="T22" fmla="*/ 2147483646 w 110"/>
                <a:gd name="T23" fmla="*/ 2147483646 h 93"/>
                <a:gd name="T24" fmla="*/ 2147483646 w 110"/>
                <a:gd name="T25" fmla="*/ 2147483646 h 93"/>
                <a:gd name="T26" fmla="*/ 2147483646 w 110"/>
                <a:gd name="T27" fmla="*/ 2147483646 h 93"/>
                <a:gd name="T28" fmla="*/ 2147483646 w 110"/>
                <a:gd name="T29" fmla="*/ 2147483646 h 93"/>
                <a:gd name="T30" fmla="*/ 2147483646 w 110"/>
                <a:gd name="T31" fmla="*/ 2147483646 h 93"/>
                <a:gd name="T32" fmla="*/ 2147483646 w 110"/>
                <a:gd name="T33" fmla="*/ 2147483646 h 93"/>
                <a:gd name="T34" fmla="*/ 2147483646 w 110"/>
                <a:gd name="T35" fmla="*/ 2147483646 h 93"/>
                <a:gd name="T36" fmla="*/ 2147483646 w 110"/>
                <a:gd name="T37" fmla="*/ 2147483646 h 93"/>
                <a:gd name="T38" fmla="*/ 2147483646 w 110"/>
                <a:gd name="T39" fmla="*/ 2147483646 h 93"/>
                <a:gd name="T40" fmla="*/ 2147483646 w 110"/>
                <a:gd name="T41" fmla="*/ 2147483646 h 93"/>
                <a:gd name="T42" fmla="*/ 2147483646 w 110"/>
                <a:gd name="T43" fmla="*/ 2147483646 h 93"/>
                <a:gd name="T44" fmla="*/ 2147483646 w 110"/>
                <a:gd name="T45" fmla="*/ 2147483646 h 93"/>
                <a:gd name="T46" fmla="*/ 2147483646 w 110"/>
                <a:gd name="T47" fmla="*/ 2147483646 h 93"/>
                <a:gd name="T48" fmla="*/ 2147483646 w 110"/>
                <a:gd name="T49" fmla="*/ 0 h 93"/>
                <a:gd name="T50" fmla="*/ 2147483646 w 110"/>
                <a:gd name="T51" fmla="*/ 2147483646 h 93"/>
                <a:gd name="T52" fmla="*/ 2147483646 w 110"/>
                <a:gd name="T53" fmla="*/ 2147483646 h 93"/>
                <a:gd name="T54" fmla="*/ 2147483646 w 110"/>
                <a:gd name="T55" fmla="*/ 2147483646 h 93"/>
                <a:gd name="T56" fmla="*/ 2147483646 w 110"/>
                <a:gd name="T57" fmla="*/ 2147483646 h 93"/>
                <a:gd name="T58" fmla="*/ 2147483646 w 110"/>
                <a:gd name="T59" fmla="*/ 2147483646 h 93"/>
                <a:gd name="T60" fmla="*/ 2147483646 w 110"/>
                <a:gd name="T61" fmla="*/ 2147483646 h 93"/>
                <a:gd name="T62" fmla="*/ 2147483646 w 110"/>
                <a:gd name="T63" fmla="*/ 2147483646 h 93"/>
                <a:gd name="T64" fmla="*/ 2147483646 w 110"/>
                <a:gd name="T65" fmla="*/ 2147483646 h 93"/>
                <a:gd name="T66" fmla="*/ 2147483646 w 110"/>
                <a:gd name="T67" fmla="*/ 2147483646 h 93"/>
                <a:gd name="T68" fmla="*/ 2147483646 w 110"/>
                <a:gd name="T69" fmla="*/ 2147483646 h 93"/>
                <a:gd name="T70" fmla="*/ 2147483646 w 110"/>
                <a:gd name="T71" fmla="*/ 2147483646 h 93"/>
                <a:gd name="T72" fmla="*/ 2147483646 w 110"/>
                <a:gd name="T73" fmla="*/ 2147483646 h 93"/>
                <a:gd name="T74" fmla="*/ 2147483646 w 110"/>
                <a:gd name="T75" fmla="*/ 2147483646 h 93"/>
                <a:gd name="T76" fmla="*/ 2147483646 w 110"/>
                <a:gd name="T77" fmla="*/ 2147483646 h 93"/>
                <a:gd name="T78" fmla="*/ 2147483646 w 110"/>
                <a:gd name="T79" fmla="*/ 2147483646 h 93"/>
                <a:gd name="T80" fmla="*/ 2147483646 w 110"/>
                <a:gd name="T81" fmla="*/ 2147483646 h 93"/>
                <a:gd name="T82" fmla="*/ 2147483646 w 110"/>
                <a:gd name="T83" fmla="*/ 2147483646 h 93"/>
                <a:gd name="T84" fmla="*/ 2147483646 w 110"/>
                <a:gd name="T85" fmla="*/ 2147483646 h 93"/>
                <a:gd name="T86" fmla="*/ 2147483646 w 110"/>
                <a:gd name="T87" fmla="*/ 2147483646 h 93"/>
                <a:gd name="T88" fmla="*/ 2147483646 w 110"/>
                <a:gd name="T89" fmla="*/ 2147483646 h 93"/>
                <a:gd name="T90" fmla="*/ 2147483646 w 110"/>
                <a:gd name="T91" fmla="*/ 2147483646 h 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10" h="93">
                  <a:moveTo>
                    <a:pt x="57" y="51"/>
                  </a:moveTo>
                  <a:cubicBezTo>
                    <a:pt x="57" y="50"/>
                    <a:pt x="57" y="50"/>
                    <a:pt x="57" y="50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6" y="48"/>
                    <a:pt x="54" y="47"/>
                    <a:pt x="53" y="46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47" y="40"/>
                    <a:pt x="41" y="36"/>
                    <a:pt x="33" y="31"/>
                  </a:cubicBezTo>
                  <a:cubicBezTo>
                    <a:pt x="31" y="30"/>
                    <a:pt x="30" y="29"/>
                    <a:pt x="28" y="29"/>
                  </a:cubicBezTo>
                  <a:cubicBezTo>
                    <a:pt x="23" y="26"/>
                    <a:pt x="18" y="24"/>
                    <a:pt x="13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0" y="19"/>
                    <a:pt x="7" y="17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24"/>
                    <a:pt x="2" y="30"/>
                    <a:pt x="4" y="36"/>
                  </a:cubicBezTo>
                  <a:cubicBezTo>
                    <a:pt x="5" y="41"/>
                    <a:pt x="7" y="47"/>
                    <a:pt x="10" y="53"/>
                  </a:cubicBezTo>
                  <a:cubicBezTo>
                    <a:pt x="13" y="58"/>
                    <a:pt x="16" y="63"/>
                    <a:pt x="20" y="69"/>
                  </a:cubicBezTo>
                  <a:cubicBezTo>
                    <a:pt x="23" y="75"/>
                    <a:pt x="27" y="80"/>
                    <a:pt x="31" y="84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5" y="78"/>
                    <a:pt x="36" y="75"/>
                    <a:pt x="37" y="72"/>
                  </a:cubicBezTo>
                  <a:cubicBezTo>
                    <a:pt x="38" y="69"/>
                    <a:pt x="40" y="66"/>
                    <a:pt x="44" y="64"/>
                  </a:cubicBezTo>
                  <a:cubicBezTo>
                    <a:pt x="46" y="62"/>
                    <a:pt x="48" y="61"/>
                    <a:pt x="51" y="60"/>
                  </a:cubicBezTo>
                  <a:cubicBezTo>
                    <a:pt x="51" y="59"/>
                    <a:pt x="52" y="59"/>
                    <a:pt x="53" y="58"/>
                  </a:cubicBezTo>
                  <a:cubicBezTo>
                    <a:pt x="54" y="57"/>
                    <a:pt x="55" y="57"/>
                    <a:pt x="56" y="56"/>
                  </a:cubicBezTo>
                  <a:cubicBezTo>
                    <a:pt x="57" y="55"/>
                    <a:pt x="57" y="54"/>
                    <a:pt x="57" y="53"/>
                  </a:cubicBezTo>
                  <a:cubicBezTo>
                    <a:pt x="58" y="53"/>
                    <a:pt x="57" y="52"/>
                    <a:pt x="57" y="51"/>
                  </a:cubicBezTo>
                  <a:close/>
                  <a:moveTo>
                    <a:pt x="50" y="54"/>
                  </a:moveTo>
                  <a:cubicBezTo>
                    <a:pt x="49" y="55"/>
                    <a:pt x="47" y="56"/>
                    <a:pt x="45" y="57"/>
                  </a:cubicBezTo>
                  <a:cubicBezTo>
                    <a:pt x="44" y="58"/>
                    <a:pt x="42" y="60"/>
                    <a:pt x="41" y="61"/>
                  </a:cubicBezTo>
                  <a:cubicBezTo>
                    <a:pt x="37" y="64"/>
                    <a:pt x="35" y="67"/>
                    <a:pt x="33" y="70"/>
                  </a:cubicBezTo>
                  <a:cubicBezTo>
                    <a:pt x="32" y="71"/>
                    <a:pt x="32" y="72"/>
                    <a:pt x="31" y="74"/>
                  </a:cubicBezTo>
                  <a:cubicBezTo>
                    <a:pt x="30" y="71"/>
                    <a:pt x="28" y="68"/>
                    <a:pt x="26" y="65"/>
                  </a:cubicBezTo>
                  <a:cubicBezTo>
                    <a:pt x="23" y="60"/>
                    <a:pt x="20" y="54"/>
                    <a:pt x="18" y="49"/>
                  </a:cubicBezTo>
                  <a:cubicBezTo>
                    <a:pt x="15" y="44"/>
                    <a:pt x="12" y="38"/>
                    <a:pt x="10" y="33"/>
                  </a:cubicBezTo>
                  <a:cubicBezTo>
                    <a:pt x="9" y="29"/>
                    <a:pt x="7" y="25"/>
                    <a:pt x="6" y="20"/>
                  </a:cubicBezTo>
                  <a:cubicBezTo>
                    <a:pt x="8" y="21"/>
                    <a:pt x="9" y="22"/>
                    <a:pt x="11" y="23"/>
                  </a:cubicBezTo>
                  <a:cubicBezTo>
                    <a:pt x="17" y="27"/>
                    <a:pt x="23" y="31"/>
                    <a:pt x="29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5" y="41"/>
                    <a:pt x="40" y="45"/>
                    <a:pt x="46" y="4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9" y="51"/>
                    <a:pt x="51" y="52"/>
                    <a:pt x="52" y="53"/>
                  </a:cubicBezTo>
                  <a:cubicBezTo>
                    <a:pt x="51" y="53"/>
                    <a:pt x="51" y="53"/>
                    <a:pt x="50" y="54"/>
                  </a:cubicBezTo>
                  <a:close/>
                  <a:moveTo>
                    <a:pt x="110" y="5"/>
                  </a:move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3" y="5"/>
                    <a:pt x="100" y="7"/>
                    <a:pt x="98" y="9"/>
                  </a:cubicBezTo>
                  <a:cubicBezTo>
                    <a:pt x="94" y="13"/>
                    <a:pt x="89" y="16"/>
                    <a:pt x="85" y="19"/>
                  </a:cubicBezTo>
                  <a:cubicBezTo>
                    <a:pt x="83" y="21"/>
                    <a:pt x="81" y="22"/>
                    <a:pt x="79" y="24"/>
                  </a:cubicBezTo>
                  <a:cubicBezTo>
                    <a:pt x="72" y="29"/>
                    <a:pt x="67" y="35"/>
                    <a:pt x="62" y="40"/>
                  </a:cubicBezTo>
                  <a:cubicBezTo>
                    <a:pt x="61" y="42"/>
                    <a:pt x="60" y="44"/>
                    <a:pt x="58" y="46"/>
                  </a:cubicBezTo>
                  <a:cubicBezTo>
                    <a:pt x="58" y="46"/>
                    <a:pt x="58" y="47"/>
                    <a:pt x="58" y="48"/>
                  </a:cubicBezTo>
                  <a:cubicBezTo>
                    <a:pt x="57" y="49"/>
                    <a:pt x="57" y="50"/>
                    <a:pt x="58" y="51"/>
                  </a:cubicBezTo>
                  <a:cubicBezTo>
                    <a:pt x="59" y="53"/>
                    <a:pt x="60" y="53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3" y="55"/>
                    <a:pt x="64" y="56"/>
                    <a:pt x="65" y="56"/>
                  </a:cubicBezTo>
                  <a:cubicBezTo>
                    <a:pt x="68" y="57"/>
                    <a:pt x="70" y="58"/>
                    <a:pt x="71" y="60"/>
                  </a:cubicBezTo>
                  <a:cubicBezTo>
                    <a:pt x="75" y="62"/>
                    <a:pt x="77" y="64"/>
                    <a:pt x="79" y="67"/>
                  </a:cubicBezTo>
                  <a:cubicBezTo>
                    <a:pt x="81" y="70"/>
                    <a:pt x="81" y="73"/>
                    <a:pt x="81" y="77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90" y="73"/>
                    <a:pt x="93" y="68"/>
                    <a:pt x="96" y="61"/>
                  </a:cubicBezTo>
                  <a:cubicBezTo>
                    <a:pt x="99" y="55"/>
                    <a:pt x="102" y="50"/>
                    <a:pt x="104" y="43"/>
                  </a:cubicBezTo>
                  <a:cubicBezTo>
                    <a:pt x="106" y="36"/>
                    <a:pt x="108" y="30"/>
                    <a:pt x="109" y="24"/>
                  </a:cubicBezTo>
                  <a:cubicBezTo>
                    <a:pt x="110" y="18"/>
                    <a:pt x="109" y="12"/>
                    <a:pt x="109" y="5"/>
                  </a:cubicBezTo>
                  <a:lnTo>
                    <a:pt x="110" y="5"/>
                  </a:lnTo>
                  <a:close/>
                  <a:moveTo>
                    <a:pt x="102" y="23"/>
                  </a:moveTo>
                  <a:cubicBezTo>
                    <a:pt x="100" y="28"/>
                    <a:pt x="98" y="34"/>
                    <a:pt x="96" y="41"/>
                  </a:cubicBezTo>
                  <a:cubicBezTo>
                    <a:pt x="94" y="46"/>
                    <a:pt x="92" y="52"/>
                    <a:pt x="89" y="58"/>
                  </a:cubicBezTo>
                  <a:cubicBezTo>
                    <a:pt x="88" y="62"/>
                    <a:pt x="88" y="62"/>
                    <a:pt x="88" y="62"/>
                  </a:cubicBezTo>
                  <a:cubicBezTo>
                    <a:pt x="87" y="64"/>
                    <a:pt x="86" y="66"/>
                    <a:pt x="85" y="68"/>
                  </a:cubicBezTo>
                  <a:cubicBezTo>
                    <a:pt x="84" y="67"/>
                    <a:pt x="84" y="66"/>
                    <a:pt x="83" y="65"/>
                  </a:cubicBezTo>
                  <a:cubicBezTo>
                    <a:pt x="81" y="62"/>
                    <a:pt x="78" y="59"/>
                    <a:pt x="74" y="56"/>
                  </a:cubicBezTo>
                  <a:cubicBezTo>
                    <a:pt x="72" y="55"/>
                    <a:pt x="71" y="54"/>
                    <a:pt x="69" y="53"/>
                  </a:cubicBezTo>
                  <a:cubicBezTo>
                    <a:pt x="67" y="52"/>
                    <a:pt x="66" y="51"/>
                    <a:pt x="64" y="50"/>
                  </a:cubicBezTo>
                  <a:cubicBezTo>
                    <a:pt x="64" y="50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4" y="48"/>
                    <a:pt x="65" y="46"/>
                    <a:pt x="67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3" y="39"/>
                    <a:pt x="78" y="34"/>
                    <a:pt x="83" y="28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1"/>
                    <a:pt x="94" y="16"/>
                    <a:pt x="100" y="12"/>
                  </a:cubicBezTo>
                  <a:cubicBezTo>
                    <a:pt x="101" y="10"/>
                    <a:pt x="103" y="9"/>
                    <a:pt x="105" y="8"/>
                  </a:cubicBezTo>
                  <a:cubicBezTo>
                    <a:pt x="104" y="13"/>
                    <a:pt x="103" y="18"/>
                    <a:pt x="102" y="23"/>
                  </a:cubicBez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3082" name="MH_Other_9"/>
            <p:cNvSpPr/>
            <p:nvPr>
              <p:custDataLst>
                <p:tags r:id="rId21"/>
              </p:custDataLst>
            </p:nvPr>
          </p:nvSpPr>
          <p:spPr bwMode="auto">
            <a:xfrm>
              <a:off x="7610475" y="3330575"/>
              <a:ext cx="2311400" cy="173513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>
              <a:normAutofit/>
            </a:bodyPr>
            <a:lstStyle/>
            <a:p>
              <a:pPr defTabSz="1219200">
                <a:defRPr/>
              </a:pPr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8" name="MH_SubTitle_3"/>
            <p:cNvSpPr/>
            <p:nvPr>
              <p:custDataLst>
                <p:tags r:id="rId22"/>
              </p:custDataLst>
            </p:nvPr>
          </p:nvSpPr>
          <p:spPr bwMode="auto">
            <a:xfrm>
              <a:off x="7716839" y="3451225"/>
              <a:ext cx="2097087" cy="149383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defTabSz="1219200">
                <a:lnSpc>
                  <a:spcPct val="120000"/>
                </a:lnSpc>
                <a:defRPr/>
              </a:pPr>
              <a:endParaRPr lang="zh-CN" altLang="en-US" sz="2400" dirty="0">
                <a:solidFill>
                  <a:srgbClr val="333333"/>
                </a:solidFill>
                <a:latin typeface="Arial"/>
                <a:ea typeface="+mn-ea"/>
              </a:endParaRPr>
            </a:p>
          </p:txBody>
        </p:sp>
        <p:pic>
          <p:nvPicPr>
            <p:cNvPr id="2070" name="MH_Other_17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5139" y="2460625"/>
              <a:ext cx="1330325" cy="1060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2"/>
          <p:cNvGrpSpPr/>
          <p:nvPr/>
        </p:nvGrpSpPr>
        <p:grpSpPr>
          <a:xfrm>
            <a:off x="4098147" y="1851720"/>
            <a:ext cx="3457835" cy="3835699"/>
            <a:chOff x="5010151" y="2503489"/>
            <a:chExt cx="2309813" cy="2562224"/>
          </a:xfrm>
        </p:grpSpPr>
        <p:sp>
          <p:nvSpPr>
            <p:cNvPr id="2050" name="MH_Other_1"/>
            <p:cNvSpPr/>
            <p:nvPr>
              <p:custDataLst>
                <p:tags r:id="rId11"/>
              </p:custDataLst>
            </p:nvPr>
          </p:nvSpPr>
          <p:spPr bwMode="auto">
            <a:xfrm>
              <a:off x="5024439" y="3446463"/>
              <a:ext cx="2281237" cy="1428750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51" name="MH_Other_2"/>
            <p:cNvSpPr/>
            <p:nvPr>
              <p:custDataLst>
                <p:tags r:id="rId12"/>
              </p:custDataLst>
            </p:nvPr>
          </p:nvSpPr>
          <p:spPr bwMode="auto">
            <a:xfrm>
              <a:off x="5010151" y="3332163"/>
              <a:ext cx="2309813" cy="1733550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7" name="MH_SubTitle_2"/>
            <p:cNvSpPr/>
            <p:nvPr>
              <p:custDataLst>
                <p:tags r:id="rId13"/>
              </p:custDataLst>
            </p:nvPr>
          </p:nvSpPr>
          <p:spPr bwMode="auto">
            <a:xfrm>
              <a:off x="5116514" y="3451225"/>
              <a:ext cx="2097087" cy="149383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defTabSz="1219200">
                <a:lnSpc>
                  <a:spcPct val="120000"/>
                </a:lnSpc>
                <a:defRPr/>
              </a:pPr>
              <a:endParaRPr lang="zh-CN" altLang="en-US" sz="2400" dirty="0">
                <a:solidFill>
                  <a:srgbClr val="333333"/>
                </a:solidFill>
                <a:latin typeface="Arial"/>
                <a:ea typeface="+mn-ea"/>
              </a:endParaRPr>
            </a:p>
          </p:txBody>
        </p:sp>
        <p:pic>
          <p:nvPicPr>
            <p:cNvPr id="2071" name="MH_Other_18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676" y="2503489"/>
              <a:ext cx="1427163" cy="1049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组合 3"/>
          <p:cNvGrpSpPr/>
          <p:nvPr/>
        </p:nvGrpSpPr>
        <p:grpSpPr>
          <a:xfrm>
            <a:off x="800571" y="2307250"/>
            <a:ext cx="3043887" cy="3476935"/>
            <a:chOff x="2409826" y="2427288"/>
            <a:chExt cx="2309813" cy="2638425"/>
          </a:xfrm>
        </p:grpSpPr>
        <p:sp>
          <p:nvSpPr>
            <p:cNvPr id="2059" name="MH_Other_10"/>
            <p:cNvSpPr/>
            <p:nvPr>
              <p:custDataLst>
                <p:tags r:id="rId2"/>
              </p:custDataLst>
            </p:nvPr>
          </p:nvSpPr>
          <p:spPr bwMode="auto">
            <a:xfrm>
              <a:off x="3252789" y="3268664"/>
              <a:ext cx="473075" cy="371475"/>
            </a:xfrm>
            <a:custGeom>
              <a:avLst/>
              <a:gdLst>
                <a:gd name="T0" fmla="*/ 2147483646 w 235"/>
                <a:gd name="T1" fmla="*/ 2147483646 h 184"/>
                <a:gd name="T2" fmla="*/ 2147483646 w 235"/>
                <a:gd name="T3" fmla="*/ 2147483646 h 184"/>
                <a:gd name="T4" fmla="*/ 2147483646 w 235"/>
                <a:gd name="T5" fmla="*/ 2147483646 h 184"/>
                <a:gd name="T6" fmla="*/ 2147483646 w 235"/>
                <a:gd name="T7" fmla="*/ 2147483646 h 184"/>
                <a:gd name="T8" fmla="*/ 0 w 235"/>
                <a:gd name="T9" fmla="*/ 2147483646 h 184"/>
                <a:gd name="T10" fmla="*/ 2147483646 w 235"/>
                <a:gd name="T11" fmla="*/ 2147483646 h 1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5" h="184">
                  <a:moveTo>
                    <a:pt x="235" y="184"/>
                  </a:moveTo>
                  <a:cubicBezTo>
                    <a:pt x="223" y="134"/>
                    <a:pt x="219" y="87"/>
                    <a:pt x="219" y="36"/>
                  </a:cubicBezTo>
                  <a:cubicBezTo>
                    <a:pt x="219" y="20"/>
                    <a:pt x="147" y="32"/>
                    <a:pt x="128" y="16"/>
                  </a:cubicBezTo>
                  <a:cubicBezTo>
                    <a:pt x="109" y="0"/>
                    <a:pt x="70" y="0"/>
                    <a:pt x="65" y="12"/>
                  </a:cubicBezTo>
                  <a:cubicBezTo>
                    <a:pt x="65" y="12"/>
                    <a:pt x="54" y="82"/>
                    <a:pt x="0" y="184"/>
                  </a:cubicBezTo>
                  <a:lnTo>
                    <a:pt x="235" y="184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0" name="MH_Other_11"/>
            <p:cNvSpPr>
              <a:spLocks noEditPoints="1"/>
            </p:cNvSpPr>
            <p:nvPr>
              <p:custDataLst>
                <p:tags r:id="rId3"/>
              </p:custDataLst>
            </p:nvPr>
          </p:nvSpPr>
          <p:spPr bwMode="auto">
            <a:xfrm>
              <a:off x="3230564" y="3260725"/>
              <a:ext cx="511175" cy="382588"/>
            </a:xfrm>
            <a:custGeom>
              <a:avLst/>
              <a:gdLst>
                <a:gd name="T0" fmla="*/ 2147483646 w 254"/>
                <a:gd name="T1" fmla="*/ 2147483646 h 189"/>
                <a:gd name="T2" fmla="*/ 2147483646 w 254"/>
                <a:gd name="T3" fmla="*/ 2147483646 h 189"/>
                <a:gd name="T4" fmla="*/ 2147483646 w 254"/>
                <a:gd name="T5" fmla="*/ 2147483646 h 189"/>
                <a:gd name="T6" fmla="*/ 2147483646 w 254"/>
                <a:gd name="T7" fmla="*/ 2147483646 h 189"/>
                <a:gd name="T8" fmla="*/ 2147483646 w 254"/>
                <a:gd name="T9" fmla="*/ 2147483646 h 189"/>
                <a:gd name="T10" fmla="*/ 0 w 254"/>
                <a:gd name="T11" fmla="*/ 2147483646 h 189"/>
                <a:gd name="T12" fmla="*/ 2147483646 w 254"/>
                <a:gd name="T13" fmla="*/ 2147483646 h 189"/>
                <a:gd name="T14" fmla="*/ 2147483646 w 254"/>
                <a:gd name="T15" fmla="*/ 2147483646 h 189"/>
                <a:gd name="T16" fmla="*/ 2147483646 w 254"/>
                <a:gd name="T17" fmla="*/ 2147483646 h 189"/>
                <a:gd name="T18" fmla="*/ 2147483646 w 254"/>
                <a:gd name="T19" fmla="*/ 2147483646 h 189"/>
                <a:gd name="T20" fmla="*/ 2147483646 w 254"/>
                <a:gd name="T21" fmla="*/ 2147483646 h 189"/>
                <a:gd name="T22" fmla="*/ 2147483646 w 254"/>
                <a:gd name="T23" fmla="*/ 2147483646 h 189"/>
                <a:gd name="T24" fmla="*/ 2147483646 w 254"/>
                <a:gd name="T25" fmla="*/ 2147483646 h 189"/>
                <a:gd name="T26" fmla="*/ 2147483646 w 254"/>
                <a:gd name="T27" fmla="*/ 0 h 189"/>
                <a:gd name="T28" fmla="*/ 2147483646 w 254"/>
                <a:gd name="T29" fmla="*/ 0 h 189"/>
                <a:gd name="T30" fmla="*/ 2147483646 w 254"/>
                <a:gd name="T31" fmla="*/ 2147483646 h 189"/>
                <a:gd name="T32" fmla="*/ 2147483646 w 254"/>
                <a:gd name="T33" fmla="*/ 2147483646 h 189"/>
                <a:gd name="T34" fmla="*/ 2147483646 w 254"/>
                <a:gd name="T35" fmla="*/ 2147483646 h 189"/>
                <a:gd name="T36" fmla="*/ 2147483646 w 254"/>
                <a:gd name="T37" fmla="*/ 2147483646 h 189"/>
                <a:gd name="T38" fmla="*/ 2147483646 w 254"/>
                <a:gd name="T39" fmla="*/ 2147483646 h 189"/>
                <a:gd name="T40" fmla="*/ 2147483646 w 254"/>
                <a:gd name="T41" fmla="*/ 2147483646 h 189"/>
                <a:gd name="T42" fmla="*/ 2147483646 w 254"/>
                <a:gd name="T43" fmla="*/ 2147483646 h 189"/>
                <a:gd name="T44" fmla="*/ 2147483646 w 254"/>
                <a:gd name="T45" fmla="*/ 2147483646 h 189"/>
                <a:gd name="T46" fmla="*/ 2147483646 w 254"/>
                <a:gd name="T47" fmla="*/ 2147483646 h 189"/>
                <a:gd name="T48" fmla="*/ 2147483646 w 254"/>
                <a:gd name="T49" fmla="*/ 2147483646 h 189"/>
                <a:gd name="T50" fmla="*/ 2147483646 w 254"/>
                <a:gd name="T51" fmla="*/ 2147483646 h 189"/>
                <a:gd name="T52" fmla="*/ 2147483646 w 254"/>
                <a:gd name="T53" fmla="*/ 2147483646 h 18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54" h="189">
                  <a:moveTo>
                    <a:pt x="77" y="1"/>
                  </a:moveTo>
                  <a:cubicBezTo>
                    <a:pt x="73" y="21"/>
                    <a:pt x="66" y="40"/>
                    <a:pt x="60" y="59"/>
                  </a:cubicBezTo>
                  <a:cubicBezTo>
                    <a:pt x="54" y="76"/>
                    <a:pt x="47" y="93"/>
                    <a:pt x="38" y="115"/>
                  </a:cubicBezTo>
                  <a:cubicBezTo>
                    <a:pt x="30" y="133"/>
                    <a:pt x="21" y="151"/>
                    <a:pt x="11" y="169"/>
                  </a:cubicBezTo>
                  <a:cubicBezTo>
                    <a:pt x="8" y="175"/>
                    <a:pt x="5" y="181"/>
                    <a:pt x="1" y="18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10" y="189"/>
                    <a:pt x="10" y="189"/>
                    <a:pt x="10" y="189"/>
                  </a:cubicBezTo>
                  <a:cubicBezTo>
                    <a:pt x="10" y="188"/>
                    <a:pt x="10" y="188"/>
                    <a:pt x="10" y="188"/>
                  </a:cubicBezTo>
                  <a:cubicBezTo>
                    <a:pt x="13" y="182"/>
                    <a:pt x="16" y="177"/>
                    <a:pt x="18" y="173"/>
                  </a:cubicBezTo>
                  <a:cubicBezTo>
                    <a:pt x="28" y="154"/>
                    <a:pt x="36" y="136"/>
                    <a:pt x="44" y="117"/>
                  </a:cubicBezTo>
                  <a:cubicBezTo>
                    <a:pt x="52" y="99"/>
                    <a:pt x="59" y="80"/>
                    <a:pt x="65" y="60"/>
                  </a:cubicBezTo>
                  <a:cubicBezTo>
                    <a:pt x="68" y="51"/>
                    <a:pt x="71" y="41"/>
                    <a:pt x="74" y="31"/>
                  </a:cubicBezTo>
                  <a:cubicBezTo>
                    <a:pt x="77" y="19"/>
                    <a:pt x="79" y="10"/>
                    <a:pt x="80" y="1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7" y="0"/>
                    <a:pt x="77" y="0"/>
                    <a:pt x="77" y="0"/>
                  </a:cubicBezTo>
                  <a:lnTo>
                    <a:pt x="77" y="1"/>
                  </a:lnTo>
                  <a:close/>
                  <a:moveTo>
                    <a:pt x="254" y="187"/>
                  </a:moveTo>
                  <a:cubicBezTo>
                    <a:pt x="251" y="175"/>
                    <a:pt x="248" y="164"/>
                    <a:pt x="246" y="153"/>
                  </a:cubicBezTo>
                  <a:cubicBezTo>
                    <a:pt x="239" y="116"/>
                    <a:pt x="234" y="77"/>
                    <a:pt x="233" y="33"/>
                  </a:cubicBezTo>
                  <a:cubicBezTo>
                    <a:pt x="233" y="31"/>
                    <a:pt x="233" y="31"/>
                    <a:pt x="233" y="31"/>
                  </a:cubicBezTo>
                  <a:cubicBezTo>
                    <a:pt x="230" y="32"/>
                    <a:pt x="230" y="32"/>
                    <a:pt x="230" y="32"/>
                  </a:cubicBezTo>
                  <a:cubicBezTo>
                    <a:pt x="230" y="33"/>
                    <a:pt x="230" y="33"/>
                    <a:pt x="230" y="33"/>
                  </a:cubicBezTo>
                  <a:cubicBezTo>
                    <a:pt x="229" y="75"/>
                    <a:pt x="232" y="115"/>
                    <a:pt x="239" y="154"/>
                  </a:cubicBezTo>
                  <a:cubicBezTo>
                    <a:pt x="241" y="165"/>
                    <a:pt x="244" y="176"/>
                    <a:pt x="247" y="188"/>
                  </a:cubicBezTo>
                  <a:cubicBezTo>
                    <a:pt x="247" y="189"/>
                    <a:pt x="247" y="189"/>
                    <a:pt x="247" y="189"/>
                  </a:cubicBezTo>
                  <a:cubicBezTo>
                    <a:pt x="254" y="189"/>
                    <a:pt x="254" y="189"/>
                    <a:pt x="254" y="189"/>
                  </a:cubicBezTo>
                  <a:lnTo>
                    <a:pt x="254" y="187"/>
                  </a:ln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1" name="MH_Other_12"/>
            <p:cNvSpPr/>
            <p:nvPr>
              <p:custDataLst>
                <p:tags r:id="rId4"/>
              </p:custDataLst>
            </p:nvPr>
          </p:nvSpPr>
          <p:spPr bwMode="auto">
            <a:xfrm>
              <a:off x="3448050" y="3295651"/>
              <a:ext cx="179388" cy="182563"/>
            </a:xfrm>
            <a:custGeom>
              <a:avLst/>
              <a:gdLst>
                <a:gd name="T0" fmla="*/ 2147483646 w 89"/>
                <a:gd name="T1" fmla="*/ 2147483646 h 91"/>
                <a:gd name="T2" fmla="*/ 2147483646 w 89"/>
                <a:gd name="T3" fmla="*/ 2147483646 h 91"/>
                <a:gd name="T4" fmla="*/ 2147483646 w 89"/>
                <a:gd name="T5" fmla="*/ 2147483646 h 91"/>
                <a:gd name="T6" fmla="*/ 2147483646 w 89"/>
                <a:gd name="T7" fmla="*/ 2147483646 h 9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9" h="91">
                  <a:moveTo>
                    <a:pt x="89" y="16"/>
                  </a:moveTo>
                  <a:cubicBezTo>
                    <a:pt x="35" y="91"/>
                    <a:pt x="1" y="3"/>
                    <a:pt x="1" y="3"/>
                  </a:cubicBezTo>
                  <a:cubicBezTo>
                    <a:pt x="0" y="0"/>
                    <a:pt x="44" y="16"/>
                    <a:pt x="63" y="16"/>
                  </a:cubicBezTo>
                  <a:cubicBezTo>
                    <a:pt x="82" y="16"/>
                    <a:pt x="89" y="16"/>
                    <a:pt x="89" y="16"/>
                  </a:cubicBezTo>
                  <a:close/>
                </a:path>
              </a:pathLst>
            </a:custGeom>
            <a:solidFill>
              <a:srgbClr val="FDE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2" name="MH_Other_13"/>
            <p:cNvSpPr/>
            <p:nvPr>
              <p:custDataLst>
                <p:tags r:id="rId5"/>
              </p:custDataLst>
            </p:nvPr>
          </p:nvSpPr>
          <p:spPr bwMode="auto">
            <a:xfrm>
              <a:off x="3533776" y="3313113"/>
              <a:ext cx="117475" cy="139700"/>
            </a:xfrm>
            <a:custGeom>
              <a:avLst/>
              <a:gdLst>
                <a:gd name="T0" fmla="*/ 2147483646 w 58"/>
                <a:gd name="T1" fmla="*/ 2147483646 h 69"/>
                <a:gd name="T2" fmla="*/ 2147483646 w 58"/>
                <a:gd name="T3" fmla="*/ 2147483646 h 69"/>
                <a:gd name="T4" fmla="*/ 2147483646 w 58"/>
                <a:gd name="T5" fmla="*/ 2147483646 h 69"/>
                <a:gd name="T6" fmla="*/ 2147483646 w 58"/>
                <a:gd name="T7" fmla="*/ 0 h 69"/>
                <a:gd name="T8" fmla="*/ 2147483646 w 58"/>
                <a:gd name="T9" fmla="*/ 2147483646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" h="69">
                  <a:moveTo>
                    <a:pt x="48" y="5"/>
                  </a:moveTo>
                  <a:cubicBezTo>
                    <a:pt x="48" y="5"/>
                    <a:pt x="7" y="30"/>
                    <a:pt x="4" y="36"/>
                  </a:cubicBezTo>
                  <a:cubicBezTo>
                    <a:pt x="0" y="43"/>
                    <a:pt x="29" y="46"/>
                    <a:pt x="26" y="69"/>
                  </a:cubicBezTo>
                  <a:cubicBezTo>
                    <a:pt x="26" y="69"/>
                    <a:pt x="55" y="31"/>
                    <a:pt x="58" y="0"/>
                  </a:cubicBezTo>
                  <a:lnTo>
                    <a:pt x="48" y="5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3" name="MH_Other_14"/>
            <p:cNvSpPr/>
            <p:nvPr>
              <p:custDataLst>
                <p:tags r:id="rId6"/>
              </p:custDataLst>
            </p:nvPr>
          </p:nvSpPr>
          <p:spPr bwMode="auto">
            <a:xfrm>
              <a:off x="3425826" y="3286125"/>
              <a:ext cx="106363" cy="153988"/>
            </a:xfrm>
            <a:custGeom>
              <a:avLst/>
              <a:gdLst>
                <a:gd name="T0" fmla="*/ 2147483646 w 53"/>
                <a:gd name="T1" fmla="*/ 2147483646 h 76"/>
                <a:gd name="T2" fmla="*/ 2147483646 w 53"/>
                <a:gd name="T3" fmla="*/ 2147483646 h 76"/>
                <a:gd name="T4" fmla="*/ 2147483646 w 53"/>
                <a:gd name="T5" fmla="*/ 2147483646 h 76"/>
                <a:gd name="T6" fmla="*/ 2147483646 w 53"/>
                <a:gd name="T7" fmla="*/ 0 h 76"/>
                <a:gd name="T8" fmla="*/ 2147483646 w 53"/>
                <a:gd name="T9" fmla="*/ 214748364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76">
                  <a:moveTo>
                    <a:pt x="11" y="6"/>
                  </a:moveTo>
                  <a:cubicBezTo>
                    <a:pt x="11" y="6"/>
                    <a:pt x="49" y="39"/>
                    <a:pt x="51" y="46"/>
                  </a:cubicBezTo>
                  <a:cubicBezTo>
                    <a:pt x="53" y="53"/>
                    <a:pt x="27" y="53"/>
                    <a:pt x="26" y="76"/>
                  </a:cubicBezTo>
                  <a:cubicBezTo>
                    <a:pt x="26" y="76"/>
                    <a:pt x="0" y="31"/>
                    <a:pt x="2" y="0"/>
                  </a:cubicBezTo>
                  <a:lnTo>
                    <a:pt x="11" y="6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4" name="MH_Other_15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3424238" y="3278188"/>
              <a:ext cx="233362" cy="196850"/>
            </a:xfrm>
            <a:custGeom>
              <a:avLst/>
              <a:gdLst>
                <a:gd name="T0" fmla="*/ 2147483646 w 116"/>
                <a:gd name="T1" fmla="*/ 2147483646 h 97"/>
                <a:gd name="T2" fmla="*/ 2147483646 w 116"/>
                <a:gd name="T3" fmla="*/ 2147483646 h 97"/>
                <a:gd name="T4" fmla="*/ 2147483646 w 116"/>
                <a:gd name="T5" fmla="*/ 2147483646 h 97"/>
                <a:gd name="T6" fmla="*/ 2147483646 w 116"/>
                <a:gd name="T7" fmla="*/ 2147483646 h 97"/>
                <a:gd name="T8" fmla="*/ 2147483646 w 116"/>
                <a:gd name="T9" fmla="*/ 2147483646 h 97"/>
                <a:gd name="T10" fmla="*/ 2147483646 w 116"/>
                <a:gd name="T11" fmla="*/ 2147483646 h 97"/>
                <a:gd name="T12" fmla="*/ 2147483646 w 116"/>
                <a:gd name="T13" fmla="*/ 2147483646 h 97"/>
                <a:gd name="T14" fmla="*/ 2147483646 w 116"/>
                <a:gd name="T15" fmla="*/ 2147483646 h 97"/>
                <a:gd name="T16" fmla="*/ 2147483646 w 116"/>
                <a:gd name="T17" fmla="*/ 2147483646 h 97"/>
                <a:gd name="T18" fmla="*/ 2147483646 w 116"/>
                <a:gd name="T19" fmla="*/ 2147483646 h 97"/>
                <a:gd name="T20" fmla="*/ 2147483646 w 116"/>
                <a:gd name="T21" fmla="*/ 2147483646 h 97"/>
                <a:gd name="T22" fmla="*/ 2147483646 w 116"/>
                <a:gd name="T23" fmla="*/ 2147483646 h 97"/>
                <a:gd name="T24" fmla="*/ 2147483646 w 116"/>
                <a:gd name="T25" fmla="*/ 2147483646 h 97"/>
                <a:gd name="T26" fmla="*/ 2147483646 w 116"/>
                <a:gd name="T27" fmla="*/ 2147483646 h 97"/>
                <a:gd name="T28" fmla="*/ 2147483646 w 116"/>
                <a:gd name="T29" fmla="*/ 2147483646 h 97"/>
                <a:gd name="T30" fmla="*/ 2147483646 w 116"/>
                <a:gd name="T31" fmla="*/ 2147483646 h 97"/>
                <a:gd name="T32" fmla="*/ 2147483646 w 116"/>
                <a:gd name="T33" fmla="*/ 2147483646 h 97"/>
                <a:gd name="T34" fmla="*/ 2147483646 w 116"/>
                <a:gd name="T35" fmla="*/ 2147483646 h 97"/>
                <a:gd name="T36" fmla="*/ 2147483646 w 116"/>
                <a:gd name="T37" fmla="*/ 2147483646 h 97"/>
                <a:gd name="T38" fmla="*/ 2147483646 w 116"/>
                <a:gd name="T39" fmla="*/ 2147483646 h 97"/>
                <a:gd name="T40" fmla="*/ 2147483646 w 116"/>
                <a:gd name="T41" fmla="*/ 2147483646 h 97"/>
                <a:gd name="T42" fmla="*/ 2147483646 w 116"/>
                <a:gd name="T43" fmla="*/ 2147483646 h 97"/>
                <a:gd name="T44" fmla="*/ 2147483646 w 116"/>
                <a:gd name="T45" fmla="*/ 2147483646 h 97"/>
                <a:gd name="T46" fmla="*/ 2147483646 w 116"/>
                <a:gd name="T47" fmla="*/ 2147483646 h 97"/>
                <a:gd name="T48" fmla="*/ 2147483646 w 116"/>
                <a:gd name="T49" fmla="*/ 2147483646 h 97"/>
                <a:gd name="T50" fmla="*/ 2147483646 w 116"/>
                <a:gd name="T51" fmla="*/ 2147483646 h 97"/>
                <a:gd name="T52" fmla="*/ 2147483646 w 116"/>
                <a:gd name="T53" fmla="*/ 2147483646 h 97"/>
                <a:gd name="T54" fmla="*/ 2147483646 w 116"/>
                <a:gd name="T55" fmla="*/ 0 h 97"/>
                <a:gd name="T56" fmla="*/ 2147483646 w 116"/>
                <a:gd name="T57" fmla="*/ 2147483646 h 97"/>
                <a:gd name="T58" fmla="*/ 2147483646 w 116"/>
                <a:gd name="T59" fmla="*/ 2147483646 h 97"/>
                <a:gd name="T60" fmla="*/ 2147483646 w 116"/>
                <a:gd name="T61" fmla="*/ 2147483646 h 97"/>
                <a:gd name="T62" fmla="*/ 2147483646 w 116"/>
                <a:gd name="T63" fmla="*/ 2147483646 h 97"/>
                <a:gd name="T64" fmla="*/ 2147483646 w 116"/>
                <a:gd name="T65" fmla="*/ 2147483646 h 97"/>
                <a:gd name="T66" fmla="*/ 2147483646 w 116"/>
                <a:gd name="T67" fmla="*/ 2147483646 h 97"/>
                <a:gd name="T68" fmla="*/ 2147483646 w 116"/>
                <a:gd name="T69" fmla="*/ 2147483646 h 97"/>
                <a:gd name="T70" fmla="*/ 2147483646 w 116"/>
                <a:gd name="T71" fmla="*/ 2147483646 h 97"/>
                <a:gd name="T72" fmla="*/ 2147483646 w 116"/>
                <a:gd name="T73" fmla="*/ 2147483646 h 97"/>
                <a:gd name="T74" fmla="*/ 2147483646 w 116"/>
                <a:gd name="T75" fmla="*/ 2147483646 h 97"/>
                <a:gd name="T76" fmla="*/ 2147483646 w 116"/>
                <a:gd name="T77" fmla="*/ 2147483646 h 97"/>
                <a:gd name="T78" fmla="*/ 2147483646 w 116"/>
                <a:gd name="T79" fmla="*/ 2147483646 h 97"/>
                <a:gd name="T80" fmla="*/ 2147483646 w 116"/>
                <a:gd name="T81" fmla="*/ 2147483646 h 97"/>
                <a:gd name="T82" fmla="*/ 2147483646 w 116"/>
                <a:gd name="T83" fmla="*/ 2147483646 h 97"/>
                <a:gd name="T84" fmla="*/ 2147483646 w 116"/>
                <a:gd name="T85" fmla="*/ 2147483646 h 97"/>
                <a:gd name="T86" fmla="*/ 2147483646 w 116"/>
                <a:gd name="T87" fmla="*/ 2147483646 h 97"/>
                <a:gd name="T88" fmla="*/ 2147483646 w 116"/>
                <a:gd name="T89" fmla="*/ 2147483646 h 97"/>
                <a:gd name="T90" fmla="*/ 2147483646 w 116"/>
                <a:gd name="T91" fmla="*/ 2147483646 h 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16" h="97">
                  <a:moveTo>
                    <a:pt x="115" y="17"/>
                  </a:moveTo>
                  <a:cubicBezTo>
                    <a:pt x="115" y="17"/>
                    <a:pt x="115" y="17"/>
                    <a:pt x="115" y="17"/>
                  </a:cubicBezTo>
                  <a:cubicBezTo>
                    <a:pt x="115" y="13"/>
                    <a:pt x="115" y="13"/>
                    <a:pt x="115" y="13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08" y="17"/>
                    <a:pt x="105" y="19"/>
                    <a:pt x="103" y="20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97" y="24"/>
                    <a:pt x="92" y="27"/>
                    <a:pt x="86" y="29"/>
                  </a:cubicBezTo>
                  <a:cubicBezTo>
                    <a:pt x="85" y="30"/>
                    <a:pt x="83" y="31"/>
                    <a:pt x="81" y="32"/>
                  </a:cubicBezTo>
                  <a:cubicBezTo>
                    <a:pt x="73" y="37"/>
                    <a:pt x="66" y="41"/>
                    <a:pt x="61" y="46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58" y="48"/>
                    <a:pt x="57" y="50"/>
                    <a:pt x="56" y="52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4"/>
                    <a:pt x="55" y="55"/>
                    <a:pt x="55" y="55"/>
                  </a:cubicBezTo>
                  <a:cubicBezTo>
                    <a:pt x="56" y="56"/>
                    <a:pt x="56" y="57"/>
                    <a:pt x="57" y="58"/>
                  </a:cubicBezTo>
                  <a:cubicBezTo>
                    <a:pt x="58" y="59"/>
                    <a:pt x="59" y="60"/>
                    <a:pt x="60" y="60"/>
                  </a:cubicBezTo>
                  <a:cubicBezTo>
                    <a:pt x="61" y="61"/>
                    <a:pt x="62" y="61"/>
                    <a:pt x="63" y="62"/>
                  </a:cubicBezTo>
                  <a:cubicBezTo>
                    <a:pt x="65" y="63"/>
                    <a:pt x="68" y="65"/>
                    <a:pt x="70" y="67"/>
                  </a:cubicBezTo>
                  <a:cubicBezTo>
                    <a:pt x="73" y="69"/>
                    <a:pt x="76" y="72"/>
                    <a:pt x="77" y="75"/>
                  </a:cubicBezTo>
                  <a:cubicBezTo>
                    <a:pt x="78" y="78"/>
                    <a:pt x="79" y="82"/>
                    <a:pt x="78" y="85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7" y="83"/>
                    <a:pt x="91" y="78"/>
                    <a:pt x="95" y="72"/>
                  </a:cubicBezTo>
                  <a:cubicBezTo>
                    <a:pt x="99" y="66"/>
                    <a:pt x="102" y="60"/>
                    <a:pt x="105" y="55"/>
                  </a:cubicBezTo>
                  <a:cubicBezTo>
                    <a:pt x="108" y="48"/>
                    <a:pt x="111" y="42"/>
                    <a:pt x="112" y="37"/>
                  </a:cubicBezTo>
                  <a:cubicBezTo>
                    <a:pt x="114" y="31"/>
                    <a:pt x="114" y="25"/>
                    <a:pt x="115" y="18"/>
                  </a:cubicBezTo>
                  <a:cubicBezTo>
                    <a:pt x="116" y="18"/>
                    <a:pt x="116" y="18"/>
                    <a:pt x="116" y="18"/>
                  </a:cubicBezTo>
                  <a:lnTo>
                    <a:pt x="115" y="17"/>
                  </a:lnTo>
                  <a:close/>
                  <a:moveTo>
                    <a:pt x="105" y="34"/>
                  </a:moveTo>
                  <a:cubicBezTo>
                    <a:pt x="103" y="39"/>
                    <a:pt x="100" y="45"/>
                    <a:pt x="97" y="51"/>
                  </a:cubicBezTo>
                  <a:cubicBezTo>
                    <a:pt x="95" y="56"/>
                    <a:pt x="92" y="62"/>
                    <a:pt x="88" y="68"/>
                  </a:cubicBezTo>
                  <a:cubicBezTo>
                    <a:pt x="86" y="71"/>
                    <a:pt x="85" y="74"/>
                    <a:pt x="83" y="77"/>
                  </a:cubicBezTo>
                  <a:cubicBezTo>
                    <a:pt x="83" y="76"/>
                    <a:pt x="82" y="74"/>
                    <a:pt x="81" y="73"/>
                  </a:cubicBezTo>
                  <a:cubicBezTo>
                    <a:pt x="79" y="69"/>
                    <a:pt x="77" y="66"/>
                    <a:pt x="73" y="63"/>
                  </a:cubicBezTo>
                  <a:cubicBezTo>
                    <a:pt x="71" y="62"/>
                    <a:pt x="70" y="61"/>
                    <a:pt x="68" y="60"/>
                  </a:cubicBezTo>
                  <a:cubicBezTo>
                    <a:pt x="66" y="59"/>
                    <a:pt x="64" y="57"/>
                    <a:pt x="63" y="56"/>
                  </a:cubicBezTo>
                  <a:cubicBezTo>
                    <a:pt x="62" y="56"/>
                    <a:pt x="62" y="55"/>
                    <a:pt x="61" y="55"/>
                  </a:cubicBezTo>
                  <a:cubicBezTo>
                    <a:pt x="62" y="54"/>
                    <a:pt x="64" y="53"/>
                    <a:pt x="65" y="52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73" y="46"/>
                    <a:pt x="79" y="42"/>
                    <a:pt x="85" y="37"/>
                  </a:cubicBezTo>
                  <a:cubicBezTo>
                    <a:pt x="86" y="37"/>
                    <a:pt x="86" y="37"/>
                    <a:pt x="86" y="37"/>
                  </a:cubicBezTo>
                  <a:cubicBezTo>
                    <a:pt x="92" y="32"/>
                    <a:pt x="98" y="27"/>
                    <a:pt x="104" y="23"/>
                  </a:cubicBezTo>
                  <a:cubicBezTo>
                    <a:pt x="106" y="22"/>
                    <a:pt x="108" y="21"/>
                    <a:pt x="110" y="20"/>
                  </a:cubicBezTo>
                  <a:cubicBezTo>
                    <a:pt x="109" y="25"/>
                    <a:pt x="107" y="30"/>
                    <a:pt x="105" y="34"/>
                  </a:cubicBezTo>
                  <a:close/>
                  <a:moveTo>
                    <a:pt x="54" y="47"/>
                  </a:moveTo>
                  <a:cubicBezTo>
                    <a:pt x="53" y="45"/>
                    <a:pt x="52" y="43"/>
                    <a:pt x="50" y="42"/>
                  </a:cubicBezTo>
                  <a:cubicBezTo>
                    <a:pt x="46" y="36"/>
                    <a:pt x="40" y="30"/>
                    <a:pt x="32" y="24"/>
                  </a:cubicBezTo>
                  <a:cubicBezTo>
                    <a:pt x="30" y="23"/>
                    <a:pt x="28" y="21"/>
                    <a:pt x="26" y="20"/>
                  </a:cubicBezTo>
                  <a:cubicBezTo>
                    <a:pt x="22" y="16"/>
                    <a:pt x="17" y="13"/>
                    <a:pt x="13" y="9"/>
                  </a:cubicBezTo>
                  <a:cubicBezTo>
                    <a:pt x="10" y="7"/>
                    <a:pt x="7" y="5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11"/>
                    <a:pt x="0" y="18"/>
                    <a:pt x="1" y="24"/>
                  </a:cubicBezTo>
                  <a:cubicBezTo>
                    <a:pt x="2" y="31"/>
                    <a:pt x="4" y="37"/>
                    <a:pt x="6" y="45"/>
                  </a:cubicBezTo>
                  <a:cubicBezTo>
                    <a:pt x="8" y="51"/>
                    <a:pt x="11" y="58"/>
                    <a:pt x="14" y="64"/>
                  </a:cubicBezTo>
                  <a:cubicBezTo>
                    <a:pt x="17" y="70"/>
                    <a:pt x="21" y="76"/>
                    <a:pt x="24" y="82"/>
                  </a:cubicBezTo>
                  <a:cubicBezTo>
                    <a:pt x="30" y="91"/>
                    <a:pt x="30" y="91"/>
                    <a:pt x="30" y="91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0" y="77"/>
                    <a:pt x="31" y="73"/>
                    <a:pt x="32" y="70"/>
                  </a:cubicBezTo>
                  <a:cubicBezTo>
                    <a:pt x="34" y="67"/>
                    <a:pt x="37" y="64"/>
                    <a:pt x="40" y="62"/>
                  </a:cubicBezTo>
                  <a:cubicBezTo>
                    <a:pt x="42" y="61"/>
                    <a:pt x="45" y="60"/>
                    <a:pt x="47" y="59"/>
                  </a:cubicBezTo>
                  <a:cubicBezTo>
                    <a:pt x="48" y="58"/>
                    <a:pt x="50" y="57"/>
                    <a:pt x="51" y="56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53" y="55"/>
                    <a:pt x="54" y="55"/>
                    <a:pt x="55" y="53"/>
                  </a:cubicBezTo>
                  <a:cubicBezTo>
                    <a:pt x="55" y="52"/>
                    <a:pt x="55" y="51"/>
                    <a:pt x="55" y="50"/>
                  </a:cubicBezTo>
                  <a:cubicBezTo>
                    <a:pt x="55" y="49"/>
                    <a:pt x="55" y="48"/>
                    <a:pt x="54" y="47"/>
                  </a:cubicBezTo>
                  <a:close/>
                  <a:moveTo>
                    <a:pt x="48" y="52"/>
                  </a:moveTo>
                  <a:cubicBezTo>
                    <a:pt x="47" y="53"/>
                    <a:pt x="45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1"/>
                    <a:pt x="31" y="64"/>
                    <a:pt x="29" y="67"/>
                  </a:cubicBezTo>
                  <a:cubicBezTo>
                    <a:pt x="28" y="69"/>
                    <a:pt x="27" y="70"/>
                    <a:pt x="26" y="72"/>
                  </a:cubicBezTo>
                  <a:cubicBezTo>
                    <a:pt x="25" y="69"/>
                    <a:pt x="24" y="67"/>
                    <a:pt x="23" y="65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19" y="54"/>
                    <a:pt x="16" y="48"/>
                    <a:pt x="14" y="42"/>
                  </a:cubicBezTo>
                  <a:cubicBezTo>
                    <a:pt x="12" y="35"/>
                    <a:pt x="10" y="29"/>
                    <a:pt x="9" y="23"/>
                  </a:cubicBezTo>
                  <a:cubicBezTo>
                    <a:pt x="7" y="18"/>
                    <a:pt x="6" y="13"/>
                    <a:pt x="5" y="7"/>
                  </a:cubicBezTo>
                  <a:cubicBezTo>
                    <a:pt x="7" y="9"/>
                    <a:pt x="9" y="10"/>
                    <a:pt x="11" y="11"/>
                  </a:cubicBezTo>
                  <a:cubicBezTo>
                    <a:pt x="16" y="16"/>
                    <a:pt x="21" y="22"/>
                    <a:pt x="26" y="2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33" y="35"/>
                    <a:pt x="39" y="41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7" y="48"/>
                    <a:pt x="48" y="49"/>
                    <a:pt x="49" y="50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1"/>
                    <a:pt x="49" y="51"/>
                    <a:pt x="48" y="52"/>
                  </a:cubicBez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5" name="MH_Other_16"/>
            <p:cNvSpPr/>
            <p:nvPr>
              <p:custDataLst>
                <p:tags r:id="rId8"/>
              </p:custDataLst>
            </p:nvPr>
          </p:nvSpPr>
          <p:spPr bwMode="auto">
            <a:xfrm>
              <a:off x="2409826" y="3332163"/>
              <a:ext cx="2309813" cy="1733550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6" name="MH_SubTitle_1"/>
            <p:cNvSpPr/>
            <p:nvPr>
              <p:custDataLst>
                <p:tags r:id="rId9"/>
              </p:custDataLst>
            </p:nvPr>
          </p:nvSpPr>
          <p:spPr bwMode="auto">
            <a:xfrm>
              <a:off x="2516189" y="3451225"/>
              <a:ext cx="2097087" cy="149383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defTabSz="1219200">
                <a:lnSpc>
                  <a:spcPct val="120000"/>
                </a:lnSpc>
                <a:defRPr/>
              </a:pPr>
              <a:endParaRPr lang="zh-CN" altLang="en-US" sz="2400">
                <a:solidFill>
                  <a:srgbClr val="333333"/>
                </a:solidFill>
                <a:latin typeface="Arial"/>
                <a:ea typeface="+mn-ea"/>
              </a:endParaRPr>
            </a:p>
          </p:txBody>
        </p:sp>
        <p:pic>
          <p:nvPicPr>
            <p:cNvPr id="2072" name="MH_Other_19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2875" y="2427288"/>
              <a:ext cx="1474788" cy="1109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Box 15">
            <a:extLst>
              <a:ext uri="{FF2B5EF4-FFF2-40B4-BE49-F238E27FC236}">
                <a16:creationId xmlns:a16="http://schemas.microsoft.com/office/drawing/2014/main" xmlns="" id="{0198A9B4-41A7-4361-90CB-72572DE86BCA}"/>
              </a:ext>
            </a:extLst>
          </p:cNvPr>
          <p:cNvSpPr txBox="1"/>
          <p:nvPr/>
        </p:nvSpPr>
        <p:spPr>
          <a:xfrm>
            <a:off x="3072083" y="494857"/>
            <a:ext cx="599169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19200">
              <a:spcBef>
                <a:spcPct val="0"/>
              </a:spcBef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EC31AD0-385F-46AC-9F99-D01480EC2DD8}"/>
              </a:ext>
            </a:extLst>
          </p:cNvPr>
          <p:cNvSpPr txBox="1"/>
          <p:nvPr/>
        </p:nvSpPr>
        <p:spPr>
          <a:xfrm>
            <a:off x="781552" y="3972750"/>
            <a:ext cx="26375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 algn="ctr" defTabSz="1219200"/>
            <a:r>
              <a:rPr lang="vi-VN" sz="30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tập lại</a:t>
            </a:r>
            <a:r>
              <a:rPr lang="en-US" sz="30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0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0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endParaRPr lang="vi-VN" sz="3000" b="1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256F9C0-A68A-4BA9-9C89-C46502A9A159}"/>
              </a:ext>
            </a:extLst>
          </p:cNvPr>
          <p:cNvSpPr txBox="1"/>
          <p:nvPr/>
        </p:nvSpPr>
        <p:spPr>
          <a:xfrm>
            <a:off x="4439153" y="3852215"/>
            <a:ext cx="30158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 defTabSz="1219200"/>
            <a:r>
              <a:rPr lang="en-US" sz="3000" b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 bài tập trong SBT</a:t>
            </a:r>
            <a:endParaRPr lang="vi-VN" sz="3000" b="1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A3E55C2-2D1A-4158-8FED-2BAE592A90F6}"/>
              </a:ext>
            </a:extLst>
          </p:cNvPr>
          <p:cNvSpPr txBox="1"/>
          <p:nvPr/>
        </p:nvSpPr>
        <p:spPr>
          <a:xfrm>
            <a:off x="7925919" y="3860100"/>
            <a:ext cx="47092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 defTabSz="1219200"/>
            <a:r>
              <a:rPr lang="en-US" sz="30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30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0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0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endParaRPr lang="vi-VN" sz="3000" b="1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21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BD4D7AB-757B-4703-877B-51DACEB0E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6865807-3986-406B-A21F-9F8C1BACA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" y="-11044"/>
            <a:ext cx="3460751" cy="11745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B583D85-E5DF-4D3A-9052-9AD27C391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227" y="-1330"/>
            <a:ext cx="1833511" cy="7792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2F8719C-ED20-4F40-A679-D500D7A4B0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80" y="1"/>
            <a:ext cx="2452320" cy="14496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5EBF36D-5627-4B05-9C0D-8871941D8D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337" y="-1329"/>
            <a:ext cx="2211671" cy="7735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CE47903-968D-4437-B43D-F30DC90247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" y="5606673"/>
            <a:ext cx="2530003" cy="126237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A026609-0990-47D2-AEB1-3576F7E1D2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311" y="5872284"/>
            <a:ext cx="2652860" cy="9912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DA686BA-C240-473B-A8DC-6261098EC0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51" y="5812817"/>
            <a:ext cx="1711328" cy="99777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54503931-EBB4-4F82-9624-91C066D85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39" y="-1214032"/>
            <a:ext cx="8360509" cy="83605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8ABCCD60-0A94-47E4-B22A-87CB895306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35617" y="5858360"/>
            <a:ext cx="2395001" cy="1143881"/>
          </a:xfrm>
          <a:prstGeom prst="rect">
            <a:avLst/>
          </a:prstGeom>
        </p:spPr>
      </p:pic>
      <p:sp>
        <p:nvSpPr>
          <p:cNvPr id="15" name="文本框 34">
            <a:extLst>
              <a:ext uri="{FF2B5EF4-FFF2-40B4-BE49-F238E27FC236}">
                <a16:creationId xmlns:a16="http://schemas.microsoft.com/office/drawing/2014/main" xmlns="" id="{D053AFB6-669D-4FD0-A91F-62C12C8FB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603" y="2709899"/>
            <a:ext cx="5401733" cy="176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defTabSz="914354"/>
            <a:r>
              <a:rPr lang="en-US" altLang="zh-CN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Tạm</a:t>
            </a:r>
            <a:r>
              <a:rPr lang="en-US" altLang="zh-CN" sz="5333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biệt</a:t>
            </a:r>
            <a:r>
              <a:rPr lang="en-US" altLang="zh-CN" sz="5333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và</a:t>
            </a:r>
            <a:r>
              <a:rPr lang="en-US" altLang="zh-CN" sz="5333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hẹn</a:t>
            </a:r>
            <a:r>
              <a:rPr lang="en-US" altLang="zh-CN" sz="5333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gặp</a:t>
            </a:r>
            <a:r>
              <a:rPr lang="en-US" altLang="zh-CN" sz="5333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lại</a:t>
            </a:r>
            <a:r>
              <a:rPr lang="en-US" altLang="zh-CN" sz="5333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các</a:t>
            </a:r>
            <a:r>
              <a:rPr lang="en-US" altLang="zh-CN" sz="5333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con</a:t>
            </a:r>
            <a:endParaRPr lang="zh-CN" altLang="en-US" sz="5333" b="1" dirty="0">
              <a:solidFill>
                <a:srgbClr val="00B0F0"/>
              </a:solidFill>
              <a:latin typeface="Arial-Rounded" panose="020B0500000000000000" pitchFamily="34" charset="0"/>
              <a:ea typeface="SimSun" panose="02010600030101010101" pitchFamily="2" charset="-122"/>
              <a:cs typeface="Arial-Rounded" panose="020B0500000000000000" pitchFamily="34" charset="0"/>
              <a:sym typeface="Century Gothic" panose="020B0502020202020204" pitchFamily="34" charset="0"/>
            </a:endParaRPr>
          </a:p>
        </p:txBody>
      </p:sp>
      <p:pic>
        <p:nvPicPr>
          <p:cNvPr id="17" name="图片 25">
            <a:extLst>
              <a:ext uri="{FF2B5EF4-FFF2-40B4-BE49-F238E27FC236}">
                <a16:creationId xmlns:a16="http://schemas.microsoft.com/office/drawing/2014/main" xmlns="" id="{3DA38F78-0101-43FB-8BB5-EEEFF41E67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90" y="4209631"/>
            <a:ext cx="1879348" cy="2635671"/>
          </a:xfrm>
          <a:prstGeom prst="rect">
            <a:avLst/>
          </a:prstGeom>
        </p:spPr>
      </p:pic>
      <p:pic>
        <p:nvPicPr>
          <p:cNvPr id="18" name="图片 26">
            <a:extLst>
              <a:ext uri="{FF2B5EF4-FFF2-40B4-BE49-F238E27FC236}">
                <a16:creationId xmlns:a16="http://schemas.microsoft.com/office/drawing/2014/main" xmlns="" id="{1035B2C3-2D68-4284-BF94-696AFFFCCC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83" y="4943862"/>
            <a:ext cx="2251779" cy="1925185"/>
          </a:xfrm>
          <a:prstGeom prst="rect">
            <a:avLst/>
          </a:prstGeom>
        </p:spPr>
      </p:pic>
      <p:pic>
        <p:nvPicPr>
          <p:cNvPr id="19" name="图片 53">
            <a:extLst>
              <a:ext uri="{FF2B5EF4-FFF2-40B4-BE49-F238E27FC236}">
                <a16:creationId xmlns:a16="http://schemas.microsoft.com/office/drawing/2014/main" xmlns="" id="{42D33409-AC00-4D4D-8AE4-B154A445E28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122" y="2366537"/>
            <a:ext cx="1141729" cy="694731"/>
          </a:xfrm>
          <a:prstGeom prst="rect">
            <a:avLst/>
          </a:prstGeom>
        </p:spPr>
      </p:pic>
      <p:pic>
        <p:nvPicPr>
          <p:cNvPr id="20" name="图片 34">
            <a:extLst>
              <a:ext uri="{FF2B5EF4-FFF2-40B4-BE49-F238E27FC236}">
                <a16:creationId xmlns:a16="http://schemas.microsoft.com/office/drawing/2014/main" xmlns="" id="{3766AC4E-1B3C-4A17-8762-8BAF39A551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8719">
            <a:off x="9680109" y="769429"/>
            <a:ext cx="2457039" cy="348980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DF17DF4-A44E-4C96-9E99-049C9B452BC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1" y="1699078"/>
            <a:ext cx="5562197" cy="530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">
                                          <p:stCondLst>
                                            <p:cond delay="32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3241B7B-B24D-486B-8C1B-3A1E88653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188D44F-8925-4885-9976-908C91BAD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" y="-11044"/>
            <a:ext cx="3460751" cy="117459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D8B5253-1CB6-44FD-BEE0-52C61AEB4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227" y="-1330"/>
            <a:ext cx="1833511" cy="77924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F756F4A-5A25-4C5E-A14C-1F1BDAC1FA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80" y="1"/>
            <a:ext cx="2452320" cy="14496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FA85FA5-8E0D-46AE-8E59-2CDF4D1F66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337" y="-1329"/>
            <a:ext cx="2211671" cy="7735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85D37244-D58E-4476-82CF-346B0F1654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787" y="2129556"/>
            <a:ext cx="1140215" cy="92248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780CD03A-9E2A-4385-9A60-D63E5F72F8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217" y="5760342"/>
            <a:ext cx="2211672" cy="110353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D2AEF7BA-8720-4BE9-99EC-6D52AB400D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447" y="744180"/>
            <a:ext cx="1621511" cy="94540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AFD7E728-E4B7-4FDB-8248-25196DF351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31" y="5877806"/>
            <a:ext cx="2652860" cy="99124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E88B183E-55EF-4491-A19A-71091D9F83C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2644"/>
            <a:ext cx="3810000" cy="258535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230519E0-3029-47F0-916A-258FDCECBDE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477" y="-185308"/>
            <a:ext cx="3658531" cy="2583651"/>
          </a:xfrm>
          <a:prstGeom prst="rect">
            <a:avLst/>
          </a:prstGeom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xmlns="" id="{20823138-75CC-4B30-B3B7-85DC21090B8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6466" y="2129558"/>
            <a:ext cx="5701801" cy="5701801"/>
          </a:xfrm>
          <a:prstGeom prst="rect">
            <a:avLst/>
          </a:prstGeom>
        </p:spPr>
      </p:pic>
      <p:pic>
        <p:nvPicPr>
          <p:cNvPr id="28" name="图片 6">
            <a:extLst>
              <a:ext uri="{FF2B5EF4-FFF2-40B4-BE49-F238E27FC236}">
                <a16:creationId xmlns:a16="http://schemas.microsoft.com/office/drawing/2014/main" xmlns="" id="{73B14FE2-D28D-45DF-937B-E2991AF27B6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530" y="1592775"/>
            <a:ext cx="2776052" cy="5483560"/>
          </a:xfrm>
          <a:prstGeom prst="rect">
            <a:avLst/>
          </a:prstGeom>
        </p:spPr>
      </p:pic>
      <p:sp>
        <p:nvSpPr>
          <p:cNvPr id="29" name="文本框 17">
            <a:extLst>
              <a:ext uri="{FF2B5EF4-FFF2-40B4-BE49-F238E27FC236}">
                <a16:creationId xmlns:a16="http://schemas.microsoft.com/office/drawing/2014/main" xmlns="" id="{900318D7-B292-4921-A4DB-DB3CFDB5D970}"/>
              </a:ext>
            </a:extLst>
          </p:cNvPr>
          <p:cNvSpPr txBox="1"/>
          <p:nvPr/>
        </p:nvSpPr>
        <p:spPr>
          <a:xfrm>
            <a:off x="1592922" y="1542422"/>
            <a:ext cx="8887116" cy="1628775"/>
          </a:xfrm>
          <a:prstGeom prst="rect">
            <a:avLst/>
          </a:prstGeom>
          <a:noFill/>
        </p:spPr>
        <p:txBody>
          <a:bodyPr wrap="square" lIns="68563" tIns="34288" rIns="68563" bIns="34288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85579">
              <a:lnSpc>
                <a:spcPct val="100000"/>
              </a:lnSpc>
              <a:defRPr/>
            </a:pPr>
            <a:r>
              <a:rPr lang="en-US" altLang="zh-CN" sz="5067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lang="en-US" altLang="zh-CN" sz="5067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5067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altLang="zh-CN" sz="5067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5067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altLang="zh-CN" sz="5067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vi-VN" altLang="zh-CN" sz="5067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</a:t>
            </a:r>
            <a:r>
              <a:rPr lang="en-US" altLang="zh-CN" sz="5067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lang="en-US" altLang="zh-CN" sz="5067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altLang="zh-CN" sz="5067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5067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lang="en-US" altLang="zh-CN" sz="5067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5067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altLang="zh-CN" sz="5067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5067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Toán</a:t>
            </a:r>
            <a:r>
              <a:rPr lang="en-US" altLang="zh-CN" sz="5067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5067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96D38E29-A73F-494F-A269-745D50CB9E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3065">
            <a:off x="364261" y="1204539"/>
            <a:ext cx="2152219" cy="305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8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BD4D7AB-757B-4703-877B-51DACEB0E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xmlns="" id="{95E03B5E-7D28-4E4F-929A-61EEF5E3FDF7}"/>
              </a:ext>
            </a:extLst>
          </p:cNvPr>
          <p:cNvGrpSpPr/>
          <p:nvPr/>
        </p:nvGrpSpPr>
        <p:grpSpPr>
          <a:xfrm>
            <a:off x="7786266" y="4894000"/>
            <a:ext cx="4754081" cy="2414877"/>
            <a:chOff x="7786263" y="4893998"/>
            <a:chExt cx="4754081" cy="241487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B9745724-7B54-490D-A01B-4851C0ADE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974" y="6473785"/>
              <a:ext cx="1673659" cy="83509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51DC9C4C-CEAC-443E-AD51-880F89EEF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6037" y="6530134"/>
              <a:ext cx="1754933" cy="655731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869B337A-872C-4CBB-A61E-2877BC9E0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786263" y="6473785"/>
              <a:ext cx="1098570" cy="38421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EAE9C417-29A8-4710-BFD8-8D8118DE5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414" y="4893998"/>
              <a:ext cx="2754930" cy="2268455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C42C51C-F49A-4647-90CC-2E3A5D04B8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-284423" y="-930913"/>
            <a:ext cx="1094051" cy="155391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0FE0448A-0CFE-4C22-B2F4-16C1451FE7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" y="1451171"/>
            <a:ext cx="3290564" cy="5244904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338738C6-B887-4B04-98D6-93C8D0CCFF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520" y="724183"/>
            <a:ext cx="3275963" cy="434098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C1A1CF58-BBD3-4741-9298-997DCBDD28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950" y="2894676"/>
            <a:ext cx="3619500" cy="480060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B72C592F-E3B8-4C7B-92E9-DF072458E0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070" y="-1215916"/>
            <a:ext cx="8263712" cy="68524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391E1BA-B6F4-4F82-BF04-D0C736A944C1}"/>
              </a:ext>
            </a:extLst>
          </p:cNvPr>
          <p:cNvSpPr txBox="1"/>
          <p:nvPr/>
        </p:nvSpPr>
        <p:spPr>
          <a:xfrm>
            <a:off x="3454400" y="1577963"/>
            <a:ext cx="5621053" cy="132343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 defTabSz="456915"/>
            <a:r>
              <a:rPr lang="en-US" sz="80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Khởi</a:t>
            </a:r>
            <a:r>
              <a:rPr lang="en-US" sz="80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endParaRPr lang="en-US" sz="80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51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89773" y="449"/>
            <a:ext cx="1806196" cy="3431773"/>
          </a:xfrm>
          <a:prstGeom prst="rect">
            <a:avLst/>
          </a:prstGeom>
        </p:spPr>
      </p:pic>
      <p:pic>
        <p:nvPicPr>
          <p:cNvPr id="18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6" y="115170"/>
            <a:ext cx="1007932" cy="121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5" name="A"/>
          <p:cNvSpPr/>
          <p:nvPr/>
        </p:nvSpPr>
        <p:spPr>
          <a:xfrm>
            <a:off x="2329401" y="4745533"/>
            <a:ext cx="3118585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65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" name="C"/>
          <p:cNvSpPr/>
          <p:nvPr/>
        </p:nvSpPr>
        <p:spPr>
          <a:xfrm>
            <a:off x="6561283" y="3245818"/>
            <a:ext cx="3234730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65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B"/>
          <p:cNvSpPr/>
          <p:nvPr/>
        </p:nvSpPr>
        <p:spPr>
          <a:xfrm>
            <a:off x="6689356" y="4745532"/>
            <a:ext cx="3106656" cy="91348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65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D"/>
          <p:cNvSpPr/>
          <p:nvPr/>
        </p:nvSpPr>
        <p:spPr>
          <a:xfrm>
            <a:off x="2261203" y="3228207"/>
            <a:ext cx="3186782" cy="91585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65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9" name="Flowchart: Terminator 38"/>
          <p:cNvSpPr/>
          <p:nvPr/>
        </p:nvSpPr>
        <p:spPr>
          <a:xfrm>
            <a:off x="1883532" y="671871"/>
            <a:ext cx="8424936" cy="2227594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3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365615" y="4773344"/>
            <a:ext cx="1037913" cy="103791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8901790" y="4784893"/>
            <a:ext cx="1037913" cy="103791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8711161" y="3300161"/>
            <a:ext cx="1037913" cy="103791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363605" y="3361268"/>
            <a:ext cx="1037913" cy="1037913"/>
          </a:xfrm>
          <a:prstGeom prst="rect">
            <a:avLst/>
          </a:prstGeom>
        </p:spPr>
      </p:pic>
      <p:pic>
        <p:nvPicPr>
          <p:cNvPr id="44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161433" y="-2331337"/>
            <a:ext cx="609521" cy="609521"/>
          </a:xfrm>
          <a:prstGeom prst="rect">
            <a:avLst/>
          </a:prstGeom>
        </p:spPr>
      </p:pic>
      <p:pic>
        <p:nvPicPr>
          <p:cNvPr id="4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781118" y="-632542"/>
            <a:ext cx="609521" cy="609521"/>
          </a:xfrm>
          <a:prstGeom prst="rect">
            <a:avLst/>
          </a:prstGeom>
        </p:spPr>
      </p:pic>
      <p:pic>
        <p:nvPicPr>
          <p:cNvPr id="4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933498" y="-479715"/>
            <a:ext cx="609521" cy="609521"/>
          </a:xfrm>
          <a:prstGeom prst="rect">
            <a:avLst/>
          </a:prstGeom>
        </p:spPr>
      </p:pic>
      <p:pic>
        <p:nvPicPr>
          <p:cNvPr id="47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085878" y="-327335"/>
            <a:ext cx="609521" cy="609521"/>
          </a:xfrm>
          <a:prstGeom prst="rect">
            <a:avLst/>
          </a:prstGeom>
        </p:spPr>
      </p:pic>
      <p:sp>
        <p:nvSpPr>
          <p:cNvPr id="17" name="Câu hỏi"/>
          <p:cNvSpPr/>
          <p:nvPr/>
        </p:nvSpPr>
        <p:spPr>
          <a:xfrm>
            <a:off x="4991244" y="14733"/>
            <a:ext cx="2209512" cy="68571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0" name="Picture 16"/>
          <p:cNvPicPr>
            <a:picLocks noChangeAspect="1" noChangeArrowheads="1"/>
          </p:cNvPicPr>
          <p:nvPr/>
        </p:nvPicPr>
        <p:blipFill>
          <a:blip r:embed="rId1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8955">
            <a:off x="2102100" y="1637039"/>
            <a:ext cx="2068765" cy="908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17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68" r="7103"/>
          <a:stretch/>
        </p:blipFill>
        <p:spPr bwMode="auto">
          <a:xfrm rot="20929550">
            <a:off x="3892895" y="1176194"/>
            <a:ext cx="1224646" cy="1596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3136481" y="754494"/>
            <a:ext cx="942864" cy="92571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Hexagon 2"/>
          <p:cNvSpPr/>
          <p:nvPr/>
        </p:nvSpPr>
        <p:spPr>
          <a:xfrm>
            <a:off x="5102116" y="1785668"/>
            <a:ext cx="1159766" cy="1060934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20825" y="1241595"/>
            <a:ext cx="3250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giác</a:t>
            </a:r>
            <a:endParaRPr lang="en-US" sz="36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5111069" y="919252"/>
            <a:ext cx="1229561" cy="544829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64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344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815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815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815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animBg="1"/>
      <p:bldP spid="17" grpId="0" bldLvl="0" animBg="1"/>
      <p:bldP spid="2" grpId="0" animBg="1"/>
      <p:bldP spid="3" grpId="0" animBg="1"/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28499" y="13502"/>
            <a:ext cx="1769534" cy="3558906"/>
          </a:xfrm>
          <a:prstGeom prst="rect">
            <a:avLst/>
          </a:prstGeom>
        </p:spPr>
      </p:pic>
      <p:pic>
        <p:nvPicPr>
          <p:cNvPr id="7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6" y="115170"/>
            <a:ext cx="1007932" cy="121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25" name="A"/>
          <p:cNvSpPr/>
          <p:nvPr/>
        </p:nvSpPr>
        <p:spPr>
          <a:xfrm>
            <a:off x="6567720" y="3413286"/>
            <a:ext cx="3228292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g</a:t>
            </a:r>
          </a:p>
        </p:txBody>
      </p:sp>
      <p:sp>
        <p:nvSpPr>
          <p:cNvPr id="26" name="C"/>
          <p:cNvSpPr/>
          <p:nvPr/>
        </p:nvSpPr>
        <p:spPr>
          <a:xfrm>
            <a:off x="2396357" y="3334565"/>
            <a:ext cx="3234730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g</a:t>
            </a:r>
          </a:p>
        </p:txBody>
      </p:sp>
      <p:sp>
        <p:nvSpPr>
          <p:cNvPr id="27" name="B"/>
          <p:cNvSpPr/>
          <p:nvPr/>
        </p:nvSpPr>
        <p:spPr>
          <a:xfrm>
            <a:off x="6689356" y="4745532"/>
            <a:ext cx="3106656" cy="91348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g</a:t>
            </a:r>
          </a:p>
        </p:txBody>
      </p:sp>
      <p:sp>
        <p:nvSpPr>
          <p:cNvPr id="28" name="D"/>
          <p:cNvSpPr/>
          <p:nvPr/>
        </p:nvSpPr>
        <p:spPr>
          <a:xfrm>
            <a:off x="2396357" y="4812207"/>
            <a:ext cx="3186782" cy="91585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g </a:t>
            </a:r>
          </a:p>
        </p:txBody>
      </p:sp>
      <p:sp>
        <p:nvSpPr>
          <p:cNvPr id="29" name="Flowchart: Terminator 28"/>
          <p:cNvSpPr/>
          <p:nvPr/>
        </p:nvSpPr>
        <p:spPr>
          <a:xfrm>
            <a:off x="2782564" y="671872"/>
            <a:ext cx="6626874" cy="1623365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3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g – 25 g =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112009" y="3298385"/>
            <a:ext cx="1037913" cy="103791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77056" y="4745533"/>
            <a:ext cx="1037913" cy="103791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19561" y="3369187"/>
            <a:ext cx="1037913" cy="10379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058088" y="4784803"/>
            <a:ext cx="1037913" cy="1037913"/>
          </a:xfrm>
          <a:prstGeom prst="rect">
            <a:avLst/>
          </a:prstGeom>
        </p:spPr>
      </p:pic>
      <p:sp>
        <p:nvSpPr>
          <p:cNvPr id="34" name="Câu hỏi"/>
          <p:cNvSpPr/>
          <p:nvPr/>
        </p:nvSpPr>
        <p:spPr>
          <a:xfrm>
            <a:off x="4991244" y="14733"/>
            <a:ext cx="2209512" cy="68571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5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1433" y="-2331337"/>
            <a:ext cx="609521" cy="609521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81118" y="-632542"/>
            <a:ext cx="609521" cy="609521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933498" y="-479715"/>
            <a:ext cx="609521" cy="609521"/>
          </a:xfrm>
          <a:prstGeom prst="rect">
            <a:avLst/>
          </a:prstGeom>
        </p:spPr>
      </p:pic>
      <p:pic>
        <p:nvPicPr>
          <p:cNvPr id="3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85878" y="-327335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5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81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animBg="1"/>
      <p:bldP spid="3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198" y="448"/>
            <a:ext cx="1731818" cy="3773025"/>
          </a:xfrm>
          <a:prstGeom prst="rect">
            <a:avLst/>
          </a:prstGeom>
        </p:spPr>
      </p:pic>
      <p:pic>
        <p:nvPicPr>
          <p:cNvPr id="37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6" y="115170"/>
            <a:ext cx="1007932" cy="121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3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54" name="A"/>
          <p:cNvSpPr/>
          <p:nvPr/>
        </p:nvSpPr>
        <p:spPr>
          <a:xfrm>
            <a:off x="6066992" y="5480414"/>
            <a:ext cx="4338729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Thùng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D"/>
          <p:cNvSpPr/>
          <p:nvPr/>
        </p:nvSpPr>
        <p:spPr>
          <a:xfrm>
            <a:off x="1302352" y="5480413"/>
            <a:ext cx="4433608" cy="91585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Flowchart: Terminator 57"/>
          <p:cNvSpPr/>
          <p:nvPr/>
        </p:nvSpPr>
        <p:spPr>
          <a:xfrm>
            <a:off x="623392" y="671871"/>
            <a:ext cx="10225136" cy="3901653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3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657634" y="5370464"/>
            <a:ext cx="1037913" cy="103791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34343" y="5507266"/>
            <a:ext cx="1037913" cy="1037913"/>
          </a:xfrm>
          <a:prstGeom prst="rect">
            <a:avLst/>
          </a:prstGeom>
        </p:spPr>
      </p:pic>
      <p:pic>
        <p:nvPicPr>
          <p:cNvPr id="63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1433" y="-2331337"/>
            <a:ext cx="609521" cy="609521"/>
          </a:xfrm>
          <a:prstGeom prst="rect">
            <a:avLst/>
          </a:prstGeom>
        </p:spPr>
      </p:pic>
      <p:pic>
        <p:nvPicPr>
          <p:cNvPr id="6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81118" y="-632542"/>
            <a:ext cx="609521" cy="609521"/>
          </a:xfrm>
          <a:prstGeom prst="rect">
            <a:avLst/>
          </a:prstGeom>
        </p:spPr>
      </p:pic>
      <p:pic>
        <p:nvPicPr>
          <p:cNvPr id="6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933498" y="-479715"/>
            <a:ext cx="609521" cy="609521"/>
          </a:xfrm>
          <a:prstGeom prst="rect">
            <a:avLst/>
          </a:prstGeom>
        </p:spPr>
      </p:pic>
      <p:pic>
        <p:nvPicPr>
          <p:cNvPr id="6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85878" y="-327335"/>
            <a:ext cx="609521" cy="609521"/>
          </a:xfrm>
          <a:prstGeom prst="rect">
            <a:avLst/>
          </a:prstGeom>
        </p:spPr>
      </p:pic>
      <p:sp>
        <p:nvSpPr>
          <p:cNvPr id="67" name="Câu hỏi"/>
          <p:cNvSpPr/>
          <p:nvPr/>
        </p:nvSpPr>
        <p:spPr>
          <a:xfrm>
            <a:off x="4991244" y="14733"/>
            <a:ext cx="2209512" cy="68571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173193" y="3290272"/>
            <a:ext cx="8302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thùng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1126831" y="1402866"/>
            <a:ext cx="4348054" cy="2130066"/>
            <a:chOff x="1232503" y="1443467"/>
            <a:chExt cx="5525010" cy="2201557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3750" b="72396" l="32943" r="69546">
                          <a14:foregroundMark x1="51611" y1="52083" x2="51611" y2="60156"/>
                          <a14:foregroundMark x1="49780" y1="51693" x2="50293" y2="59375"/>
                          <a14:foregroundMark x1="50293" y1="50521" x2="51903" y2="50391"/>
                          <a14:backgroundMark x1="51391" y1="59375" x2="51391" y2="59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18" t="43777" r="26980" b="24145"/>
            <a:stretch/>
          </p:blipFill>
          <p:spPr>
            <a:xfrm>
              <a:off x="1232503" y="1830972"/>
              <a:ext cx="5525010" cy="1814052"/>
            </a:xfrm>
            <a:prstGeom prst="rect">
              <a:avLst/>
            </a:prstGeom>
          </p:spPr>
        </p:pic>
        <p:grpSp>
          <p:nvGrpSpPr>
            <p:cNvPr id="76" name="Group 75"/>
            <p:cNvGrpSpPr/>
            <p:nvPr/>
          </p:nvGrpSpPr>
          <p:grpSpPr>
            <a:xfrm>
              <a:off x="4816343" y="1443467"/>
              <a:ext cx="915935" cy="874230"/>
              <a:chOff x="5974303" y="2403098"/>
              <a:chExt cx="1731602" cy="1390023"/>
            </a:xfrm>
            <a:solidFill>
              <a:schemeClr val="tx2">
                <a:lumMod val="60000"/>
                <a:lumOff val="40000"/>
              </a:schemeClr>
            </a:solidFill>
          </p:grpSpPr>
          <p:grpSp>
            <p:nvGrpSpPr>
              <p:cNvPr id="83" name="Group 82"/>
              <p:cNvGrpSpPr/>
              <p:nvPr/>
            </p:nvGrpSpPr>
            <p:grpSpPr>
              <a:xfrm>
                <a:off x="5974303" y="2403098"/>
                <a:ext cx="1656184" cy="1390023"/>
                <a:chOff x="8174870" y="2071114"/>
                <a:chExt cx="2310586" cy="1956904"/>
              </a:xfrm>
              <a:grpFill/>
            </p:grpSpPr>
            <p:sp>
              <p:nvSpPr>
                <p:cNvPr id="85" name="Donut 84"/>
                <p:cNvSpPr/>
                <p:nvPr/>
              </p:nvSpPr>
              <p:spPr>
                <a:xfrm>
                  <a:off x="8970119" y="2071114"/>
                  <a:ext cx="720080" cy="740841"/>
                </a:xfrm>
                <a:prstGeom prst="donut">
                  <a:avLst/>
                </a:prstGeom>
                <a:grp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300">
                    <a:solidFill>
                      <a:prstClr val="black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" name="Trapezoid 85"/>
                <p:cNvSpPr/>
                <p:nvPr/>
              </p:nvSpPr>
              <p:spPr>
                <a:xfrm>
                  <a:off x="8174870" y="2515851"/>
                  <a:ext cx="2310586" cy="1512167"/>
                </a:xfrm>
                <a:prstGeom prst="trapezoid">
                  <a:avLst>
                    <a:gd name="adj" fmla="val 27520"/>
                  </a:avLst>
                </a:prstGeom>
                <a:grp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300">
                    <a:solidFill>
                      <a:prstClr val="white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4" name="TextBox 83"/>
              <p:cNvSpPr txBox="1"/>
              <p:nvPr/>
            </p:nvSpPr>
            <p:spPr>
              <a:xfrm>
                <a:off x="6087551" y="2977878"/>
                <a:ext cx="1618354" cy="5563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err="1">
                    <a:solidFill>
                      <a:prstClr val="black"/>
                    </a:solidFill>
                    <a:effectLst>
                      <a:glow rad="228600">
                        <a:prstClr val="white">
                          <a:alpha val="40000"/>
                        </a:prst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500g</a:t>
                </a:r>
                <a:endParaRPr lang="vi-VN" sz="1600" b="1" dirty="0">
                  <a:solidFill>
                    <a:prstClr val="black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7" name="Group 86"/>
          <p:cNvGrpSpPr/>
          <p:nvPr/>
        </p:nvGrpSpPr>
        <p:grpSpPr>
          <a:xfrm>
            <a:off x="6630017" y="858782"/>
            <a:ext cx="3100218" cy="2454830"/>
            <a:chOff x="1258350" y="260648"/>
            <a:chExt cx="4728116" cy="3528392"/>
          </a:xfrm>
        </p:grpSpPr>
        <p:grpSp>
          <p:nvGrpSpPr>
            <p:cNvPr id="88" name="Group 87"/>
            <p:cNvGrpSpPr/>
            <p:nvPr/>
          </p:nvGrpSpPr>
          <p:grpSpPr>
            <a:xfrm>
              <a:off x="3683666" y="1654007"/>
              <a:ext cx="2267524" cy="2135033"/>
              <a:chOff x="3934966" y="1349829"/>
              <a:chExt cx="4535049" cy="4712425"/>
            </a:xfrm>
          </p:grpSpPr>
          <p:pic>
            <p:nvPicPr>
              <p:cNvPr id="109" name="Picture 108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521"/>
              <a:stretch/>
            </p:blipFill>
            <p:spPr>
              <a:xfrm>
                <a:off x="3934966" y="1349829"/>
                <a:ext cx="4535049" cy="4712425"/>
              </a:xfrm>
              <a:prstGeom prst="rect">
                <a:avLst/>
              </a:prstGeom>
            </p:spPr>
          </p:pic>
          <p:pic>
            <p:nvPicPr>
              <p:cNvPr id="110" name="Picture 109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999260">
                <a:off x="5303118" y="3428999"/>
                <a:ext cx="1252079" cy="996444"/>
              </a:xfrm>
              <a:prstGeom prst="rect">
                <a:avLst/>
              </a:prstGeom>
            </p:spPr>
          </p:pic>
        </p:grpSp>
        <p:grpSp>
          <p:nvGrpSpPr>
            <p:cNvPr id="89" name="Group 88"/>
            <p:cNvGrpSpPr/>
            <p:nvPr/>
          </p:nvGrpSpPr>
          <p:grpSpPr>
            <a:xfrm>
              <a:off x="1258350" y="1700808"/>
              <a:ext cx="2117049" cy="2081306"/>
              <a:chOff x="231393" y="1781395"/>
              <a:chExt cx="2385177" cy="2285091"/>
            </a:xfrm>
          </p:grpSpPr>
          <p:sp>
            <p:nvSpPr>
              <p:cNvPr id="92" name="Oval Callout 91"/>
              <p:cNvSpPr/>
              <p:nvPr/>
            </p:nvSpPr>
            <p:spPr>
              <a:xfrm>
                <a:off x="271135" y="1781395"/>
                <a:ext cx="2345435" cy="2285091"/>
              </a:xfrm>
              <a:prstGeom prst="wedgeEllipseCallout">
                <a:avLst>
                  <a:gd name="adj1" fmla="val 97443"/>
                  <a:gd name="adj2" fmla="val 697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00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93" name="Group 92"/>
              <p:cNvGrpSpPr/>
              <p:nvPr/>
            </p:nvGrpSpPr>
            <p:grpSpPr>
              <a:xfrm>
                <a:off x="231393" y="1788266"/>
                <a:ext cx="2371296" cy="2264432"/>
                <a:chOff x="231393" y="1788266"/>
                <a:chExt cx="2371296" cy="2264432"/>
              </a:xfrm>
            </p:grpSpPr>
            <p:grpSp>
              <p:nvGrpSpPr>
                <p:cNvPr id="94" name="Group 93"/>
                <p:cNvGrpSpPr/>
                <p:nvPr/>
              </p:nvGrpSpPr>
              <p:grpSpPr>
                <a:xfrm>
                  <a:off x="231393" y="1788266"/>
                  <a:ext cx="2371296" cy="2264432"/>
                  <a:chOff x="4139676" y="1597653"/>
                  <a:chExt cx="2781300" cy="2552699"/>
                </a:xfrm>
              </p:grpSpPr>
              <p:pic>
                <p:nvPicPr>
                  <p:cNvPr id="96" name="Picture 95"/>
                  <p:cNvPicPr>
                    <a:picLocks noChangeAspect="1"/>
                  </p:cNvPicPr>
                  <p:nvPr/>
                </p:nvPicPr>
                <p:blipFill rotWithShape="1"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9290" t="33443" r="19381" b="18086"/>
                  <a:stretch/>
                </p:blipFill>
                <p:spPr>
                  <a:xfrm>
                    <a:off x="4139676" y="1597653"/>
                    <a:ext cx="2781300" cy="2552699"/>
                  </a:xfrm>
                  <a:prstGeom prst="ellipse">
                    <a:avLst/>
                  </a:prstGeom>
                </p:spPr>
              </p:pic>
              <p:sp>
                <p:nvSpPr>
                  <p:cNvPr id="97" name="TextBox 96"/>
                  <p:cNvSpPr txBox="1"/>
                  <p:nvPr/>
                </p:nvSpPr>
                <p:spPr>
                  <a:xfrm>
                    <a:off x="5325023" y="1847387"/>
                    <a:ext cx="288032" cy="4927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</a:t>
                    </a:r>
                    <a:endParaRPr lang="vi-VN" sz="1200" b="1" dirty="0">
                      <a:solidFill>
                        <a:prstClr val="black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8" name="TextBox 97"/>
                  <p:cNvSpPr txBox="1"/>
                  <p:nvPr/>
                </p:nvSpPr>
                <p:spPr>
                  <a:xfrm>
                    <a:off x="5807174" y="1979548"/>
                    <a:ext cx="288032" cy="4927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vi-VN" sz="1200" b="1" dirty="0">
                      <a:solidFill>
                        <a:prstClr val="black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9" name="TextBox 98"/>
                  <p:cNvSpPr txBox="1"/>
                  <p:nvPr/>
                </p:nvSpPr>
                <p:spPr>
                  <a:xfrm>
                    <a:off x="6016011" y="2170165"/>
                    <a:ext cx="288032" cy="4927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</a:t>
                    </a:r>
                    <a:endParaRPr lang="vi-VN" sz="1200" b="1" dirty="0">
                      <a:solidFill>
                        <a:prstClr val="black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0" name="TextBox 99"/>
                  <p:cNvSpPr txBox="1"/>
                  <p:nvPr/>
                </p:nvSpPr>
                <p:spPr>
                  <a:xfrm>
                    <a:off x="6239222" y="2627619"/>
                    <a:ext cx="288032" cy="4927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vi-VN" sz="1200" b="1" dirty="0">
                      <a:solidFill>
                        <a:prstClr val="black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1" name="TextBox 100"/>
                  <p:cNvSpPr txBox="1"/>
                  <p:nvPr/>
                </p:nvSpPr>
                <p:spPr>
                  <a:xfrm>
                    <a:off x="6016011" y="2890245"/>
                    <a:ext cx="288032" cy="4927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</a:t>
                    </a:r>
                    <a:endParaRPr lang="vi-VN" sz="1200" b="1" dirty="0">
                      <a:solidFill>
                        <a:prstClr val="black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2" name="TextBox 101"/>
                  <p:cNvSpPr txBox="1"/>
                  <p:nvPr/>
                </p:nvSpPr>
                <p:spPr>
                  <a:xfrm>
                    <a:off x="5807174" y="3203684"/>
                    <a:ext cx="288032" cy="4927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vi-VN" sz="1200" b="1" dirty="0">
                      <a:solidFill>
                        <a:prstClr val="black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3" name="TextBox 102"/>
                  <p:cNvSpPr txBox="1"/>
                  <p:nvPr/>
                </p:nvSpPr>
                <p:spPr>
                  <a:xfrm>
                    <a:off x="5310305" y="3182657"/>
                    <a:ext cx="288032" cy="4927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</a:t>
                    </a:r>
                    <a:endParaRPr lang="vi-VN" sz="1200" b="1" dirty="0">
                      <a:solidFill>
                        <a:prstClr val="black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4" name="TextBox 103"/>
                  <p:cNvSpPr txBox="1"/>
                  <p:nvPr/>
                </p:nvSpPr>
                <p:spPr>
                  <a:xfrm>
                    <a:off x="5015086" y="3275694"/>
                    <a:ext cx="288032" cy="4927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vi-VN" sz="1200" b="1" dirty="0">
                      <a:solidFill>
                        <a:prstClr val="black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5" name="TextBox 104"/>
                  <p:cNvSpPr txBox="1"/>
                  <p:nvPr/>
                </p:nvSpPr>
                <p:spPr>
                  <a:xfrm>
                    <a:off x="4727054" y="2818235"/>
                    <a:ext cx="288032" cy="4927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</a:t>
                    </a:r>
                    <a:endParaRPr lang="vi-VN" sz="1200" b="1" dirty="0">
                      <a:solidFill>
                        <a:prstClr val="black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6" name="TextBox 105"/>
                  <p:cNvSpPr txBox="1"/>
                  <p:nvPr/>
                </p:nvSpPr>
                <p:spPr>
                  <a:xfrm>
                    <a:off x="4583038" y="2564904"/>
                    <a:ext cx="288032" cy="4927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vi-VN" sz="1200" b="1" dirty="0">
                      <a:solidFill>
                        <a:prstClr val="black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7" name="TextBox 106"/>
                  <p:cNvSpPr txBox="1"/>
                  <p:nvPr/>
                </p:nvSpPr>
                <p:spPr>
                  <a:xfrm>
                    <a:off x="4719867" y="2170165"/>
                    <a:ext cx="432048" cy="4927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</a:t>
                    </a:r>
                    <a:endParaRPr lang="vi-VN" sz="1200" b="1" dirty="0">
                      <a:solidFill>
                        <a:prstClr val="black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8" name="TextBox 107"/>
                  <p:cNvSpPr txBox="1"/>
                  <p:nvPr/>
                </p:nvSpPr>
                <p:spPr>
                  <a:xfrm>
                    <a:off x="5015086" y="1975752"/>
                    <a:ext cx="432048" cy="4927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vi-VN" sz="1200" b="1" dirty="0">
                      <a:solidFill>
                        <a:prstClr val="black"/>
                      </a:solidFill>
                      <a:cs typeface="Arial" panose="020B0604020202020204" pitchFamily="34" charset="0"/>
                    </a:endParaRPr>
                  </a:p>
                </p:txBody>
              </p:sp>
            </p:grpSp>
            <p:pic>
              <p:nvPicPr>
                <p:cNvPr id="95" name="Picture 94"/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563725" y="2554390"/>
                  <a:ext cx="1198618" cy="919137"/>
                </a:xfrm>
                <a:prstGeom prst="rect">
                  <a:avLst/>
                </a:prstGeom>
              </p:spPr>
            </p:pic>
          </p:grpSp>
        </p:grpSp>
        <p:pic>
          <p:nvPicPr>
            <p:cNvPr id="90" name="Picture 2" descr="Hình ảnh Giỏ Trái Cây Vector, Giỏ Clipart, Vector Trái Cây, Clipart Trái Cây  miễn phí tải tập tin PNG PSDComment và Vector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00" b="9375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533" y="260648"/>
              <a:ext cx="1957573" cy="1957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218" b="90741" l="0" r="99597">
                          <a14:foregroundMark x1="9946" y1="17477" x2="81855" y2="21412"/>
                          <a14:foregroundMark x1="3226" y1="17245" x2="7258" y2="17824"/>
                          <a14:foregroundMark x1="2823" y1="15625" x2="93683" y2="15625"/>
                          <a14:foregroundMark x1="75806" y1="24537" x2="57930" y2="28009"/>
                          <a14:foregroundMark x1="79435" y1="15278" x2="94624" y2="14931"/>
                          <a14:foregroundMark x1="8602" y1="19792" x2="27419" y2="25463"/>
                          <a14:foregroundMark x1="27419" y1="25463" x2="45565" y2="27431"/>
                          <a14:foregroundMark x1="84274" y1="15972" x2="73118" y2="15278"/>
                          <a14:foregroundMark x1="78495" y1="15278" x2="81183" y2="12384"/>
                          <a14:foregroundMark x1="80780" y1="25810" x2="72715" y2="23958"/>
                          <a14:foregroundMark x1="72715" y1="24884" x2="74059" y2="25463"/>
                          <a14:backgroundMark x1="34812" y1="34144" x2="28360" y2="86227"/>
                          <a14:backgroundMark x1="36156" y1="35069" x2="64382" y2="98611"/>
                          <a14:backgroundMark x1="40188" y1="79514" x2="79435" y2="63889"/>
                          <a14:backgroundMark x1="63978" y1="33449" x2="56317" y2="78819"/>
                          <a14:backgroundMark x1="46909" y1="42708" x2="78495" y2="87731"/>
                          <a14:backgroundMark x1="51210" y1="33218" x2="43817" y2="37963"/>
                          <a14:backgroundMark x1="39516" y1="33218" x2="49597" y2="28356"/>
                          <a14:backgroundMark x1="48925" y1="29977" x2="83199" y2="54630"/>
                          <a14:backgroundMark x1="33468" y1="80440" x2="56989" y2="858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21" b="68823"/>
            <a:stretch/>
          </p:blipFill>
          <p:spPr>
            <a:xfrm>
              <a:off x="3718942" y="1654008"/>
              <a:ext cx="2267524" cy="49286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5"/>
          <a:srcRect l="24752" r="24380"/>
          <a:stretch/>
        </p:blipFill>
        <p:spPr>
          <a:xfrm>
            <a:off x="1312240" y="608603"/>
            <a:ext cx="1376039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8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44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815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  <p:bldP spid="52" grpId="0" bldLvl="0" animBg="1"/>
      <p:bldP spid="53" grpId="0" bldLvl="0" animBg="1"/>
      <p:bldP spid="54" grpId="0" bldLvl="0" animBg="1"/>
      <p:bldP spid="57" grpId="0" bldLvl="0" animBg="1"/>
      <p:bldP spid="58" grpId="0" animBg="1"/>
      <p:bldP spid="67" grpId="0" bldLvl="0" animBg="1"/>
      <p:bldP spid="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422" y="208960"/>
            <a:ext cx="2174850" cy="3384815"/>
          </a:xfrm>
          <a:prstGeom prst="rect">
            <a:avLst/>
          </a:prstGeom>
        </p:spPr>
      </p:pic>
      <p:pic>
        <p:nvPicPr>
          <p:cNvPr id="65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6" y="115170"/>
            <a:ext cx="1007932" cy="121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82" name="A"/>
          <p:cNvSpPr/>
          <p:nvPr/>
        </p:nvSpPr>
        <p:spPr>
          <a:xfrm>
            <a:off x="2345736" y="4709304"/>
            <a:ext cx="3118585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 </a:t>
            </a:r>
            <a:r>
              <a:rPr lang="en-US" sz="6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endParaRPr lang="en-US" sz="6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"/>
          <p:cNvSpPr/>
          <p:nvPr/>
        </p:nvSpPr>
        <p:spPr>
          <a:xfrm>
            <a:off x="2348410" y="3098052"/>
            <a:ext cx="3115911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 </a:t>
            </a:r>
            <a:r>
              <a:rPr lang="en-US" sz="6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endParaRPr lang="en-US" sz="6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B"/>
          <p:cNvSpPr/>
          <p:nvPr/>
        </p:nvSpPr>
        <p:spPr>
          <a:xfrm>
            <a:off x="6689356" y="4745532"/>
            <a:ext cx="3106656" cy="91348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</a:t>
            </a:r>
            <a:r>
              <a:rPr lang="en-US" sz="6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endParaRPr lang="en-US" sz="6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D"/>
          <p:cNvSpPr/>
          <p:nvPr/>
        </p:nvSpPr>
        <p:spPr>
          <a:xfrm>
            <a:off x="6624642" y="3191964"/>
            <a:ext cx="3186782" cy="91585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6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endParaRPr lang="en-US" sz="6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Flowchart: Terminator 85"/>
          <p:cNvSpPr/>
          <p:nvPr/>
        </p:nvSpPr>
        <p:spPr>
          <a:xfrm>
            <a:off x="2782564" y="671872"/>
            <a:ext cx="6626874" cy="1623365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3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en-US" sz="5399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r>
              <a:rPr lang="en-US" sz="53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+ 49 </a:t>
            </a:r>
            <a:r>
              <a:rPr lang="en-US" sz="5399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 </a:t>
            </a:r>
            <a:r>
              <a:rPr lang="en-US" sz="5399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399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719371" y="4558673"/>
            <a:ext cx="1037913" cy="1037913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09438" y="4683319"/>
            <a:ext cx="1037913" cy="1037913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89958" y="3098052"/>
            <a:ext cx="1037913" cy="1037913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37061" y="3180237"/>
            <a:ext cx="1037913" cy="1037913"/>
          </a:xfrm>
          <a:prstGeom prst="rect">
            <a:avLst/>
          </a:prstGeom>
        </p:spPr>
      </p:pic>
      <p:sp>
        <p:nvSpPr>
          <p:cNvPr id="91" name="Câu hỏi"/>
          <p:cNvSpPr/>
          <p:nvPr/>
        </p:nvSpPr>
        <p:spPr>
          <a:xfrm>
            <a:off x="4991244" y="14733"/>
            <a:ext cx="2209512" cy="68571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92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1433" y="-2331337"/>
            <a:ext cx="609521" cy="609521"/>
          </a:xfrm>
          <a:prstGeom prst="rect">
            <a:avLst/>
          </a:prstGeom>
        </p:spPr>
      </p:pic>
      <p:pic>
        <p:nvPicPr>
          <p:cNvPr id="9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81118" y="-632542"/>
            <a:ext cx="609521" cy="609521"/>
          </a:xfrm>
          <a:prstGeom prst="rect">
            <a:avLst/>
          </a:prstGeom>
        </p:spPr>
      </p:pic>
      <p:pic>
        <p:nvPicPr>
          <p:cNvPr id="9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933498" y="-479715"/>
            <a:ext cx="609521" cy="609521"/>
          </a:xfrm>
          <a:prstGeom prst="rect">
            <a:avLst/>
          </a:prstGeom>
        </p:spPr>
      </p:pic>
      <p:pic>
        <p:nvPicPr>
          <p:cNvPr id="9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85878" y="-327335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1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3448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8150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8150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8150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</p:childTnLst>
        </p:cTn>
      </p:par>
    </p:tnLst>
    <p:bldLst>
      <p:bldP spid="66" grpId="0" bldLvl="0" animBg="1"/>
      <p:bldP spid="67" grpId="0" bldLvl="0" animBg="1"/>
      <p:bldP spid="68" grpId="0" bldLvl="0" animBg="1"/>
      <p:bldP spid="69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83" grpId="0" bldLvl="0" animBg="1"/>
      <p:bldP spid="84" grpId="0" bldLvl="0" animBg="1"/>
      <p:bldP spid="85" grpId="0" bldLvl="0" animBg="1"/>
      <p:bldP spid="86" grpId="0" animBg="1"/>
      <p:bldP spid="9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0241609" y="135413"/>
            <a:ext cx="1921439" cy="3102429"/>
          </a:xfrm>
          <a:prstGeom prst="rect">
            <a:avLst/>
          </a:prstGeom>
        </p:spPr>
      </p:pic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6" y="115170"/>
            <a:ext cx="1007932" cy="121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51" name="A"/>
          <p:cNvSpPr/>
          <p:nvPr/>
        </p:nvSpPr>
        <p:spPr>
          <a:xfrm>
            <a:off x="8472897" y="3891031"/>
            <a:ext cx="3118585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65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52" name="B"/>
          <p:cNvSpPr/>
          <p:nvPr/>
        </p:nvSpPr>
        <p:spPr>
          <a:xfrm>
            <a:off x="4615504" y="3812405"/>
            <a:ext cx="3106656" cy="91348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65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3" name="D"/>
          <p:cNvSpPr/>
          <p:nvPr/>
        </p:nvSpPr>
        <p:spPr>
          <a:xfrm>
            <a:off x="879649" y="3891030"/>
            <a:ext cx="3186782" cy="76135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65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54" name="Flowchart: Terminator 53"/>
          <p:cNvSpPr/>
          <p:nvPr/>
        </p:nvSpPr>
        <p:spPr>
          <a:xfrm>
            <a:off x="2782564" y="671872"/>
            <a:ext cx="6626874" cy="1812145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&gt;; &lt;; =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 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37 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45 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endParaRPr 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10509111" y="3918842"/>
            <a:ext cx="1037913" cy="103791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827937" y="3851766"/>
            <a:ext cx="1037913" cy="103791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2982050" y="4024090"/>
            <a:ext cx="1037913" cy="862818"/>
          </a:xfrm>
          <a:prstGeom prst="rect">
            <a:avLst/>
          </a:prstGeom>
        </p:spPr>
      </p:pic>
      <p:sp>
        <p:nvSpPr>
          <p:cNvPr id="58" name="Câu hỏi"/>
          <p:cNvSpPr/>
          <p:nvPr/>
        </p:nvSpPr>
        <p:spPr>
          <a:xfrm>
            <a:off x="4991244" y="14733"/>
            <a:ext cx="2209512" cy="68571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9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1433" y="-2331337"/>
            <a:ext cx="609521" cy="609521"/>
          </a:xfrm>
          <a:prstGeom prst="rect">
            <a:avLst/>
          </a:prstGeom>
        </p:spPr>
      </p:pic>
      <p:pic>
        <p:nvPicPr>
          <p:cNvPr id="6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81118" y="-632542"/>
            <a:ext cx="609521" cy="609521"/>
          </a:xfrm>
          <a:prstGeom prst="rect">
            <a:avLst/>
          </a:prstGeom>
        </p:spPr>
      </p:pic>
      <p:pic>
        <p:nvPicPr>
          <p:cNvPr id="6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933498" y="-479715"/>
            <a:ext cx="609521" cy="609521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6827937" y="1537344"/>
            <a:ext cx="685185" cy="68571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8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3448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815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815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  <p:bldP spid="52" grpId="0" bldLvl="0" animBg="1"/>
      <p:bldP spid="53" grpId="0" bldLvl="0" animBg="1"/>
      <p:bldP spid="54" grpId="0" animBg="1"/>
      <p:bldP spid="58" grpId="0" bldLvl="0" animBg="1"/>
      <p:bldP spid="6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10256610" y="84413"/>
            <a:ext cx="1934596" cy="3324857"/>
          </a:xfrm>
          <a:prstGeom prst="rect">
            <a:avLst/>
          </a:prstGeom>
        </p:spPr>
      </p:pic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6" y="115170"/>
            <a:ext cx="1007932" cy="121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51" name="A"/>
          <p:cNvSpPr/>
          <p:nvPr/>
        </p:nvSpPr>
        <p:spPr>
          <a:xfrm>
            <a:off x="4556257" y="3743914"/>
            <a:ext cx="3118585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65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2" name="B"/>
          <p:cNvSpPr/>
          <p:nvPr/>
        </p:nvSpPr>
        <p:spPr>
          <a:xfrm>
            <a:off x="8164666" y="3780142"/>
            <a:ext cx="3106656" cy="91348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65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53" name="D"/>
          <p:cNvSpPr/>
          <p:nvPr/>
        </p:nvSpPr>
        <p:spPr>
          <a:xfrm>
            <a:off x="879649" y="3861537"/>
            <a:ext cx="3186782" cy="76135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65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54" name="Flowchart: Terminator 53"/>
          <p:cNvSpPr/>
          <p:nvPr/>
        </p:nvSpPr>
        <p:spPr>
          <a:xfrm>
            <a:off x="2782564" y="671872"/>
            <a:ext cx="6626874" cy="1812145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&gt;; &lt;; =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: 5       90 : 9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6592471" y="3771724"/>
            <a:ext cx="1037913" cy="103791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377099" y="3819503"/>
            <a:ext cx="1037913" cy="103791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2982050" y="3994597"/>
            <a:ext cx="1037913" cy="862818"/>
          </a:xfrm>
          <a:prstGeom prst="rect">
            <a:avLst/>
          </a:prstGeom>
        </p:spPr>
      </p:pic>
      <p:sp>
        <p:nvSpPr>
          <p:cNvPr id="58" name="Câu hỏi"/>
          <p:cNvSpPr/>
          <p:nvPr/>
        </p:nvSpPr>
        <p:spPr>
          <a:xfrm>
            <a:off x="4991244" y="14733"/>
            <a:ext cx="2209512" cy="68571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9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1433" y="-2331337"/>
            <a:ext cx="609521" cy="609521"/>
          </a:xfrm>
          <a:prstGeom prst="rect">
            <a:avLst/>
          </a:prstGeom>
        </p:spPr>
      </p:pic>
      <p:pic>
        <p:nvPicPr>
          <p:cNvPr id="6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81118" y="-632542"/>
            <a:ext cx="609521" cy="609521"/>
          </a:xfrm>
          <a:prstGeom prst="rect">
            <a:avLst/>
          </a:prstGeom>
        </p:spPr>
      </p:pic>
      <p:pic>
        <p:nvPicPr>
          <p:cNvPr id="6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933498" y="-479715"/>
            <a:ext cx="609521" cy="609521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5772956" y="1513454"/>
            <a:ext cx="685185" cy="68571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8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3448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815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815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  <p:bldP spid="52" grpId="0" bldLvl="0" animBg="1"/>
      <p:bldP spid="53" grpId="0" bldLvl="0" animBg="1"/>
      <p:bldP spid="54" grpId="0" animBg="1"/>
      <p:bldP spid="58" grpId="0" bldLvl="0" animBg="1"/>
      <p:bldP spid="6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1009192814"/>
  <p:tag name="MH_LIBRARY" val="GRAPHI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000120140530A99PPBG">
  <a:themeElements>
    <a:clrScheme name="自定义 743">
      <a:dk1>
        <a:srgbClr val="6D6F71"/>
      </a:dk1>
      <a:lt1>
        <a:srgbClr val="FFFFFF"/>
      </a:lt1>
      <a:dk2>
        <a:srgbClr val="6D6F71"/>
      </a:dk2>
      <a:lt2>
        <a:srgbClr val="FFFFFF"/>
      </a:lt2>
      <a:accent1>
        <a:srgbClr val="6EC437"/>
      </a:accent1>
      <a:accent2>
        <a:srgbClr val="BFC242"/>
      </a:accent2>
      <a:accent3>
        <a:srgbClr val="DCAB48"/>
      </a:accent3>
      <a:accent4>
        <a:srgbClr val="F9903F"/>
      </a:accent4>
      <a:accent5>
        <a:srgbClr val="D53155"/>
      </a:accent5>
      <a:accent6>
        <a:srgbClr val="409BA2"/>
      </a:accent6>
      <a:hlink>
        <a:srgbClr val="00B0F0"/>
      </a:hlink>
      <a:folHlink>
        <a:srgbClr val="AFB2B4"/>
      </a:folHlink>
    </a:clrScheme>
    <a:fontScheme name="kfgaur1c">
      <a:majorFont>
        <a:latin typeface="Arial"/>
        <a:ea typeface="幼圆"/>
        <a:cs typeface=""/>
      </a:majorFont>
      <a:minorFont>
        <a:latin typeface="Arial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2721</TotalTime>
  <Words>565</Words>
  <Application>Microsoft Office PowerPoint</Application>
  <PresentationFormat>Widescreen</PresentationFormat>
  <Paragraphs>187</Paragraphs>
  <Slides>17</Slides>
  <Notes>7</Notes>
  <HiddenSlides>0</HiddenSlides>
  <MMClips>22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宋体</vt:lpstr>
      <vt:lpstr>宋体</vt:lpstr>
      <vt:lpstr>.VnBlack</vt:lpstr>
      <vt:lpstr>Arial</vt:lpstr>
      <vt:lpstr>Arial-Rounded</vt:lpstr>
      <vt:lpstr>Calibri</vt:lpstr>
      <vt:lpstr>Century Gothic</vt:lpstr>
      <vt:lpstr>inpin heiti</vt:lpstr>
      <vt:lpstr>Tahoma</vt:lpstr>
      <vt:lpstr>Times New Roman</vt:lpstr>
      <vt:lpstr>Wingdings</vt:lpstr>
      <vt:lpstr>幼圆</vt:lpstr>
      <vt:lpstr>等线</vt:lpstr>
      <vt:lpstr>等线 Light</vt:lpstr>
      <vt:lpstr>3_Office 主题</vt:lpstr>
      <vt:lpstr>1_Office Theme</vt:lpstr>
      <vt:lpstr>2_Office Theme</vt:lpstr>
      <vt:lpstr>1_Office 主题​​</vt:lpstr>
      <vt:lpstr>A000120140530A99PPBG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Admin</cp:lastModifiedBy>
  <cp:revision>928</cp:revision>
  <dcterms:created xsi:type="dcterms:W3CDTF">2021-06-02T01:34:28Z</dcterms:created>
  <dcterms:modified xsi:type="dcterms:W3CDTF">2023-01-17T04:49:36Z</dcterms:modified>
</cp:coreProperties>
</file>