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89" r:id="rId3"/>
    <p:sldId id="257" r:id="rId4"/>
    <p:sldId id="258" r:id="rId5"/>
    <p:sldId id="259" r:id="rId6"/>
    <p:sldId id="260" r:id="rId7"/>
    <p:sldId id="292" r:id="rId8"/>
    <p:sldId id="265" r:id="rId9"/>
    <p:sldId id="269" r:id="rId10"/>
    <p:sldId id="287" r:id="rId11"/>
    <p:sldId id="2007577493" r:id="rId12"/>
    <p:sldId id="2007577494" r:id="rId13"/>
    <p:sldId id="2007577495" r:id="rId14"/>
    <p:sldId id="2007577496" r:id="rId15"/>
    <p:sldId id="2007577497" r:id="rId16"/>
    <p:sldId id="274" r:id="rId17"/>
    <p:sldId id="277" r:id="rId18"/>
    <p:sldId id="286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CADC-7A13-4835-8C1E-0090C0FE9F7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7919-781D-4129-ADD9-8988C6B335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8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AAE9-CD27-5137-9AB8-4233B1EA3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0BA91-CDB7-B932-EA47-8D56CF75B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7350-5E12-2175-E14D-0C882074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0E5D-5896-D022-9065-262D94A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C1507-25B0-2DB3-966B-FE01D983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67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2479-16D5-9680-E7B4-E06AC489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24758-97D1-F665-6636-C042048C9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B0214-44B9-B7BE-597C-895C9771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6C5A7-31AD-2965-512E-2F1DC9B5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16F7D-4B79-4E39-42AB-8398C22C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82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001A1-D3F1-14F2-3ECC-86055D53C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6ED02-4490-2051-B848-7ADE19EEB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EC256-B82C-737A-EB1D-78427B70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6149-60B0-8B84-D65E-F328D177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9C5E-9025-8AB1-0ED1-8E348853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74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F5D0-94B2-2E91-BF19-89AEEA82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6585D-1556-CDEE-81B9-72150287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412EE-B739-ECB7-9F29-05950CA8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2935D-BE79-C29B-886E-7C599F96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CCBA5-61EF-F58B-C71F-927DA426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95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57F9-1061-FA92-7A12-CAAC5298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DB3A5-FDE9-CB48-A9FA-24059B6A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BB425-3DB0-D064-E78D-52D2DBE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3A3FC-C404-C67F-0ED1-0EB2424D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3782-35B4-2118-CBD5-0E00AF80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385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B9BF-C959-28E7-3B13-707917B1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41AE6-D966-9FDA-6F90-B7F040E23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4554C-2957-752F-6C43-000F5C1B3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97C9E-28E9-DE06-1B72-89045284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B5249-55C2-1A8E-8500-FAF49472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237AE-CCCA-ECB6-FE34-CE4C5A5F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075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C3DC-BA9C-D0BD-1C91-56941F1F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EA8FE-B0BA-3521-D71B-4B8DC47AE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05CC3-D6E6-19BC-BF74-543B8D2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123E7-F30E-B540-C814-E7A8BAAA9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5FACA-1267-6677-D5E0-1D8FBBBED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1783D-66B2-B903-70B9-3A986599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843FB-E2DF-13D9-BCCB-9806D849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A7B47-180A-EDB0-66B0-3705FADE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C1FF-26AD-69F1-5FC6-1D0C3AA2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696F3-C535-5074-BAE4-23D13148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EAB9B-3D3B-4F7A-F4C0-26EDC2AF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37D2E-3285-AAA1-8A0E-708EB393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22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B510A-B4E6-595D-E84B-D8E5803A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02963-C076-B1BF-5A2C-354A3F47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F04DD-0F9A-92DC-D3D0-61F93F52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65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0FB94-0B55-0EB2-2637-799BF537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F68C-62BF-3044-4496-0099FAC4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5612F-E7C8-CF90-4799-F7FBAF7B2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87243-729D-A416-5D77-56640423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7F72B-7AC8-1425-55CA-375D29CB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51C67-F657-822F-0134-FAA650D2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899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CFE5-5C5C-DBAC-E64C-60DFF3EB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50093-2B65-467B-95D8-929FD8AE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1DC7D-649A-32EE-9AC9-529885F89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B2A1E-BBD5-CE98-6D0C-E613FEB5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311C9-8459-00A1-5B34-F330B448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885BF-C868-C8D1-D26E-BFD67B0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526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43E31-77EF-7C4F-4DE4-9DA8EC68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D8403-0DA7-D278-2C08-5401AE653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288B0-2EDA-4486-E29F-A186BBA62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361E9-9F5B-4ADD-9BE0-C78709A8026E}" type="datetimeFigureOut">
              <a:rPr lang="vi-VN" smtClean="0"/>
              <a:t>13/11/2022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C4D64-556E-43A0-B48C-C98D9DC2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49DE9-9545-D0A7-818F-B05487A9F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B5B5-7E8B-424F-A566-E8912F1FF4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486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9">
            <a:extLst>
              <a:ext uri="{FF2B5EF4-FFF2-40B4-BE49-F238E27FC236}">
                <a16:creationId xmlns:a16="http://schemas.microsoft.com/office/drawing/2014/main" id="{1DC52A99-0886-D013-4720-4F494A2BB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0"/>
          <a:stretch/>
        </p:blipFill>
        <p:spPr>
          <a:xfrm rot="10800000">
            <a:off x="0" y="-87139"/>
            <a:ext cx="12192000" cy="6945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4D04A-74C7-5AF8-FFC6-6AC0E0FBE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30" b="9922"/>
          <a:stretch/>
        </p:blipFill>
        <p:spPr>
          <a:xfrm>
            <a:off x="4156889" y="2505082"/>
            <a:ext cx="4285934" cy="340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E47F5-7C84-4FF7-B0BC-7EE26604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59" y="22048"/>
            <a:ext cx="1963082" cy="99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7575F-416D-4DBA-8119-BE4528EAD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553" y="1251372"/>
            <a:ext cx="646841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8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30368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443 x 2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53389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12142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3151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4770427" y="3019252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8481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7021" y="40444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6120" y="403904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43499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4793188" y="301461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20F7C8-4C31-4E4D-AEF3-CE59B336F376}"/>
              </a:ext>
            </a:extLst>
          </p:cNvPr>
          <p:cNvSpPr txBox="1"/>
          <p:nvPr/>
        </p:nvSpPr>
        <p:spPr>
          <a:xfrm>
            <a:off x="5141745" y="404856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30368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121 x 4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53389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3925" y="1541349"/>
            <a:ext cx="326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3151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4770427" y="3019252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8481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5596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4695" y="404856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43499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4793188" y="301461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9FA589-9F79-4C38-918A-0DBFED85EB25}"/>
              </a:ext>
            </a:extLst>
          </p:cNvPr>
          <p:cNvSpPr txBox="1"/>
          <p:nvPr/>
        </p:nvSpPr>
        <p:spPr>
          <a:xfrm>
            <a:off x="5113170" y="407714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901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30368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102 x 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53389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12142" y="159849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3151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4770427" y="3019252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8481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5596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5170" y="407714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43499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4793188" y="301461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79242-E6EE-4FA7-9BF9-2EC183CE2B1B}"/>
              </a:ext>
            </a:extLst>
          </p:cNvPr>
          <p:cNvSpPr txBox="1"/>
          <p:nvPr/>
        </p:nvSpPr>
        <p:spPr>
          <a:xfrm>
            <a:off x="5103645" y="408666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491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30368" y="0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110 x 8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353389" y="1529808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33974" y="1598499"/>
            <a:ext cx="269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3151" y="2837796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8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4770427" y="3019252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8481" y="4242928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5596" y="4082590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4695" y="406761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43499" y="305113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4793188" y="3014619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4E0AD3-0144-4B7E-83B6-798D74FD229C}"/>
              </a:ext>
            </a:extLst>
          </p:cNvPr>
          <p:cNvSpPr txBox="1"/>
          <p:nvPr/>
        </p:nvSpPr>
        <p:spPr>
          <a:xfrm>
            <a:off x="5208420" y="407714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0218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21" grpId="0"/>
      <p:bldP spid="23" grpId="0"/>
      <p:bldP spid="25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964BD0-0249-D198-ECCC-806FBDCC15F4}"/>
              </a:ext>
            </a:extLst>
          </p:cNvPr>
          <p:cNvSpPr/>
          <p:nvPr/>
        </p:nvSpPr>
        <p:spPr>
          <a:xfrm>
            <a:off x="342900" y="132401"/>
            <a:ext cx="11506200" cy="634365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953C5-5BAD-49AB-AFB8-C2A4E580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433387"/>
            <a:ext cx="4152900" cy="733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917AA-D829-4145-B1BC-1E362FC46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1738313"/>
            <a:ext cx="5319713" cy="1931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16E6E2-BAFC-4770-83E6-D14DE2CA1AB7}"/>
              </a:ext>
            </a:extLst>
          </p:cNvPr>
          <p:cNvSpPr txBox="1"/>
          <p:nvPr/>
        </p:nvSpPr>
        <p:spPr>
          <a:xfrm>
            <a:off x="6391274" y="2103897"/>
            <a:ext cx="545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200 x 4                 300 x 3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100 x 8                 400 x 2</a:t>
            </a:r>
          </a:p>
        </p:txBody>
      </p:sp>
    </p:spTree>
    <p:extLst>
      <p:ext uri="{BB962C8B-B14F-4D97-AF65-F5344CB8AC3E}">
        <p14:creationId xmlns:p14="http://schemas.microsoft.com/office/powerpoint/2010/main" val="2887680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964BD0-0249-D198-ECCC-806FBDCC15F4}"/>
              </a:ext>
            </a:extLst>
          </p:cNvPr>
          <p:cNvSpPr/>
          <p:nvPr/>
        </p:nvSpPr>
        <p:spPr>
          <a:xfrm>
            <a:off x="409575" y="200025"/>
            <a:ext cx="11506200" cy="634365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7A2B27-620B-48AC-B844-02D71E7EFF47}"/>
              </a:ext>
            </a:extLst>
          </p:cNvPr>
          <p:cNvSpPr/>
          <p:nvPr/>
        </p:nvSpPr>
        <p:spPr>
          <a:xfrm>
            <a:off x="1209674" y="561975"/>
            <a:ext cx="4362451" cy="2152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200 x 4 = ?</a:t>
            </a: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x 4 = 8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trăm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200 x 4 = 800.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850D56-E638-4426-BC73-5F80CBFE9A1D}"/>
              </a:ext>
            </a:extLst>
          </p:cNvPr>
          <p:cNvSpPr/>
          <p:nvPr/>
        </p:nvSpPr>
        <p:spPr>
          <a:xfrm>
            <a:off x="6553199" y="542925"/>
            <a:ext cx="4362451" cy="2152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300 x 3 = ?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x 3 = 9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trăm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300 x 3 = 900.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22B563-2D67-4599-A4B1-B26EA2BB7E39}"/>
              </a:ext>
            </a:extLst>
          </p:cNvPr>
          <p:cNvSpPr/>
          <p:nvPr/>
        </p:nvSpPr>
        <p:spPr>
          <a:xfrm>
            <a:off x="1171574" y="3343275"/>
            <a:ext cx="4362451" cy="2152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100 x 8 = ?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x 8 = 8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trăm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100 x 8 = 800.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FA2B91-122A-4FE6-8896-7F72597473E1}"/>
              </a:ext>
            </a:extLst>
          </p:cNvPr>
          <p:cNvSpPr/>
          <p:nvPr/>
        </p:nvSpPr>
        <p:spPr>
          <a:xfrm>
            <a:off x="6562724" y="3305175"/>
            <a:ext cx="4362451" cy="2152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400 x 2 = ?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x 2 = 8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trăm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400 x 2 = 800.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59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0509FB5-6441-7A04-5F47-D636BC45BC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45" y="3941008"/>
            <a:ext cx="3413795" cy="2916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DA474-5DC8-6FC1-98CB-7A4B1ACF5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43" y="227972"/>
            <a:ext cx="712311" cy="714969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9DA330-33A0-2084-0AE8-BF391E26193D}"/>
              </a:ext>
            </a:extLst>
          </p:cNvPr>
          <p:cNvSpPr txBox="1"/>
          <p:nvPr/>
        </p:nvSpPr>
        <p:spPr>
          <a:xfrm>
            <a:off x="893417" y="320736"/>
            <a:ext cx="10405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Quãng đường vòng quanh một sân tập thể dục dài khoảng 320m, Đức đã chạy 3 vòng. Hỏi Đức đã chạy được bao nhiêu mét?</a:t>
            </a:r>
            <a:endParaRPr lang="vi-VN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944C4B-9778-7720-765A-F7199C47B6E6}"/>
              </a:ext>
            </a:extLst>
          </p:cNvPr>
          <p:cNvCxnSpPr>
            <a:cxnSpLocks/>
          </p:cNvCxnSpPr>
          <p:nvPr/>
        </p:nvCxnSpPr>
        <p:spPr>
          <a:xfrm>
            <a:off x="2544417" y="1413611"/>
            <a:ext cx="11708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EB790F-55EE-4189-EB3B-B8C75FEF8821}"/>
              </a:ext>
            </a:extLst>
          </p:cNvPr>
          <p:cNvCxnSpPr>
            <a:cxnSpLocks/>
          </p:cNvCxnSpPr>
          <p:nvPr/>
        </p:nvCxnSpPr>
        <p:spPr>
          <a:xfrm>
            <a:off x="6380921" y="1413611"/>
            <a:ext cx="1345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6CDF1-8392-99BE-CF4F-B5CBABCF7FD9}"/>
              </a:ext>
            </a:extLst>
          </p:cNvPr>
          <p:cNvCxnSpPr>
            <a:cxnSpLocks/>
          </p:cNvCxnSpPr>
          <p:nvPr/>
        </p:nvCxnSpPr>
        <p:spPr>
          <a:xfrm>
            <a:off x="2224377" y="1950325"/>
            <a:ext cx="27630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D9C5A3EC-4901-5D9D-DF27-4C2D6E45E2C6}"/>
              </a:ext>
            </a:extLst>
          </p:cNvPr>
          <p:cNvSpPr/>
          <p:nvPr/>
        </p:nvSpPr>
        <p:spPr>
          <a:xfrm>
            <a:off x="1961058" y="2682508"/>
            <a:ext cx="4134941" cy="2516999"/>
          </a:xfrm>
          <a:custGeom>
            <a:avLst/>
            <a:gdLst>
              <a:gd name="connsiteX0" fmla="*/ 0 w 6492585"/>
              <a:gd name="connsiteY0" fmla="*/ 419508 h 2516999"/>
              <a:gd name="connsiteX1" fmla="*/ 419508 w 6492585"/>
              <a:gd name="connsiteY1" fmla="*/ 0 h 2516999"/>
              <a:gd name="connsiteX2" fmla="*/ 928329 w 6492585"/>
              <a:gd name="connsiteY2" fmla="*/ 0 h 2516999"/>
              <a:gd name="connsiteX3" fmla="*/ 1550222 w 6492585"/>
              <a:gd name="connsiteY3" fmla="*/ 0 h 2516999"/>
              <a:gd name="connsiteX4" fmla="*/ 2172114 w 6492585"/>
              <a:gd name="connsiteY4" fmla="*/ 0 h 2516999"/>
              <a:gd name="connsiteX5" fmla="*/ 2794007 w 6492585"/>
              <a:gd name="connsiteY5" fmla="*/ 0 h 2516999"/>
              <a:gd name="connsiteX6" fmla="*/ 3415900 w 6492585"/>
              <a:gd name="connsiteY6" fmla="*/ 0 h 2516999"/>
              <a:gd name="connsiteX7" fmla="*/ 4094328 w 6492585"/>
              <a:gd name="connsiteY7" fmla="*/ 0 h 2516999"/>
              <a:gd name="connsiteX8" fmla="*/ 4603149 w 6492585"/>
              <a:gd name="connsiteY8" fmla="*/ 0 h 2516999"/>
              <a:gd name="connsiteX9" fmla="*/ 5168506 w 6492585"/>
              <a:gd name="connsiteY9" fmla="*/ 0 h 2516999"/>
              <a:gd name="connsiteX10" fmla="*/ 5564256 w 6492585"/>
              <a:gd name="connsiteY10" fmla="*/ 0 h 2516999"/>
              <a:gd name="connsiteX11" fmla="*/ 6073077 w 6492585"/>
              <a:gd name="connsiteY11" fmla="*/ 0 h 2516999"/>
              <a:gd name="connsiteX12" fmla="*/ 6492585 w 6492585"/>
              <a:gd name="connsiteY12" fmla="*/ 419508 h 2516999"/>
              <a:gd name="connsiteX13" fmla="*/ 6492585 w 6492585"/>
              <a:gd name="connsiteY13" fmla="*/ 928496 h 2516999"/>
              <a:gd name="connsiteX14" fmla="*/ 6492585 w 6492585"/>
              <a:gd name="connsiteY14" fmla="*/ 1521384 h 2516999"/>
              <a:gd name="connsiteX15" fmla="*/ 6492585 w 6492585"/>
              <a:gd name="connsiteY15" fmla="*/ 2097491 h 2516999"/>
              <a:gd name="connsiteX16" fmla="*/ 6073077 w 6492585"/>
              <a:gd name="connsiteY16" fmla="*/ 2516999 h 2516999"/>
              <a:gd name="connsiteX17" fmla="*/ 5394649 w 6492585"/>
              <a:gd name="connsiteY17" fmla="*/ 2516999 h 2516999"/>
              <a:gd name="connsiteX18" fmla="*/ 4885828 w 6492585"/>
              <a:gd name="connsiteY18" fmla="*/ 2516999 h 2516999"/>
              <a:gd name="connsiteX19" fmla="*/ 4263935 w 6492585"/>
              <a:gd name="connsiteY19" fmla="*/ 2516999 h 2516999"/>
              <a:gd name="connsiteX20" fmla="*/ 3811649 w 6492585"/>
              <a:gd name="connsiteY20" fmla="*/ 2516999 h 2516999"/>
              <a:gd name="connsiteX21" fmla="*/ 3302828 w 6492585"/>
              <a:gd name="connsiteY21" fmla="*/ 2516999 h 2516999"/>
              <a:gd name="connsiteX22" fmla="*/ 2907078 w 6492585"/>
              <a:gd name="connsiteY22" fmla="*/ 2516999 h 2516999"/>
              <a:gd name="connsiteX23" fmla="*/ 2228650 w 6492585"/>
              <a:gd name="connsiteY23" fmla="*/ 2516999 h 2516999"/>
              <a:gd name="connsiteX24" fmla="*/ 1663293 w 6492585"/>
              <a:gd name="connsiteY24" fmla="*/ 2516999 h 2516999"/>
              <a:gd name="connsiteX25" fmla="*/ 1097936 w 6492585"/>
              <a:gd name="connsiteY25" fmla="*/ 2516999 h 2516999"/>
              <a:gd name="connsiteX26" fmla="*/ 419508 w 6492585"/>
              <a:gd name="connsiteY26" fmla="*/ 2516999 h 2516999"/>
              <a:gd name="connsiteX27" fmla="*/ 0 w 6492585"/>
              <a:gd name="connsiteY27" fmla="*/ 2097491 h 2516999"/>
              <a:gd name="connsiteX28" fmla="*/ 0 w 6492585"/>
              <a:gd name="connsiteY28" fmla="*/ 1588503 h 2516999"/>
              <a:gd name="connsiteX29" fmla="*/ 0 w 6492585"/>
              <a:gd name="connsiteY29" fmla="*/ 1029175 h 2516999"/>
              <a:gd name="connsiteX30" fmla="*/ 0 w 6492585"/>
              <a:gd name="connsiteY30" fmla="*/ 419508 h 251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92585" h="2516999" fill="none" extrusionOk="0">
                <a:moveTo>
                  <a:pt x="0" y="419508"/>
                </a:moveTo>
                <a:cubicBezTo>
                  <a:pt x="58518" y="171238"/>
                  <a:pt x="173450" y="15748"/>
                  <a:pt x="419508" y="0"/>
                </a:cubicBezTo>
                <a:cubicBezTo>
                  <a:pt x="548993" y="-31230"/>
                  <a:pt x="757258" y="1385"/>
                  <a:pt x="928329" y="0"/>
                </a:cubicBezTo>
                <a:cubicBezTo>
                  <a:pt x="1099400" y="-1385"/>
                  <a:pt x="1293415" y="12753"/>
                  <a:pt x="1550222" y="0"/>
                </a:cubicBezTo>
                <a:cubicBezTo>
                  <a:pt x="1807029" y="-12753"/>
                  <a:pt x="1866553" y="48967"/>
                  <a:pt x="2172114" y="0"/>
                </a:cubicBezTo>
                <a:cubicBezTo>
                  <a:pt x="2477675" y="-48967"/>
                  <a:pt x="2572603" y="41079"/>
                  <a:pt x="2794007" y="0"/>
                </a:cubicBezTo>
                <a:cubicBezTo>
                  <a:pt x="3015411" y="-41079"/>
                  <a:pt x="3236037" y="1335"/>
                  <a:pt x="3415900" y="0"/>
                </a:cubicBezTo>
                <a:cubicBezTo>
                  <a:pt x="3595763" y="-1335"/>
                  <a:pt x="3776319" y="36343"/>
                  <a:pt x="4094328" y="0"/>
                </a:cubicBezTo>
                <a:cubicBezTo>
                  <a:pt x="4412337" y="-36343"/>
                  <a:pt x="4356197" y="16461"/>
                  <a:pt x="4603149" y="0"/>
                </a:cubicBezTo>
                <a:cubicBezTo>
                  <a:pt x="4850101" y="-16461"/>
                  <a:pt x="4965314" y="45843"/>
                  <a:pt x="5168506" y="0"/>
                </a:cubicBezTo>
                <a:cubicBezTo>
                  <a:pt x="5371698" y="-45843"/>
                  <a:pt x="5442048" y="26597"/>
                  <a:pt x="5564256" y="0"/>
                </a:cubicBezTo>
                <a:cubicBezTo>
                  <a:pt x="5686464" y="-26597"/>
                  <a:pt x="5845824" y="4902"/>
                  <a:pt x="6073077" y="0"/>
                </a:cubicBezTo>
                <a:cubicBezTo>
                  <a:pt x="6316441" y="8170"/>
                  <a:pt x="6488445" y="195967"/>
                  <a:pt x="6492585" y="419508"/>
                </a:cubicBezTo>
                <a:cubicBezTo>
                  <a:pt x="6514245" y="587777"/>
                  <a:pt x="6477651" y="770109"/>
                  <a:pt x="6492585" y="928496"/>
                </a:cubicBezTo>
                <a:cubicBezTo>
                  <a:pt x="6507519" y="1086883"/>
                  <a:pt x="6441345" y="1319401"/>
                  <a:pt x="6492585" y="1521384"/>
                </a:cubicBezTo>
                <a:cubicBezTo>
                  <a:pt x="6543825" y="1723367"/>
                  <a:pt x="6450511" y="1811954"/>
                  <a:pt x="6492585" y="2097491"/>
                </a:cubicBezTo>
                <a:cubicBezTo>
                  <a:pt x="6458275" y="2380553"/>
                  <a:pt x="6260440" y="2569717"/>
                  <a:pt x="6073077" y="2516999"/>
                </a:cubicBezTo>
                <a:cubicBezTo>
                  <a:pt x="5924618" y="2561161"/>
                  <a:pt x="5563551" y="2485087"/>
                  <a:pt x="5394649" y="2516999"/>
                </a:cubicBezTo>
                <a:cubicBezTo>
                  <a:pt x="5225747" y="2548911"/>
                  <a:pt x="5132377" y="2458818"/>
                  <a:pt x="4885828" y="2516999"/>
                </a:cubicBezTo>
                <a:cubicBezTo>
                  <a:pt x="4639279" y="2575180"/>
                  <a:pt x="4564471" y="2487840"/>
                  <a:pt x="4263935" y="2516999"/>
                </a:cubicBezTo>
                <a:cubicBezTo>
                  <a:pt x="3963399" y="2546158"/>
                  <a:pt x="3980754" y="2463981"/>
                  <a:pt x="3811649" y="2516999"/>
                </a:cubicBezTo>
                <a:cubicBezTo>
                  <a:pt x="3642544" y="2570017"/>
                  <a:pt x="3421688" y="2483239"/>
                  <a:pt x="3302828" y="2516999"/>
                </a:cubicBezTo>
                <a:cubicBezTo>
                  <a:pt x="3183968" y="2550759"/>
                  <a:pt x="3012222" y="2516850"/>
                  <a:pt x="2907078" y="2516999"/>
                </a:cubicBezTo>
                <a:cubicBezTo>
                  <a:pt x="2801934" y="2517148"/>
                  <a:pt x="2460021" y="2451035"/>
                  <a:pt x="2228650" y="2516999"/>
                </a:cubicBezTo>
                <a:cubicBezTo>
                  <a:pt x="1997279" y="2582963"/>
                  <a:pt x="1909468" y="2481991"/>
                  <a:pt x="1663293" y="2516999"/>
                </a:cubicBezTo>
                <a:cubicBezTo>
                  <a:pt x="1417118" y="2552007"/>
                  <a:pt x="1212227" y="2472522"/>
                  <a:pt x="1097936" y="2516999"/>
                </a:cubicBezTo>
                <a:cubicBezTo>
                  <a:pt x="983645" y="2561476"/>
                  <a:pt x="692476" y="2462494"/>
                  <a:pt x="419508" y="2516999"/>
                </a:cubicBezTo>
                <a:cubicBezTo>
                  <a:pt x="142746" y="2562072"/>
                  <a:pt x="306" y="2370090"/>
                  <a:pt x="0" y="2097491"/>
                </a:cubicBezTo>
                <a:cubicBezTo>
                  <a:pt x="-59060" y="1899486"/>
                  <a:pt x="33912" y="1778506"/>
                  <a:pt x="0" y="1588503"/>
                </a:cubicBezTo>
                <a:cubicBezTo>
                  <a:pt x="-33912" y="1398500"/>
                  <a:pt x="62893" y="1229667"/>
                  <a:pt x="0" y="1029175"/>
                </a:cubicBezTo>
                <a:cubicBezTo>
                  <a:pt x="-62893" y="828683"/>
                  <a:pt x="27814" y="630918"/>
                  <a:pt x="0" y="419508"/>
                </a:cubicBezTo>
                <a:close/>
              </a:path>
              <a:path w="6492585" h="2516999" stroke="0" extrusionOk="0">
                <a:moveTo>
                  <a:pt x="0" y="419508"/>
                </a:moveTo>
                <a:cubicBezTo>
                  <a:pt x="10993" y="176360"/>
                  <a:pt x="130111" y="12819"/>
                  <a:pt x="419508" y="0"/>
                </a:cubicBezTo>
                <a:cubicBezTo>
                  <a:pt x="623086" y="-28206"/>
                  <a:pt x="933218" y="39652"/>
                  <a:pt x="1097936" y="0"/>
                </a:cubicBezTo>
                <a:cubicBezTo>
                  <a:pt x="1262654" y="-39652"/>
                  <a:pt x="1328627" y="44221"/>
                  <a:pt x="1493686" y="0"/>
                </a:cubicBezTo>
                <a:cubicBezTo>
                  <a:pt x="1658745" y="-44221"/>
                  <a:pt x="1750309" y="36746"/>
                  <a:pt x="1889436" y="0"/>
                </a:cubicBezTo>
                <a:cubicBezTo>
                  <a:pt x="2028563" y="-36746"/>
                  <a:pt x="2175810" y="65233"/>
                  <a:pt x="2454793" y="0"/>
                </a:cubicBezTo>
                <a:cubicBezTo>
                  <a:pt x="2733776" y="-65233"/>
                  <a:pt x="2794714" y="23713"/>
                  <a:pt x="3020150" y="0"/>
                </a:cubicBezTo>
                <a:cubicBezTo>
                  <a:pt x="3245586" y="-23713"/>
                  <a:pt x="3333520" y="16810"/>
                  <a:pt x="3472435" y="0"/>
                </a:cubicBezTo>
                <a:cubicBezTo>
                  <a:pt x="3611351" y="-16810"/>
                  <a:pt x="3904112" y="8234"/>
                  <a:pt x="4150864" y="0"/>
                </a:cubicBezTo>
                <a:cubicBezTo>
                  <a:pt x="4397616" y="-8234"/>
                  <a:pt x="4411939" y="17931"/>
                  <a:pt x="4603149" y="0"/>
                </a:cubicBezTo>
                <a:cubicBezTo>
                  <a:pt x="4794359" y="-17931"/>
                  <a:pt x="4905189" y="57747"/>
                  <a:pt x="5168506" y="0"/>
                </a:cubicBezTo>
                <a:cubicBezTo>
                  <a:pt x="5431823" y="-57747"/>
                  <a:pt x="5786682" y="74882"/>
                  <a:pt x="6073077" y="0"/>
                </a:cubicBezTo>
                <a:cubicBezTo>
                  <a:pt x="6307132" y="-6272"/>
                  <a:pt x="6446139" y="183369"/>
                  <a:pt x="6492585" y="419508"/>
                </a:cubicBezTo>
                <a:cubicBezTo>
                  <a:pt x="6532602" y="664297"/>
                  <a:pt x="6479067" y="832647"/>
                  <a:pt x="6492585" y="962056"/>
                </a:cubicBezTo>
                <a:cubicBezTo>
                  <a:pt x="6506103" y="1091465"/>
                  <a:pt x="6457619" y="1388492"/>
                  <a:pt x="6492585" y="1538163"/>
                </a:cubicBezTo>
                <a:cubicBezTo>
                  <a:pt x="6527551" y="1687834"/>
                  <a:pt x="6489132" y="1832431"/>
                  <a:pt x="6492585" y="2097491"/>
                </a:cubicBezTo>
                <a:cubicBezTo>
                  <a:pt x="6499922" y="2356633"/>
                  <a:pt x="6312848" y="2483797"/>
                  <a:pt x="6073077" y="2516999"/>
                </a:cubicBezTo>
                <a:cubicBezTo>
                  <a:pt x="5895585" y="2535994"/>
                  <a:pt x="5785604" y="2470521"/>
                  <a:pt x="5677327" y="2516999"/>
                </a:cubicBezTo>
                <a:cubicBezTo>
                  <a:pt x="5569050" y="2563477"/>
                  <a:pt x="5279002" y="2499975"/>
                  <a:pt x="5055435" y="2516999"/>
                </a:cubicBezTo>
                <a:cubicBezTo>
                  <a:pt x="4831868" y="2534023"/>
                  <a:pt x="4677139" y="2477300"/>
                  <a:pt x="4546613" y="2516999"/>
                </a:cubicBezTo>
                <a:cubicBezTo>
                  <a:pt x="4416087" y="2556698"/>
                  <a:pt x="4187194" y="2505398"/>
                  <a:pt x="3868185" y="2516999"/>
                </a:cubicBezTo>
                <a:cubicBezTo>
                  <a:pt x="3549176" y="2528600"/>
                  <a:pt x="3606512" y="2507684"/>
                  <a:pt x="3472435" y="2516999"/>
                </a:cubicBezTo>
                <a:cubicBezTo>
                  <a:pt x="3338358" y="2526314"/>
                  <a:pt x="3242383" y="2508840"/>
                  <a:pt x="3076685" y="2516999"/>
                </a:cubicBezTo>
                <a:cubicBezTo>
                  <a:pt x="2910987" y="2525158"/>
                  <a:pt x="2654656" y="2444217"/>
                  <a:pt x="2398257" y="2516999"/>
                </a:cubicBezTo>
                <a:cubicBezTo>
                  <a:pt x="2141858" y="2589781"/>
                  <a:pt x="2078238" y="2449436"/>
                  <a:pt x="1832900" y="2516999"/>
                </a:cubicBezTo>
                <a:cubicBezTo>
                  <a:pt x="1587562" y="2584562"/>
                  <a:pt x="1419579" y="2516512"/>
                  <a:pt x="1211008" y="2516999"/>
                </a:cubicBezTo>
                <a:cubicBezTo>
                  <a:pt x="1002437" y="2517486"/>
                  <a:pt x="685071" y="2472547"/>
                  <a:pt x="419508" y="2516999"/>
                </a:cubicBezTo>
                <a:cubicBezTo>
                  <a:pt x="186144" y="2554045"/>
                  <a:pt x="-21992" y="2312731"/>
                  <a:pt x="0" y="2097491"/>
                </a:cubicBezTo>
                <a:cubicBezTo>
                  <a:pt x="-14544" y="1813887"/>
                  <a:pt x="30378" y="1670804"/>
                  <a:pt x="0" y="1504604"/>
                </a:cubicBezTo>
                <a:cubicBezTo>
                  <a:pt x="-30378" y="1338404"/>
                  <a:pt x="1294" y="1200018"/>
                  <a:pt x="0" y="928496"/>
                </a:cubicBezTo>
                <a:cubicBezTo>
                  <a:pt x="-1294" y="656974"/>
                  <a:pt x="20089" y="672326"/>
                  <a:pt x="0" y="41950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:ask="http://schemas.microsoft.com/office/drawing/2018/sketchyshapes" sd="3264073477">
                  <a:custGeom>
                    <a:avLst/>
                    <a:gdLst>
                      <a:gd name="connsiteX0" fmla="*/ 0 w 4134941"/>
                      <a:gd name="connsiteY0" fmla="*/ 419508 h 2516999"/>
                      <a:gd name="connsiteX1" fmla="*/ 419508 w 4134941"/>
                      <a:gd name="connsiteY1" fmla="*/ 0 h 2516999"/>
                      <a:gd name="connsiteX2" fmla="*/ 968829 w 4134941"/>
                      <a:gd name="connsiteY2" fmla="*/ 0 h 2516999"/>
                      <a:gd name="connsiteX3" fmla="*/ 1452231 w 4134941"/>
                      <a:gd name="connsiteY3" fmla="*/ 0 h 2516999"/>
                      <a:gd name="connsiteX4" fmla="*/ 2001552 w 4134941"/>
                      <a:gd name="connsiteY4" fmla="*/ 0 h 2516999"/>
                      <a:gd name="connsiteX5" fmla="*/ 2583832 w 4134941"/>
                      <a:gd name="connsiteY5" fmla="*/ 0 h 2516999"/>
                      <a:gd name="connsiteX6" fmla="*/ 3166112 w 4134941"/>
                      <a:gd name="connsiteY6" fmla="*/ 0 h 2516999"/>
                      <a:gd name="connsiteX7" fmla="*/ 3715433 w 4134941"/>
                      <a:gd name="connsiteY7" fmla="*/ 0 h 2516999"/>
                      <a:gd name="connsiteX8" fmla="*/ 4134941 w 4134941"/>
                      <a:gd name="connsiteY8" fmla="*/ 419508 h 2516999"/>
                      <a:gd name="connsiteX9" fmla="*/ 4134941 w 4134941"/>
                      <a:gd name="connsiteY9" fmla="*/ 962056 h 2516999"/>
                      <a:gd name="connsiteX10" fmla="*/ 4134941 w 4134941"/>
                      <a:gd name="connsiteY10" fmla="*/ 1538163 h 2516999"/>
                      <a:gd name="connsiteX11" fmla="*/ 4134941 w 4134941"/>
                      <a:gd name="connsiteY11" fmla="*/ 2097491 h 2516999"/>
                      <a:gd name="connsiteX12" fmla="*/ 3715433 w 4134941"/>
                      <a:gd name="connsiteY12" fmla="*/ 2516999 h 2516999"/>
                      <a:gd name="connsiteX13" fmla="*/ 3100194 w 4134941"/>
                      <a:gd name="connsiteY13" fmla="*/ 2516999 h 2516999"/>
                      <a:gd name="connsiteX14" fmla="*/ 2583832 w 4134941"/>
                      <a:gd name="connsiteY14" fmla="*/ 2516999 h 2516999"/>
                      <a:gd name="connsiteX15" fmla="*/ 2034511 w 4134941"/>
                      <a:gd name="connsiteY15" fmla="*/ 2516999 h 2516999"/>
                      <a:gd name="connsiteX16" fmla="*/ 1584068 w 4134941"/>
                      <a:gd name="connsiteY16" fmla="*/ 2516999 h 2516999"/>
                      <a:gd name="connsiteX17" fmla="*/ 1001788 w 4134941"/>
                      <a:gd name="connsiteY17" fmla="*/ 2516999 h 2516999"/>
                      <a:gd name="connsiteX18" fmla="*/ 419508 w 4134941"/>
                      <a:gd name="connsiteY18" fmla="*/ 2516999 h 2516999"/>
                      <a:gd name="connsiteX19" fmla="*/ 0 w 4134941"/>
                      <a:gd name="connsiteY19" fmla="*/ 2097491 h 2516999"/>
                      <a:gd name="connsiteX20" fmla="*/ 0 w 4134941"/>
                      <a:gd name="connsiteY20" fmla="*/ 1504604 h 2516999"/>
                      <a:gd name="connsiteX21" fmla="*/ 0 w 4134941"/>
                      <a:gd name="connsiteY21" fmla="*/ 945276 h 2516999"/>
                      <a:gd name="connsiteX22" fmla="*/ 0 w 4134941"/>
                      <a:gd name="connsiteY22" fmla="*/ 419508 h 251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134941" h="2516999" fill="none" extrusionOk="0">
                        <a:moveTo>
                          <a:pt x="0" y="419508"/>
                        </a:moveTo>
                        <a:cubicBezTo>
                          <a:pt x="30410" y="144038"/>
                          <a:pt x="226771" y="11279"/>
                          <a:pt x="419508" y="0"/>
                        </a:cubicBezTo>
                        <a:cubicBezTo>
                          <a:pt x="568171" y="-18283"/>
                          <a:pt x="736892" y="43087"/>
                          <a:pt x="968829" y="0"/>
                        </a:cubicBezTo>
                        <a:cubicBezTo>
                          <a:pt x="1200766" y="-43087"/>
                          <a:pt x="1287922" y="51494"/>
                          <a:pt x="1452231" y="0"/>
                        </a:cubicBezTo>
                        <a:cubicBezTo>
                          <a:pt x="1616540" y="-51494"/>
                          <a:pt x="1873152" y="39702"/>
                          <a:pt x="2001552" y="0"/>
                        </a:cubicBezTo>
                        <a:cubicBezTo>
                          <a:pt x="2129952" y="-39702"/>
                          <a:pt x="2396123" y="11023"/>
                          <a:pt x="2583832" y="0"/>
                        </a:cubicBezTo>
                        <a:cubicBezTo>
                          <a:pt x="2771541" y="-11023"/>
                          <a:pt x="3031446" y="13459"/>
                          <a:pt x="3166112" y="0"/>
                        </a:cubicBezTo>
                        <a:cubicBezTo>
                          <a:pt x="3300778" y="-13459"/>
                          <a:pt x="3523977" y="12782"/>
                          <a:pt x="3715433" y="0"/>
                        </a:cubicBezTo>
                        <a:cubicBezTo>
                          <a:pt x="4005639" y="-16582"/>
                          <a:pt x="4120571" y="203568"/>
                          <a:pt x="4134941" y="419508"/>
                        </a:cubicBezTo>
                        <a:cubicBezTo>
                          <a:pt x="4180948" y="599760"/>
                          <a:pt x="4074700" y="794685"/>
                          <a:pt x="4134941" y="962056"/>
                        </a:cubicBezTo>
                        <a:cubicBezTo>
                          <a:pt x="4195182" y="1129427"/>
                          <a:pt x="4128291" y="1336523"/>
                          <a:pt x="4134941" y="1538163"/>
                        </a:cubicBezTo>
                        <a:cubicBezTo>
                          <a:pt x="4141591" y="1739803"/>
                          <a:pt x="4108024" y="1879489"/>
                          <a:pt x="4134941" y="2097491"/>
                        </a:cubicBezTo>
                        <a:cubicBezTo>
                          <a:pt x="4163798" y="2357911"/>
                          <a:pt x="3947870" y="2511103"/>
                          <a:pt x="3715433" y="2516999"/>
                        </a:cubicBezTo>
                        <a:cubicBezTo>
                          <a:pt x="3503972" y="2589426"/>
                          <a:pt x="3377611" y="2496594"/>
                          <a:pt x="3100194" y="2516999"/>
                        </a:cubicBezTo>
                        <a:cubicBezTo>
                          <a:pt x="2822777" y="2537404"/>
                          <a:pt x="2734923" y="2472029"/>
                          <a:pt x="2583832" y="2516999"/>
                        </a:cubicBezTo>
                        <a:cubicBezTo>
                          <a:pt x="2432741" y="2561969"/>
                          <a:pt x="2290020" y="2464207"/>
                          <a:pt x="2034511" y="2516999"/>
                        </a:cubicBezTo>
                        <a:cubicBezTo>
                          <a:pt x="1779002" y="2569791"/>
                          <a:pt x="1754292" y="2504168"/>
                          <a:pt x="1584068" y="2516999"/>
                        </a:cubicBezTo>
                        <a:cubicBezTo>
                          <a:pt x="1413844" y="2529830"/>
                          <a:pt x="1208710" y="2504750"/>
                          <a:pt x="1001788" y="2516999"/>
                        </a:cubicBezTo>
                        <a:cubicBezTo>
                          <a:pt x="794866" y="2529248"/>
                          <a:pt x="571754" y="2480119"/>
                          <a:pt x="419508" y="2516999"/>
                        </a:cubicBezTo>
                        <a:cubicBezTo>
                          <a:pt x="217021" y="2555206"/>
                          <a:pt x="20857" y="2311302"/>
                          <a:pt x="0" y="2097491"/>
                        </a:cubicBezTo>
                        <a:cubicBezTo>
                          <a:pt x="-51469" y="1819396"/>
                          <a:pt x="53243" y="1699489"/>
                          <a:pt x="0" y="1504604"/>
                        </a:cubicBezTo>
                        <a:cubicBezTo>
                          <a:pt x="-53243" y="1309719"/>
                          <a:pt x="23072" y="1201955"/>
                          <a:pt x="0" y="945276"/>
                        </a:cubicBezTo>
                        <a:cubicBezTo>
                          <a:pt x="-23072" y="688597"/>
                          <a:pt x="43883" y="601688"/>
                          <a:pt x="0" y="419508"/>
                        </a:cubicBezTo>
                        <a:close/>
                      </a:path>
                      <a:path w="4134941" h="2516999" stroke="0" extrusionOk="0">
                        <a:moveTo>
                          <a:pt x="0" y="419508"/>
                        </a:moveTo>
                        <a:cubicBezTo>
                          <a:pt x="10993" y="176360"/>
                          <a:pt x="130111" y="12819"/>
                          <a:pt x="419508" y="0"/>
                        </a:cubicBezTo>
                        <a:cubicBezTo>
                          <a:pt x="556546" y="-22864"/>
                          <a:pt x="748605" y="30513"/>
                          <a:pt x="1034747" y="0"/>
                        </a:cubicBezTo>
                        <a:cubicBezTo>
                          <a:pt x="1320889" y="-30513"/>
                          <a:pt x="1332583" y="4691"/>
                          <a:pt x="1485190" y="0"/>
                        </a:cubicBezTo>
                        <a:cubicBezTo>
                          <a:pt x="1637797" y="-4691"/>
                          <a:pt x="1732608" y="45800"/>
                          <a:pt x="1935634" y="0"/>
                        </a:cubicBezTo>
                        <a:cubicBezTo>
                          <a:pt x="2138660" y="-45800"/>
                          <a:pt x="2283050" y="41665"/>
                          <a:pt x="2484954" y="0"/>
                        </a:cubicBezTo>
                        <a:cubicBezTo>
                          <a:pt x="2686858" y="-41665"/>
                          <a:pt x="2826384" y="6296"/>
                          <a:pt x="3034275" y="0"/>
                        </a:cubicBezTo>
                        <a:cubicBezTo>
                          <a:pt x="3242166" y="-6296"/>
                          <a:pt x="3394316" y="52727"/>
                          <a:pt x="3715433" y="0"/>
                        </a:cubicBezTo>
                        <a:cubicBezTo>
                          <a:pt x="3948055" y="-57633"/>
                          <a:pt x="4089076" y="233579"/>
                          <a:pt x="4134941" y="419508"/>
                        </a:cubicBezTo>
                        <a:cubicBezTo>
                          <a:pt x="4201271" y="614112"/>
                          <a:pt x="4112033" y="705812"/>
                          <a:pt x="4134941" y="978836"/>
                        </a:cubicBezTo>
                        <a:cubicBezTo>
                          <a:pt x="4157849" y="1251860"/>
                          <a:pt x="4072395" y="1369696"/>
                          <a:pt x="4134941" y="1521384"/>
                        </a:cubicBezTo>
                        <a:cubicBezTo>
                          <a:pt x="4197487" y="1673072"/>
                          <a:pt x="4120688" y="1814986"/>
                          <a:pt x="4134941" y="2097491"/>
                        </a:cubicBezTo>
                        <a:cubicBezTo>
                          <a:pt x="4103274" y="2326632"/>
                          <a:pt x="3960761" y="2480489"/>
                          <a:pt x="3715433" y="2516999"/>
                        </a:cubicBezTo>
                        <a:cubicBezTo>
                          <a:pt x="3491814" y="2589531"/>
                          <a:pt x="3258851" y="2487269"/>
                          <a:pt x="3100194" y="2516999"/>
                        </a:cubicBezTo>
                        <a:cubicBezTo>
                          <a:pt x="2941537" y="2546729"/>
                          <a:pt x="2777919" y="2503297"/>
                          <a:pt x="2517914" y="2516999"/>
                        </a:cubicBezTo>
                        <a:cubicBezTo>
                          <a:pt x="2257909" y="2530701"/>
                          <a:pt x="2231276" y="2488948"/>
                          <a:pt x="2034511" y="2516999"/>
                        </a:cubicBezTo>
                        <a:cubicBezTo>
                          <a:pt x="1837746" y="2545050"/>
                          <a:pt x="1734864" y="2465915"/>
                          <a:pt x="1551109" y="2516999"/>
                        </a:cubicBezTo>
                        <a:cubicBezTo>
                          <a:pt x="1367354" y="2568083"/>
                          <a:pt x="1184426" y="2479342"/>
                          <a:pt x="1067707" y="2516999"/>
                        </a:cubicBezTo>
                        <a:cubicBezTo>
                          <a:pt x="950988" y="2554656"/>
                          <a:pt x="606292" y="2512477"/>
                          <a:pt x="419508" y="2516999"/>
                        </a:cubicBezTo>
                        <a:cubicBezTo>
                          <a:pt x="157535" y="2486684"/>
                          <a:pt x="31723" y="2328471"/>
                          <a:pt x="0" y="2097491"/>
                        </a:cubicBezTo>
                        <a:cubicBezTo>
                          <a:pt x="-51472" y="1957100"/>
                          <a:pt x="3252" y="1795866"/>
                          <a:pt x="0" y="1571723"/>
                        </a:cubicBezTo>
                        <a:cubicBezTo>
                          <a:pt x="-3252" y="1347580"/>
                          <a:pt x="604" y="1312502"/>
                          <a:pt x="0" y="1062735"/>
                        </a:cubicBezTo>
                        <a:cubicBezTo>
                          <a:pt x="-604" y="812968"/>
                          <a:pt x="35217" y="586533"/>
                          <a:pt x="0" y="41950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320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vòng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… m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1370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40F45-3A56-60D5-8857-E9DC7443DF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1" y="2628900"/>
            <a:ext cx="3295307" cy="42291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4808934" y="613065"/>
            <a:ext cx="7183773" cy="4229100"/>
          </a:xfrm>
          <a:custGeom>
            <a:avLst/>
            <a:gdLst>
              <a:gd name="connsiteX0" fmla="*/ 0 w 7183773"/>
              <a:gd name="connsiteY0" fmla="*/ 704864 h 4229100"/>
              <a:gd name="connsiteX1" fmla="*/ 704864 w 7183773"/>
              <a:gd name="connsiteY1" fmla="*/ 0 h 4229100"/>
              <a:gd name="connsiteX2" fmla="*/ 1197296 w 7183773"/>
              <a:gd name="connsiteY2" fmla="*/ 0 h 4229100"/>
              <a:gd name="connsiteX3" fmla="*/ 1197296 w 7183773"/>
              <a:gd name="connsiteY3" fmla="*/ 0 h 4229100"/>
              <a:gd name="connsiteX4" fmla="*/ 1777984 w 7183773"/>
              <a:gd name="connsiteY4" fmla="*/ 0 h 4229100"/>
              <a:gd name="connsiteX5" fmla="*/ 2340713 w 7183773"/>
              <a:gd name="connsiteY5" fmla="*/ 0 h 4229100"/>
              <a:gd name="connsiteX6" fmla="*/ 2993239 w 7183773"/>
              <a:gd name="connsiteY6" fmla="*/ 0 h 4229100"/>
              <a:gd name="connsiteX7" fmla="*/ 3609041 w 7183773"/>
              <a:gd name="connsiteY7" fmla="*/ 0 h 4229100"/>
              <a:gd name="connsiteX8" fmla="*/ 4224842 w 7183773"/>
              <a:gd name="connsiteY8" fmla="*/ 0 h 4229100"/>
              <a:gd name="connsiteX9" fmla="*/ 4840644 w 7183773"/>
              <a:gd name="connsiteY9" fmla="*/ 0 h 4229100"/>
              <a:gd name="connsiteX10" fmla="*/ 5386732 w 7183773"/>
              <a:gd name="connsiteY10" fmla="*/ 0 h 4229100"/>
              <a:gd name="connsiteX11" fmla="*/ 5967677 w 7183773"/>
              <a:gd name="connsiteY11" fmla="*/ 0 h 4229100"/>
              <a:gd name="connsiteX12" fmla="*/ 6478909 w 7183773"/>
              <a:gd name="connsiteY12" fmla="*/ 0 h 4229100"/>
              <a:gd name="connsiteX13" fmla="*/ 7183773 w 7183773"/>
              <a:gd name="connsiteY13" fmla="*/ 704864 h 4229100"/>
              <a:gd name="connsiteX14" fmla="*/ 7183773 w 7183773"/>
              <a:gd name="connsiteY14" fmla="*/ 1256992 h 4229100"/>
              <a:gd name="connsiteX15" fmla="*/ 7183773 w 7183773"/>
              <a:gd name="connsiteY15" fmla="*/ 1844362 h 4229100"/>
              <a:gd name="connsiteX16" fmla="*/ 7183773 w 7183773"/>
              <a:gd name="connsiteY16" fmla="*/ 2466975 h 4229100"/>
              <a:gd name="connsiteX17" fmla="*/ 7183773 w 7183773"/>
              <a:gd name="connsiteY17" fmla="*/ 2466975 h 4229100"/>
              <a:gd name="connsiteX18" fmla="*/ 7183773 w 7183773"/>
              <a:gd name="connsiteY18" fmla="*/ 3006185 h 4229100"/>
              <a:gd name="connsiteX19" fmla="*/ 7183773 w 7183773"/>
              <a:gd name="connsiteY19" fmla="*/ 3524250 h 4229100"/>
              <a:gd name="connsiteX20" fmla="*/ 7183773 w 7183773"/>
              <a:gd name="connsiteY20" fmla="*/ 3524236 h 4229100"/>
              <a:gd name="connsiteX21" fmla="*/ 6478909 w 7183773"/>
              <a:gd name="connsiteY21" fmla="*/ 4229100 h 4229100"/>
              <a:gd name="connsiteX22" fmla="*/ 5863107 w 7183773"/>
              <a:gd name="connsiteY22" fmla="*/ 4229100 h 4229100"/>
              <a:gd name="connsiteX23" fmla="*/ 5247306 w 7183773"/>
              <a:gd name="connsiteY23" fmla="*/ 4229100 h 4229100"/>
              <a:gd name="connsiteX24" fmla="*/ 4631504 w 7183773"/>
              <a:gd name="connsiteY24" fmla="*/ 4229100 h 4229100"/>
              <a:gd name="connsiteX25" fmla="*/ 4050559 w 7183773"/>
              <a:gd name="connsiteY25" fmla="*/ 4229100 h 4229100"/>
              <a:gd name="connsiteX26" fmla="*/ 2993239 w 7183773"/>
              <a:gd name="connsiteY26" fmla="*/ 4229100 h 4229100"/>
              <a:gd name="connsiteX27" fmla="*/ 2448470 w 7183773"/>
              <a:gd name="connsiteY27" fmla="*/ 4229100 h 4229100"/>
              <a:gd name="connsiteX28" fmla="*/ 1831863 w 7183773"/>
              <a:gd name="connsiteY28" fmla="*/ 4229100 h 4229100"/>
              <a:gd name="connsiteX29" fmla="*/ 1197296 w 7183773"/>
              <a:gd name="connsiteY29" fmla="*/ 4229100 h 4229100"/>
              <a:gd name="connsiteX30" fmla="*/ 1197296 w 7183773"/>
              <a:gd name="connsiteY30" fmla="*/ 4229100 h 4229100"/>
              <a:gd name="connsiteX31" fmla="*/ 704864 w 7183773"/>
              <a:gd name="connsiteY31" fmla="*/ 4229100 h 4229100"/>
              <a:gd name="connsiteX32" fmla="*/ 0 w 7183773"/>
              <a:gd name="connsiteY32" fmla="*/ 3524236 h 4229100"/>
              <a:gd name="connsiteX33" fmla="*/ 0 w 7183773"/>
              <a:gd name="connsiteY33" fmla="*/ 3524250 h 4229100"/>
              <a:gd name="connsiteX34" fmla="*/ -339368 w 7183773"/>
              <a:gd name="connsiteY34" fmla="*/ 3522772 h 4229100"/>
              <a:gd name="connsiteX35" fmla="*/ -692588 w 7183773"/>
              <a:gd name="connsiteY35" fmla="*/ 3521233 h 4229100"/>
              <a:gd name="connsiteX36" fmla="*/ -482503 w 7183773"/>
              <a:gd name="connsiteY36" fmla="*/ 3201441 h 4229100"/>
              <a:gd name="connsiteX37" fmla="*/ -237789 w 7183773"/>
              <a:gd name="connsiteY37" fmla="*/ 2828937 h 4229100"/>
              <a:gd name="connsiteX38" fmla="*/ 0 w 7183773"/>
              <a:gd name="connsiteY38" fmla="*/ 2466975 h 4229100"/>
              <a:gd name="connsiteX39" fmla="*/ 0 w 7183773"/>
              <a:gd name="connsiteY39" fmla="*/ 1932468 h 4229100"/>
              <a:gd name="connsiteX40" fmla="*/ 0 w 7183773"/>
              <a:gd name="connsiteY40" fmla="*/ 1380340 h 4229100"/>
              <a:gd name="connsiteX41" fmla="*/ 0 w 7183773"/>
              <a:gd name="connsiteY41" fmla="*/ 704864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3773" h="4229100" fill="none" extrusionOk="0">
                <a:moveTo>
                  <a:pt x="0" y="704864"/>
                </a:moveTo>
                <a:cubicBezTo>
                  <a:pt x="-59519" y="238444"/>
                  <a:pt x="413065" y="15570"/>
                  <a:pt x="704864" y="0"/>
                </a:cubicBezTo>
                <a:cubicBezTo>
                  <a:pt x="813267" y="-36583"/>
                  <a:pt x="1061313" y="29146"/>
                  <a:pt x="1197296" y="0"/>
                </a:cubicBezTo>
                <a:lnTo>
                  <a:pt x="1197296" y="0"/>
                </a:lnTo>
                <a:cubicBezTo>
                  <a:pt x="1370709" y="-56241"/>
                  <a:pt x="1650788" y="51711"/>
                  <a:pt x="1777984" y="0"/>
                </a:cubicBezTo>
                <a:cubicBezTo>
                  <a:pt x="1905180" y="-51711"/>
                  <a:pt x="2145960" y="6082"/>
                  <a:pt x="2340713" y="0"/>
                </a:cubicBezTo>
                <a:cubicBezTo>
                  <a:pt x="2535466" y="-6082"/>
                  <a:pt x="2862283" y="60541"/>
                  <a:pt x="2993239" y="0"/>
                </a:cubicBezTo>
                <a:cubicBezTo>
                  <a:pt x="3277699" y="-27958"/>
                  <a:pt x="3377623" y="61521"/>
                  <a:pt x="3609041" y="0"/>
                </a:cubicBezTo>
                <a:cubicBezTo>
                  <a:pt x="3840459" y="-61521"/>
                  <a:pt x="3935138" y="43771"/>
                  <a:pt x="4224842" y="0"/>
                </a:cubicBezTo>
                <a:cubicBezTo>
                  <a:pt x="4514546" y="-43771"/>
                  <a:pt x="4575968" y="47870"/>
                  <a:pt x="4840644" y="0"/>
                </a:cubicBezTo>
                <a:cubicBezTo>
                  <a:pt x="5105320" y="-47870"/>
                  <a:pt x="5155819" y="43758"/>
                  <a:pt x="5386732" y="0"/>
                </a:cubicBezTo>
                <a:cubicBezTo>
                  <a:pt x="5617645" y="-43758"/>
                  <a:pt x="5789723" y="18384"/>
                  <a:pt x="5967677" y="0"/>
                </a:cubicBezTo>
                <a:cubicBezTo>
                  <a:pt x="6145632" y="-18384"/>
                  <a:pt x="6238834" y="33758"/>
                  <a:pt x="6478909" y="0"/>
                </a:cubicBezTo>
                <a:cubicBezTo>
                  <a:pt x="6905633" y="65716"/>
                  <a:pt x="7223930" y="255855"/>
                  <a:pt x="7183773" y="704864"/>
                </a:cubicBezTo>
                <a:cubicBezTo>
                  <a:pt x="7207916" y="976709"/>
                  <a:pt x="7164654" y="1010867"/>
                  <a:pt x="7183773" y="1256992"/>
                </a:cubicBezTo>
                <a:cubicBezTo>
                  <a:pt x="7202892" y="1503117"/>
                  <a:pt x="7147120" y="1704143"/>
                  <a:pt x="7183773" y="1844362"/>
                </a:cubicBezTo>
                <a:cubicBezTo>
                  <a:pt x="7220426" y="1984581"/>
                  <a:pt x="7141691" y="2160423"/>
                  <a:pt x="7183773" y="2466975"/>
                </a:cubicBezTo>
                <a:lnTo>
                  <a:pt x="7183773" y="2466975"/>
                </a:lnTo>
                <a:cubicBezTo>
                  <a:pt x="7235150" y="2678406"/>
                  <a:pt x="7121925" y="2778383"/>
                  <a:pt x="7183773" y="3006185"/>
                </a:cubicBezTo>
                <a:cubicBezTo>
                  <a:pt x="7245621" y="3233987"/>
                  <a:pt x="7146439" y="3334419"/>
                  <a:pt x="7183773" y="3524250"/>
                </a:cubicBezTo>
                <a:cubicBezTo>
                  <a:pt x="7183772" y="3524245"/>
                  <a:pt x="7183774" y="3524242"/>
                  <a:pt x="7183773" y="3524236"/>
                </a:cubicBezTo>
                <a:cubicBezTo>
                  <a:pt x="7211034" y="3927416"/>
                  <a:pt x="6774457" y="4203778"/>
                  <a:pt x="6478909" y="4229100"/>
                </a:cubicBezTo>
                <a:cubicBezTo>
                  <a:pt x="6342400" y="4242395"/>
                  <a:pt x="6164521" y="4216775"/>
                  <a:pt x="5863107" y="4229100"/>
                </a:cubicBezTo>
                <a:cubicBezTo>
                  <a:pt x="5561693" y="4241425"/>
                  <a:pt x="5484005" y="4192697"/>
                  <a:pt x="5247306" y="4229100"/>
                </a:cubicBezTo>
                <a:cubicBezTo>
                  <a:pt x="5010607" y="4265503"/>
                  <a:pt x="4899645" y="4180785"/>
                  <a:pt x="4631504" y="4229100"/>
                </a:cubicBezTo>
                <a:cubicBezTo>
                  <a:pt x="4363363" y="4277415"/>
                  <a:pt x="4309561" y="4178237"/>
                  <a:pt x="4050559" y="4229100"/>
                </a:cubicBezTo>
                <a:cubicBezTo>
                  <a:pt x="3791557" y="4279963"/>
                  <a:pt x="3338109" y="4109436"/>
                  <a:pt x="2993239" y="4229100"/>
                </a:cubicBezTo>
                <a:cubicBezTo>
                  <a:pt x="2840113" y="4249104"/>
                  <a:pt x="2694034" y="4219465"/>
                  <a:pt x="2448470" y="4229100"/>
                </a:cubicBezTo>
                <a:cubicBezTo>
                  <a:pt x="2202906" y="4238735"/>
                  <a:pt x="2077499" y="4182966"/>
                  <a:pt x="1831863" y="4229100"/>
                </a:cubicBezTo>
                <a:cubicBezTo>
                  <a:pt x="1586227" y="4275234"/>
                  <a:pt x="1451528" y="4186489"/>
                  <a:pt x="1197296" y="4229100"/>
                </a:cubicBezTo>
                <a:lnTo>
                  <a:pt x="1197296" y="4229100"/>
                </a:lnTo>
                <a:cubicBezTo>
                  <a:pt x="966229" y="4243262"/>
                  <a:pt x="852661" y="4192298"/>
                  <a:pt x="704864" y="4229100"/>
                </a:cubicBezTo>
                <a:cubicBezTo>
                  <a:pt x="253801" y="4178484"/>
                  <a:pt x="39093" y="3966613"/>
                  <a:pt x="0" y="3524236"/>
                </a:cubicBezTo>
                <a:cubicBezTo>
                  <a:pt x="1" y="3524240"/>
                  <a:pt x="0" y="3524243"/>
                  <a:pt x="0" y="3524250"/>
                </a:cubicBezTo>
                <a:cubicBezTo>
                  <a:pt x="-111183" y="3558670"/>
                  <a:pt x="-268638" y="3519512"/>
                  <a:pt x="-339368" y="3522772"/>
                </a:cubicBezTo>
                <a:cubicBezTo>
                  <a:pt x="-410098" y="3526032"/>
                  <a:pt x="-588291" y="3520108"/>
                  <a:pt x="-692588" y="3521233"/>
                </a:cubicBezTo>
                <a:cubicBezTo>
                  <a:pt x="-642469" y="3441350"/>
                  <a:pt x="-531524" y="3339317"/>
                  <a:pt x="-482503" y="3201441"/>
                </a:cubicBezTo>
                <a:cubicBezTo>
                  <a:pt x="-433482" y="3063565"/>
                  <a:pt x="-311427" y="2956202"/>
                  <a:pt x="-237789" y="2828937"/>
                </a:cubicBezTo>
                <a:cubicBezTo>
                  <a:pt x="-164151" y="2701672"/>
                  <a:pt x="-78210" y="2655806"/>
                  <a:pt x="0" y="2466975"/>
                </a:cubicBezTo>
                <a:cubicBezTo>
                  <a:pt x="-12553" y="2329563"/>
                  <a:pt x="25003" y="2145315"/>
                  <a:pt x="0" y="1932468"/>
                </a:cubicBezTo>
                <a:cubicBezTo>
                  <a:pt x="-25003" y="1719621"/>
                  <a:pt x="26706" y="1648738"/>
                  <a:pt x="0" y="1380340"/>
                </a:cubicBezTo>
                <a:cubicBezTo>
                  <a:pt x="-26706" y="1111942"/>
                  <a:pt x="32438" y="1041367"/>
                  <a:pt x="0" y="704864"/>
                </a:cubicBezTo>
                <a:close/>
              </a:path>
              <a:path w="7183773" h="4229100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913783" y="-30317"/>
                  <a:pt x="987122" y="4196"/>
                  <a:pt x="1197296" y="0"/>
                </a:cubicBezTo>
                <a:lnTo>
                  <a:pt x="1197296" y="0"/>
                </a:lnTo>
                <a:cubicBezTo>
                  <a:pt x="1375100" y="-59545"/>
                  <a:pt x="1498771" y="19016"/>
                  <a:pt x="1742065" y="0"/>
                </a:cubicBezTo>
                <a:cubicBezTo>
                  <a:pt x="1985359" y="-19016"/>
                  <a:pt x="2070611" y="35816"/>
                  <a:pt x="2358672" y="0"/>
                </a:cubicBezTo>
                <a:cubicBezTo>
                  <a:pt x="2646733" y="-35816"/>
                  <a:pt x="2795705" y="4025"/>
                  <a:pt x="2993239" y="0"/>
                </a:cubicBezTo>
                <a:cubicBezTo>
                  <a:pt x="3252696" y="-35777"/>
                  <a:pt x="3361803" y="6169"/>
                  <a:pt x="3539327" y="0"/>
                </a:cubicBezTo>
                <a:cubicBezTo>
                  <a:pt x="3716851" y="-6169"/>
                  <a:pt x="3869174" y="67513"/>
                  <a:pt x="4120272" y="0"/>
                </a:cubicBezTo>
                <a:cubicBezTo>
                  <a:pt x="4371370" y="-67513"/>
                  <a:pt x="4553604" y="69515"/>
                  <a:pt x="4770931" y="0"/>
                </a:cubicBezTo>
                <a:cubicBezTo>
                  <a:pt x="4988258" y="-69515"/>
                  <a:pt x="5085778" y="48781"/>
                  <a:pt x="5317019" y="0"/>
                </a:cubicBezTo>
                <a:cubicBezTo>
                  <a:pt x="5548260" y="-48781"/>
                  <a:pt x="5650900" y="30171"/>
                  <a:pt x="5793394" y="0"/>
                </a:cubicBezTo>
                <a:cubicBezTo>
                  <a:pt x="5935888" y="-30171"/>
                  <a:pt x="6325532" y="43782"/>
                  <a:pt x="6478909" y="0"/>
                </a:cubicBezTo>
                <a:cubicBezTo>
                  <a:pt x="6860660" y="-79461"/>
                  <a:pt x="7114285" y="230312"/>
                  <a:pt x="7183773" y="704864"/>
                </a:cubicBezTo>
                <a:cubicBezTo>
                  <a:pt x="7219986" y="826787"/>
                  <a:pt x="7152937" y="1012388"/>
                  <a:pt x="7183773" y="1309855"/>
                </a:cubicBezTo>
                <a:cubicBezTo>
                  <a:pt x="7214609" y="1607322"/>
                  <a:pt x="7148786" y="1649622"/>
                  <a:pt x="7183773" y="1861984"/>
                </a:cubicBezTo>
                <a:cubicBezTo>
                  <a:pt x="7218760" y="2074346"/>
                  <a:pt x="7173468" y="2244238"/>
                  <a:pt x="7183773" y="2466975"/>
                </a:cubicBezTo>
                <a:lnTo>
                  <a:pt x="7183773" y="2466975"/>
                </a:lnTo>
                <a:cubicBezTo>
                  <a:pt x="7239560" y="2644497"/>
                  <a:pt x="7179778" y="2860238"/>
                  <a:pt x="7183773" y="2995613"/>
                </a:cubicBezTo>
                <a:cubicBezTo>
                  <a:pt x="7187768" y="3130988"/>
                  <a:pt x="7124864" y="3269041"/>
                  <a:pt x="7183773" y="3524250"/>
                </a:cubicBezTo>
                <a:cubicBezTo>
                  <a:pt x="7183772" y="3524244"/>
                  <a:pt x="7183773" y="3524240"/>
                  <a:pt x="7183773" y="3524236"/>
                </a:cubicBezTo>
                <a:cubicBezTo>
                  <a:pt x="7205177" y="3872799"/>
                  <a:pt x="6802737" y="4182442"/>
                  <a:pt x="6478909" y="4229100"/>
                </a:cubicBezTo>
                <a:cubicBezTo>
                  <a:pt x="6314472" y="4245872"/>
                  <a:pt x="6110853" y="4173922"/>
                  <a:pt x="5932821" y="4229100"/>
                </a:cubicBezTo>
                <a:cubicBezTo>
                  <a:pt x="5754789" y="4284278"/>
                  <a:pt x="5467327" y="4162483"/>
                  <a:pt x="5282162" y="4229100"/>
                </a:cubicBezTo>
                <a:cubicBezTo>
                  <a:pt x="5096997" y="4295717"/>
                  <a:pt x="4994602" y="4189923"/>
                  <a:pt x="4805787" y="4229100"/>
                </a:cubicBezTo>
                <a:cubicBezTo>
                  <a:pt x="4616973" y="4268277"/>
                  <a:pt x="4450674" y="4199475"/>
                  <a:pt x="4155129" y="4229100"/>
                </a:cubicBezTo>
                <a:cubicBezTo>
                  <a:pt x="3859584" y="4258725"/>
                  <a:pt x="3913100" y="4191300"/>
                  <a:pt x="3678754" y="4229100"/>
                </a:cubicBezTo>
                <a:cubicBezTo>
                  <a:pt x="3444409" y="4266900"/>
                  <a:pt x="3328282" y="4178322"/>
                  <a:pt x="2993239" y="4229100"/>
                </a:cubicBezTo>
                <a:cubicBezTo>
                  <a:pt x="2786274" y="4263215"/>
                  <a:pt x="2630969" y="4205759"/>
                  <a:pt x="2376632" y="4229100"/>
                </a:cubicBezTo>
                <a:cubicBezTo>
                  <a:pt x="2122295" y="4252441"/>
                  <a:pt x="1964179" y="4168569"/>
                  <a:pt x="1742065" y="4229100"/>
                </a:cubicBezTo>
                <a:cubicBezTo>
                  <a:pt x="1519951" y="4289631"/>
                  <a:pt x="1335443" y="4205877"/>
                  <a:pt x="1197296" y="4229100"/>
                </a:cubicBezTo>
                <a:lnTo>
                  <a:pt x="1197296" y="4229100"/>
                </a:lnTo>
                <a:cubicBezTo>
                  <a:pt x="1081442" y="4235004"/>
                  <a:pt x="888714" y="4170263"/>
                  <a:pt x="704864" y="4229100"/>
                </a:cubicBezTo>
                <a:cubicBezTo>
                  <a:pt x="364904" y="4180247"/>
                  <a:pt x="62175" y="3875758"/>
                  <a:pt x="0" y="3524236"/>
                </a:cubicBezTo>
                <a:cubicBezTo>
                  <a:pt x="0" y="3524244"/>
                  <a:pt x="-1" y="3524245"/>
                  <a:pt x="0" y="3524250"/>
                </a:cubicBezTo>
                <a:cubicBezTo>
                  <a:pt x="-155629" y="3528495"/>
                  <a:pt x="-200142" y="3495704"/>
                  <a:pt x="-360146" y="3522681"/>
                </a:cubicBezTo>
                <a:cubicBezTo>
                  <a:pt x="-520150" y="3549658"/>
                  <a:pt x="-621543" y="3512135"/>
                  <a:pt x="-692588" y="3521233"/>
                </a:cubicBezTo>
                <a:cubicBezTo>
                  <a:pt x="-615495" y="3360709"/>
                  <a:pt x="-501415" y="3278127"/>
                  <a:pt x="-475577" y="3190899"/>
                </a:cubicBezTo>
                <a:cubicBezTo>
                  <a:pt x="-449739" y="3103671"/>
                  <a:pt x="-303798" y="2976363"/>
                  <a:pt x="-265492" y="2871107"/>
                </a:cubicBezTo>
                <a:cubicBezTo>
                  <a:pt x="-227186" y="2765851"/>
                  <a:pt x="-43767" y="2635280"/>
                  <a:pt x="0" y="2466975"/>
                </a:cubicBezTo>
                <a:cubicBezTo>
                  <a:pt x="-63366" y="2196604"/>
                  <a:pt x="67957" y="2112940"/>
                  <a:pt x="0" y="1861984"/>
                </a:cubicBezTo>
                <a:cubicBezTo>
                  <a:pt x="-67957" y="1611028"/>
                  <a:pt x="53365" y="1500216"/>
                  <a:pt x="0" y="1309855"/>
                </a:cubicBezTo>
                <a:cubicBezTo>
                  <a:pt x="-53365" y="1119494"/>
                  <a:pt x="16172" y="912831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Đức đã chạy được số mét là:</a:t>
            </a:r>
          </a:p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x 3 = 960 (m)</a:t>
            </a:r>
          </a:p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960 m</a:t>
            </a:r>
          </a:p>
        </p:txBody>
      </p:sp>
    </p:spTree>
    <p:extLst>
      <p:ext uri="{BB962C8B-B14F-4D97-AF65-F5344CB8AC3E}">
        <p14:creationId xmlns:p14="http://schemas.microsoft.com/office/powerpoint/2010/main" val="5997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E3DCA-E1D4-9C8C-406D-908EB18D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23" y="-1309524"/>
            <a:ext cx="12073674" cy="86711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B3C713-D049-8434-D4C0-779979BE2B1A}"/>
              </a:ext>
            </a:extLst>
          </p:cNvPr>
          <p:cNvSpPr/>
          <p:nvPr/>
        </p:nvSpPr>
        <p:spPr>
          <a:xfrm>
            <a:off x="4989568" y="838838"/>
            <a:ext cx="2212864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FDCC2EDF-7CCD-22A4-894C-9F937DF29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468868"/>
            <a:ext cx="5652655" cy="56526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C95E53-14B8-4AE7-9D46-F847F616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4706"/>
            <a:ext cx="565148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2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F1CEDB-D2F0-F6D3-C544-8B239A63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5" name="PA_文本框 9">
            <a:extLst>
              <a:ext uri="{FF2B5EF4-FFF2-40B4-BE49-F238E27FC236}">
                <a16:creationId xmlns:a16="http://schemas.microsoft.com/office/drawing/2014/main" id="{16BC6DE0-7D66-D4BE-B143-16FE93AE9D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99031" y="2439650"/>
            <a:ext cx="7148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80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53E861-547B-C5F8-4569-92B49DB00C9E}"/>
              </a:ext>
            </a:extLst>
          </p:cNvPr>
          <p:cNvSpPr/>
          <p:nvPr/>
        </p:nvSpPr>
        <p:spPr>
          <a:xfrm>
            <a:off x="5361708" y="1880753"/>
            <a:ext cx="6369628" cy="3855027"/>
          </a:xfrm>
          <a:prstGeom prst="roundRect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9999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22AD20A5-F9B9-BA33-E4BF-BF2AF87563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" y="1932707"/>
            <a:ext cx="4383464" cy="3751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7AD32F-4195-4F30-9D1F-811C32FA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26" y="122238"/>
            <a:ext cx="10406774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2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686980" y="143539"/>
            <a:ext cx="6175663" cy="3100520"/>
            <a:chOff x="325473" y="292395"/>
            <a:chExt cx="6175663" cy="310052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1018201" y="819150"/>
              <a:ext cx="4553502" cy="2047010"/>
            </a:xfrm>
            <a:custGeom>
              <a:avLst/>
              <a:gdLst>
                <a:gd name="connsiteX0" fmla="*/ 0 w 4553502"/>
                <a:gd name="connsiteY0" fmla="*/ 341175 h 2047010"/>
                <a:gd name="connsiteX1" fmla="*/ 341175 w 4553502"/>
                <a:gd name="connsiteY1" fmla="*/ 0 h 2047010"/>
                <a:gd name="connsiteX2" fmla="*/ 986367 w 4553502"/>
                <a:gd name="connsiteY2" fmla="*/ 0 h 2047010"/>
                <a:gd name="connsiteX3" fmla="*/ 1670271 w 4553502"/>
                <a:gd name="connsiteY3" fmla="*/ 0 h 2047010"/>
                <a:gd name="connsiteX4" fmla="*/ 2315463 w 4553502"/>
                <a:gd name="connsiteY4" fmla="*/ 0 h 2047010"/>
                <a:gd name="connsiteX5" fmla="*/ 2844520 w 4553502"/>
                <a:gd name="connsiteY5" fmla="*/ 0 h 2047010"/>
                <a:gd name="connsiteX6" fmla="*/ 3528423 w 4553502"/>
                <a:gd name="connsiteY6" fmla="*/ 0 h 2047010"/>
                <a:gd name="connsiteX7" fmla="*/ 4212327 w 4553502"/>
                <a:gd name="connsiteY7" fmla="*/ 0 h 2047010"/>
                <a:gd name="connsiteX8" fmla="*/ 4553502 w 4553502"/>
                <a:gd name="connsiteY8" fmla="*/ 341175 h 2047010"/>
                <a:gd name="connsiteX9" fmla="*/ 4553502 w 4553502"/>
                <a:gd name="connsiteY9" fmla="*/ 1023505 h 2047010"/>
                <a:gd name="connsiteX10" fmla="*/ 4553502 w 4553502"/>
                <a:gd name="connsiteY10" fmla="*/ 1705835 h 2047010"/>
                <a:gd name="connsiteX11" fmla="*/ 4212327 w 4553502"/>
                <a:gd name="connsiteY11" fmla="*/ 2047010 h 2047010"/>
                <a:gd name="connsiteX12" fmla="*/ 3567135 w 4553502"/>
                <a:gd name="connsiteY12" fmla="*/ 2047010 h 2047010"/>
                <a:gd name="connsiteX13" fmla="*/ 2999366 w 4553502"/>
                <a:gd name="connsiteY13" fmla="*/ 2047010 h 2047010"/>
                <a:gd name="connsiteX14" fmla="*/ 2431597 w 4553502"/>
                <a:gd name="connsiteY14" fmla="*/ 2047010 h 2047010"/>
                <a:gd name="connsiteX15" fmla="*/ 1747694 w 4553502"/>
                <a:gd name="connsiteY15" fmla="*/ 2047010 h 2047010"/>
                <a:gd name="connsiteX16" fmla="*/ 1102502 w 4553502"/>
                <a:gd name="connsiteY16" fmla="*/ 2047010 h 2047010"/>
                <a:gd name="connsiteX17" fmla="*/ 341175 w 4553502"/>
                <a:gd name="connsiteY17" fmla="*/ 2047010 h 2047010"/>
                <a:gd name="connsiteX18" fmla="*/ 0 w 4553502"/>
                <a:gd name="connsiteY18" fmla="*/ 1705835 h 2047010"/>
                <a:gd name="connsiteX19" fmla="*/ 0 w 4553502"/>
                <a:gd name="connsiteY19" fmla="*/ 996212 h 2047010"/>
                <a:gd name="connsiteX20" fmla="*/ 0 w 4553502"/>
                <a:gd name="connsiteY20" fmla="*/ 341175 h 20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53502" h="2047010" fill="none" extrusionOk="0">
                  <a:moveTo>
                    <a:pt x="0" y="341175"/>
                  </a:moveTo>
                  <a:cubicBezTo>
                    <a:pt x="-20853" y="161954"/>
                    <a:pt x="122362" y="5937"/>
                    <a:pt x="341175" y="0"/>
                  </a:cubicBezTo>
                  <a:cubicBezTo>
                    <a:pt x="541615" y="-10256"/>
                    <a:pt x="829527" y="31673"/>
                    <a:pt x="986367" y="0"/>
                  </a:cubicBezTo>
                  <a:cubicBezTo>
                    <a:pt x="1143207" y="-31673"/>
                    <a:pt x="1407979" y="-4003"/>
                    <a:pt x="1670271" y="0"/>
                  </a:cubicBezTo>
                  <a:cubicBezTo>
                    <a:pt x="1932563" y="4003"/>
                    <a:pt x="2092336" y="28732"/>
                    <a:pt x="2315463" y="0"/>
                  </a:cubicBezTo>
                  <a:cubicBezTo>
                    <a:pt x="2538590" y="-28732"/>
                    <a:pt x="2636166" y="14797"/>
                    <a:pt x="2844520" y="0"/>
                  </a:cubicBezTo>
                  <a:cubicBezTo>
                    <a:pt x="3052874" y="-14797"/>
                    <a:pt x="3371382" y="20879"/>
                    <a:pt x="3528423" y="0"/>
                  </a:cubicBezTo>
                  <a:cubicBezTo>
                    <a:pt x="3685464" y="-20879"/>
                    <a:pt x="3995301" y="-8388"/>
                    <a:pt x="4212327" y="0"/>
                  </a:cubicBezTo>
                  <a:cubicBezTo>
                    <a:pt x="4407354" y="-5254"/>
                    <a:pt x="4557705" y="155113"/>
                    <a:pt x="4553502" y="341175"/>
                  </a:cubicBezTo>
                  <a:cubicBezTo>
                    <a:pt x="4565894" y="576865"/>
                    <a:pt x="4552245" y="771590"/>
                    <a:pt x="4553502" y="1023505"/>
                  </a:cubicBezTo>
                  <a:cubicBezTo>
                    <a:pt x="4554760" y="1275420"/>
                    <a:pt x="4570220" y="1470339"/>
                    <a:pt x="4553502" y="1705835"/>
                  </a:cubicBezTo>
                  <a:cubicBezTo>
                    <a:pt x="4555221" y="1876372"/>
                    <a:pt x="4389643" y="2048825"/>
                    <a:pt x="4212327" y="2047010"/>
                  </a:cubicBezTo>
                  <a:cubicBezTo>
                    <a:pt x="4024545" y="2036268"/>
                    <a:pt x="3785049" y="2048863"/>
                    <a:pt x="3567135" y="2047010"/>
                  </a:cubicBezTo>
                  <a:cubicBezTo>
                    <a:pt x="3349221" y="2045157"/>
                    <a:pt x="3145285" y="2070644"/>
                    <a:pt x="2999366" y="2047010"/>
                  </a:cubicBezTo>
                  <a:cubicBezTo>
                    <a:pt x="2853447" y="2023376"/>
                    <a:pt x="2659351" y="2033587"/>
                    <a:pt x="2431597" y="2047010"/>
                  </a:cubicBezTo>
                  <a:cubicBezTo>
                    <a:pt x="2203843" y="2060433"/>
                    <a:pt x="1990202" y="2060683"/>
                    <a:pt x="1747694" y="2047010"/>
                  </a:cubicBezTo>
                  <a:cubicBezTo>
                    <a:pt x="1505186" y="2033337"/>
                    <a:pt x="1356706" y="2068086"/>
                    <a:pt x="1102502" y="2047010"/>
                  </a:cubicBezTo>
                  <a:cubicBezTo>
                    <a:pt x="848298" y="2025934"/>
                    <a:pt x="674118" y="2050771"/>
                    <a:pt x="341175" y="2047010"/>
                  </a:cubicBezTo>
                  <a:cubicBezTo>
                    <a:pt x="188138" y="2046119"/>
                    <a:pt x="38079" y="1897282"/>
                    <a:pt x="0" y="1705835"/>
                  </a:cubicBezTo>
                  <a:cubicBezTo>
                    <a:pt x="5357" y="1382279"/>
                    <a:pt x="-7703" y="1198425"/>
                    <a:pt x="0" y="996212"/>
                  </a:cubicBezTo>
                  <a:cubicBezTo>
                    <a:pt x="7703" y="793999"/>
                    <a:pt x="-30629" y="575839"/>
                    <a:pt x="0" y="341175"/>
                  </a:cubicBezTo>
                  <a:close/>
                </a:path>
                <a:path w="4553502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556350" y="8248"/>
                    <a:pt x="635397" y="17743"/>
                    <a:pt x="870232" y="0"/>
                  </a:cubicBezTo>
                  <a:cubicBezTo>
                    <a:pt x="1105067" y="-17743"/>
                    <a:pt x="1359274" y="-1193"/>
                    <a:pt x="1554136" y="0"/>
                  </a:cubicBezTo>
                  <a:cubicBezTo>
                    <a:pt x="1748998" y="1193"/>
                    <a:pt x="2014253" y="-25040"/>
                    <a:pt x="2238039" y="0"/>
                  </a:cubicBezTo>
                  <a:cubicBezTo>
                    <a:pt x="2461825" y="25040"/>
                    <a:pt x="2676859" y="-24997"/>
                    <a:pt x="2921943" y="0"/>
                  </a:cubicBezTo>
                  <a:cubicBezTo>
                    <a:pt x="3167027" y="24997"/>
                    <a:pt x="3392944" y="33881"/>
                    <a:pt x="3644558" y="0"/>
                  </a:cubicBezTo>
                  <a:cubicBezTo>
                    <a:pt x="3896173" y="-33881"/>
                    <a:pt x="3938765" y="-11612"/>
                    <a:pt x="4212327" y="0"/>
                  </a:cubicBezTo>
                  <a:cubicBezTo>
                    <a:pt x="4389145" y="-18311"/>
                    <a:pt x="4547829" y="137329"/>
                    <a:pt x="4553502" y="341175"/>
                  </a:cubicBezTo>
                  <a:cubicBezTo>
                    <a:pt x="4525488" y="566295"/>
                    <a:pt x="4544848" y="851727"/>
                    <a:pt x="4553502" y="1037152"/>
                  </a:cubicBezTo>
                  <a:cubicBezTo>
                    <a:pt x="4562156" y="1222577"/>
                    <a:pt x="4549364" y="1466791"/>
                    <a:pt x="4553502" y="1705835"/>
                  </a:cubicBezTo>
                  <a:cubicBezTo>
                    <a:pt x="4546718" y="1915652"/>
                    <a:pt x="4361676" y="2037525"/>
                    <a:pt x="4212327" y="2047010"/>
                  </a:cubicBezTo>
                  <a:cubicBezTo>
                    <a:pt x="4103353" y="2060721"/>
                    <a:pt x="3856872" y="2040888"/>
                    <a:pt x="3683270" y="2047010"/>
                  </a:cubicBezTo>
                  <a:cubicBezTo>
                    <a:pt x="3509668" y="2053132"/>
                    <a:pt x="3263103" y="2044303"/>
                    <a:pt x="3076789" y="2047010"/>
                  </a:cubicBezTo>
                  <a:cubicBezTo>
                    <a:pt x="2890475" y="2049717"/>
                    <a:pt x="2686492" y="2031348"/>
                    <a:pt x="2431597" y="2047010"/>
                  </a:cubicBezTo>
                  <a:cubicBezTo>
                    <a:pt x="2176702" y="2062672"/>
                    <a:pt x="2080208" y="2037637"/>
                    <a:pt x="1786405" y="2047010"/>
                  </a:cubicBezTo>
                  <a:cubicBezTo>
                    <a:pt x="1492602" y="2056383"/>
                    <a:pt x="1342080" y="2077165"/>
                    <a:pt x="1063790" y="2047010"/>
                  </a:cubicBezTo>
                  <a:cubicBezTo>
                    <a:pt x="785501" y="2016855"/>
                    <a:pt x="613420" y="2073725"/>
                    <a:pt x="341175" y="2047010"/>
                  </a:cubicBezTo>
                  <a:cubicBezTo>
                    <a:pt x="111774" y="2027336"/>
                    <a:pt x="-17806" y="1873460"/>
                    <a:pt x="0" y="1705835"/>
                  </a:cubicBezTo>
                  <a:cubicBezTo>
                    <a:pt x="19689" y="1569713"/>
                    <a:pt x="11620" y="1211644"/>
                    <a:pt x="0" y="1037152"/>
                  </a:cubicBezTo>
                  <a:cubicBezTo>
                    <a:pt x="-11620" y="862660"/>
                    <a:pt x="5778" y="659869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73" y="2007460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681" y="292395"/>
              <a:ext cx="1385455" cy="13854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24B3AD75-647A-2356-6869-ABFFDF93323B}"/>
                  </a:ext>
                </a:extLst>
              </p:cNvPr>
              <p:cNvSpPr/>
              <p:nvPr/>
            </p:nvSpPr>
            <p:spPr>
              <a:xfrm>
                <a:off x="6862643" y="853825"/>
                <a:ext cx="4042063" cy="1725496"/>
              </a:xfrm>
              <a:custGeom>
                <a:avLst/>
                <a:gdLst>
                  <a:gd name="connsiteX0" fmla="*/ 0 w 4042063"/>
                  <a:gd name="connsiteY0" fmla="*/ 287588 h 1725496"/>
                  <a:gd name="connsiteX1" fmla="*/ 287588 w 4042063"/>
                  <a:gd name="connsiteY1" fmla="*/ 0 h 1725496"/>
                  <a:gd name="connsiteX2" fmla="*/ 936276 w 4042063"/>
                  <a:gd name="connsiteY2" fmla="*/ 0 h 1725496"/>
                  <a:gd name="connsiteX3" fmla="*/ 1564262 w 4042063"/>
                  <a:gd name="connsiteY3" fmla="*/ 0 h 1725496"/>
                  <a:gd name="connsiteX4" fmla="*/ 2357870 w 4042063"/>
                  <a:gd name="connsiteY4" fmla="*/ 0 h 1725496"/>
                  <a:gd name="connsiteX5" fmla="*/ 2357870 w 4042063"/>
                  <a:gd name="connsiteY5" fmla="*/ 0 h 1725496"/>
                  <a:gd name="connsiteX6" fmla="*/ 2883338 w 4042063"/>
                  <a:gd name="connsiteY6" fmla="*/ 0 h 1725496"/>
                  <a:gd name="connsiteX7" fmla="*/ 3368386 w 4042063"/>
                  <a:gd name="connsiteY7" fmla="*/ 0 h 1725496"/>
                  <a:gd name="connsiteX8" fmla="*/ 3754475 w 4042063"/>
                  <a:gd name="connsiteY8" fmla="*/ 0 h 1725496"/>
                  <a:gd name="connsiteX9" fmla="*/ 4042063 w 4042063"/>
                  <a:gd name="connsiteY9" fmla="*/ 287588 h 1725496"/>
                  <a:gd name="connsiteX10" fmla="*/ 4042063 w 4042063"/>
                  <a:gd name="connsiteY10" fmla="*/ 647064 h 1725496"/>
                  <a:gd name="connsiteX11" fmla="*/ 4042063 w 4042063"/>
                  <a:gd name="connsiteY11" fmla="*/ 1006539 h 1725496"/>
                  <a:gd name="connsiteX12" fmla="*/ 4042063 w 4042063"/>
                  <a:gd name="connsiteY12" fmla="*/ 1006539 h 1725496"/>
                  <a:gd name="connsiteX13" fmla="*/ 4042063 w 4042063"/>
                  <a:gd name="connsiteY13" fmla="*/ 1437913 h 1725496"/>
                  <a:gd name="connsiteX14" fmla="*/ 4042063 w 4042063"/>
                  <a:gd name="connsiteY14" fmla="*/ 1437908 h 1725496"/>
                  <a:gd name="connsiteX15" fmla="*/ 3754475 w 4042063"/>
                  <a:gd name="connsiteY15" fmla="*/ 1725496 h 1725496"/>
                  <a:gd name="connsiteX16" fmla="*/ 3368386 w 4042063"/>
                  <a:gd name="connsiteY16" fmla="*/ 1725496 h 1725496"/>
                  <a:gd name="connsiteX17" fmla="*/ 3341937 w 4042063"/>
                  <a:gd name="connsiteY17" fmla="*/ 2109022 h 1725496"/>
                  <a:gd name="connsiteX18" fmla="*/ 2840063 w 4042063"/>
                  <a:gd name="connsiteY18" fmla="*/ 1913424 h 1725496"/>
                  <a:gd name="connsiteX19" fmla="*/ 2357870 w 4042063"/>
                  <a:gd name="connsiteY19" fmla="*/ 1725496 h 1725496"/>
                  <a:gd name="connsiteX20" fmla="*/ 1688479 w 4042063"/>
                  <a:gd name="connsiteY20" fmla="*/ 1725496 h 1725496"/>
                  <a:gd name="connsiteX21" fmla="*/ 998385 w 4042063"/>
                  <a:gd name="connsiteY21" fmla="*/ 1725496 h 1725496"/>
                  <a:gd name="connsiteX22" fmla="*/ 287588 w 4042063"/>
                  <a:gd name="connsiteY22" fmla="*/ 1725496 h 1725496"/>
                  <a:gd name="connsiteX23" fmla="*/ 0 w 4042063"/>
                  <a:gd name="connsiteY23" fmla="*/ 1437908 h 1725496"/>
                  <a:gd name="connsiteX24" fmla="*/ 0 w 4042063"/>
                  <a:gd name="connsiteY24" fmla="*/ 1437913 h 1725496"/>
                  <a:gd name="connsiteX25" fmla="*/ 0 w 4042063"/>
                  <a:gd name="connsiteY25" fmla="*/ 1006539 h 1725496"/>
                  <a:gd name="connsiteX26" fmla="*/ 0 w 4042063"/>
                  <a:gd name="connsiteY26" fmla="*/ 1006539 h 1725496"/>
                  <a:gd name="connsiteX27" fmla="*/ 0 w 4042063"/>
                  <a:gd name="connsiteY27" fmla="*/ 668632 h 1725496"/>
                  <a:gd name="connsiteX28" fmla="*/ 0 w 4042063"/>
                  <a:gd name="connsiteY28" fmla="*/ 287588 h 172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42063" h="1725496" fill="none" extrusionOk="0">
                    <a:moveTo>
                      <a:pt x="0" y="287588"/>
                    </a:moveTo>
                    <a:cubicBezTo>
                      <a:pt x="-9004" y="124679"/>
                      <a:pt x="121598" y="-23175"/>
                      <a:pt x="287588" y="0"/>
                    </a:cubicBezTo>
                    <a:cubicBezTo>
                      <a:pt x="583006" y="21023"/>
                      <a:pt x="642389" y="-28697"/>
                      <a:pt x="936276" y="0"/>
                    </a:cubicBezTo>
                    <a:cubicBezTo>
                      <a:pt x="1230163" y="28697"/>
                      <a:pt x="1415731" y="23160"/>
                      <a:pt x="1564262" y="0"/>
                    </a:cubicBezTo>
                    <a:cubicBezTo>
                      <a:pt x="1712793" y="-23160"/>
                      <a:pt x="1991524" y="36637"/>
                      <a:pt x="2357870" y="0"/>
                    </a:cubicBezTo>
                    <a:lnTo>
                      <a:pt x="2357870" y="0"/>
                    </a:lnTo>
                    <a:cubicBezTo>
                      <a:pt x="2502810" y="1611"/>
                      <a:pt x="2773738" y="4549"/>
                      <a:pt x="2883338" y="0"/>
                    </a:cubicBezTo>
                    <a:cubicBezTo>
                      <a:pt x="2992938" y="-4549"/>
                      <a:pt x="3233422" y="-8345"/>
                      <a:pt x="3368386" y="0"/>
                    </a:cubicBezTo>
                    <a:cubicBezTo>
                      <a:pt x="3517157" y="17917"/>
                      <a:pt x="3670771" y="5354"/>
                      <a:pt x="3754475" y="0"/>
                    </a:cubicBezTo>
                    <a:cubicBezTo>
                      <a:pt x="3937972" y="20811"/>
                      <a:pt x="4054995" y="101370"/>
                      <a:pt x="4042063" y="287588"/>
                    </a:cubicBezTo>
                    <a:cubicBezTo>
                      <a:pt x="4033887" y="384019"/>
                      <a:pt x="4049936" y="484413"/>
                      <a:pt x="4042063" y="647064"/>
                    </a:cubicBezTo>
                    <a:cubicBezTo>
                      <a:pt x="4034190" y="809715"/>
                      <a:pt x="4056200" y="913065"/>
                      <a:pt x="4042063" y="1006539"/>
                    </a:cubicBezTo>
                    <a:lnTo>
                      <a:pt x="4042063" y="1006539"/>
                    </a:lnTo>
                    <a:cubicBezTo>
                      <a:pt x="4022222" y="1200476"/>
                      <a:pt x="4049567" y="1296859"/>
                      <a:pt x="4042063" y="1437913"/>
                    </a:cubicBezTo>
                    <a:lnTo>
                      <a:pt x="4042063" y="1437908"/>
                    </a:lnTo>
                    <a:cubicBezTo>
                      <a:pt x="4043246" y="1581594"/>
                      <a:pt x="3915004" y="1737378"/>
                      <a:pt x="3754475" y="1725496"/>
                    </a:cubicBezTo>
                    <a:cubicBezTo>
                      <a:pt x="3635401" y="1730556"/>
                      <a:pt x="3461587" y="1718501"/>
                      <a:pt x="3368386" y="1725496"/>
                    </a:cubicBezTo>
                    <a:cubicBezTo>
                      <a:pt x="3349870" y="1857228"/>
                      <a:pt x="3340042" y="2028841"/>
                      <a:pt x="3341937" y="2109022"/>
                    </a:cubicBezTo>
                    <a:cubicBezTo>
                      <a:pt x="3170366" y="2031762"/>
                      <a:pt x="2988967" y="1980314"/>
                      <a:pt x="2840063" y="1913424"/>
                    </a:cubicBezTo>
                    <a:cubicBezTo>
                      <a:pt x="2691159" y="1846534"/>
                      <a:pt x="2550738" y="1788128"/>
                      <a:pt x="2357870" y="1725496"/>
                    </a:cubicBezTo>
                    <a:cubicBezTo>
                      <a:pt x="2208269" y="1727350"/>
                      <a:pt x="1827866" y="1745588"/>
                      <a:pt x="1688479" y="1725496"/>
                    </a:cubicBezTo>
                    <a:cubicBezTo>
                      <a:pt x="1549092" y="1705404"/>
                      <a:pt x="1315870" y="1703611"/>
                      <a:pt x="998385" y="1725496"/>
                    </a:cubicBezTo>
                    <a:cubicBezTo>
                      <a:pt x="680900" y="1747381"/>
                      <a:pt x="480588" y="1716101"/>
                      <a:pt x="287588" y="1725496"/>
                    </a:cubicBezTo>
                    <a:cubicBezTo>
                      <a:pt x="111629" y="1707692"/>
                      <a:pt x="-10838" y="1586199"/>
                      <a:pt x="0" y="1437908"/>
                    </a:cubicBezTo>
                    <a:lnTo>
                      <a:pt x="0" y="1437913"/>
                    </a:lnTo>
                    <a:cubicBezTo>
                      <a:pt x="-11814" y="1334860"/>
                      <a:pt x="18890" y="1097630"/>
                      <a:pt x="0" y="1006539"/>
                    </a:cubicBezTo>
                    <a:lnTo>
                      <a:pt x="0" y="1006539"/>
                    </a:lnTo>
                    <a:cubicBezTo>
                      <a:pt x="15917" y="916278"/>
                      <a:pt x="-10286" y="797766"/>
                      <a:pt x="0" y="668632"/>
                    </a:cubicBezTo>
                    <a:cubicBezTo>
                      <a:pt x="10286" y="539498"/>
                      <a:pt x="-10181" y="469964"/>
                      <a:pt x="0" y="287588"/>
                    </a:cubicBezTo>
                    <a:close/>
                  </a:path>
                  <a:path w="4042063" h="1725496" stroke="0" extrusionOk="0">
                    <a:moveTo>
                      <a:pt x="0" y="287588"/>
                    </a:moveTo>
                    <a:cubicBezTo>
                      <a:pt x="10883" y="164235"/>
                      <a:pt x="126347" y="-19229"/>
                      <a:pt x="287588" y="0"/>
                    </a:cubicBezTo>
                    <a:cubicBezTo>
                      <a:pt x="446376" y="22027"/>
                      <a:pt x="679607" y="24160"/>
                      <a:pt x="977682" y="0"/>
                    </a:cubicBezTo>
                    <a:cubicBezTo>
                      <a:pt x="1275757" y="-24160"/>
                      <a:pt x="1348588" y="27294"/>
                      <a:pt x="1605668" y="0"/>
                    </a:cubicBezTo>
                    <a:cubicBezTo>
                      <a:pt x="1862748" y="-27294"/>
                      <a:pt x="2136783" y="16535"/>
                      <a:pt x="2357870" y="0"/>
                    </a:cubicBezTo>
                    <a:lnTo>
                      <a:pt x="2357870" y="0"/>
                    </a:lnTo>
                    <a:cubicBezTo>
                      <a:pt x="2518267" y="-8975"/>
                      <a:pt x="2689654" y="-14973"/>
                      <a:pt x="2853023" y="0"/>
                    </a:cubicBezTo>
                    <a:cubicBezTo>
                      <a:pt x="3016392" y="14973"/>
                      <a:pt x="3190759" y="-12752"/>
                      <a:pt x="3368386" y="0"/>
                    </a:cubicBezTo>
                    <a:cubicBezTo>
                      <a:pt x="3484650" y="-14558"/>
                      <a:pt x="3632964" y="2752"/>
                      <a:pt x="3754475" y="0"/>
                    </a:cubicBezTo>
                    <a:cubicBezTo>
                      <a:pt x="3922103" y="12870"/>
                      <a:pt x="4043793" y="105298"/>
                      <a:pt x="4042063" y="287588"/>
                    </a:cubicBezTo>
                    <a:cubicBezTo>
                      <a:pt x="4029292" y="420498"/>
                      <a:pt x="4030601" y="567447"/>
                      <a:pt x="4042063" y="647064"/>
                    </a:cubicBezTo>
                    <a:cubicBezTo>
                      <a:pt x="4053525" y="726681"/>
                      <a:pt x="4034053" y="848088"/>
                      <a:pt x="4042063" y="1006539"/>
                    </a:cubicBezTo>
                    <a:lnTo>
                      <a:pt x="4042063" y="1006539"/>
                    </a:lnTo>
                    <a:cubicBezTo>
                      <a:pt x="4039974" y="1111415"/>
                      <a:pt x="4038248" y="1268309"/>
                      <a:pt x="4042063" y="1437913"/>
                    </a:cubicBezTo>
                    <a:lnTo>
                      <a:pt x="4042063" y="1437908"/>
                    </a:lnTo>
                    <a:cubicBezTo>
                      <a:pt x="4053275" y="1627263"/>
                      <a:pt x="3890032" y="1698954"/>
                      <a:pt x="3754475" y="1725496"/>
                    </a:cubicBezTo>
                    <a:cubicBezTo>
                      <a:pt x="3605929" y="1743177"/>
                      <a:pt x="3484077" y="1740207"/>
                      <a:pt x="3368386" y="1725496"/>
                    </a:cubicBezTo>
                    <a:cubicBezTo>
                      <a:pt x="3342078" y="1862029"/>
                      <a:pt x="3349083" y="1917181"/>
                      <a:pt x="3341937" y="2109022"/>
                    </a:cubicBezTo>
                    <a:cubicBezTo>
                      <a:pt x="3108897" y="2011181"/>
                      <a:pt x="3067741" y="2003148"/>
                      <a:pt x="2859744" y="1921094"/>
                    </a:cubicBezTo>
                    <a:cubicBezTo>
                      <a:pt x="2651747" y="1839040"/>
                      <a:pt x="2556516" y="1805543"/>
                      <a:pt x="2357870" y="1725496"/>
                    </a:cubicBezTo>
                    <a:cubicBezTo>
                      <a:pt x="2150343" y="1752834"/>
                      <a:pt x="1881144" y="1723192"/>
                      <a:pt x="1626370" y="1725496"/>
                    </a:cubicBezTo>
                    <a:cubicBezTo>
                      <a:pt x="1371596" y="1727800"/>
                      <a:pt x="1188258" y="1698288"/>
                      <a:pt x="894871" y="1725496"/>
                    </a:cubicBezTo>
                    <a:cubicBezTo>
                      <a:pt x="601484" y="1752704"/>
                      <a:pt x="467686" y="1732425"/>
                      <a:pt x="287588" y="1725496"/>
                    </a:cubicBezTo>
                    <a:cubicBezTo>
                      <a:pt x="111529" y="1758988"/>
                      <a:pt x="-3125" y="1603533"/>
                      <a:pt x="0" y="1437908"/>
                    </a:cubicBezTo>
                    <a:lnTo>
                      <a:pt x="0" y="1437913"/>
                    </a:lnTo>
                    <a:cubicBezTo>
                      <a:pt x="-20876" y="1258307"/>
                      <a:pt x="19399" y="1195532"/>
                      <a:pt x="0" y="1006539"/>
                    </a:cubicBezTo>
                    <a:lnTo>
                      <a:pt x="0" y="1006539"/>
                    </a:lnTo>
                    <a:cubicBezTo>
                      <a:pt x="13757" y="895633"/>
                      <a:pt x="-15709" y="754601"/>
                      <a:pt x="0" y="661443"/>
                    </a:cubicBezTo>
                    <a:cubicBezTo>
                      <a:pt x="15709" y="568285"/>
                      <a:pt x="556" y="467222"/>
                      <a:pt x="0" y="287588"/>
                    </a:cubicBezTo>
                    <a:close/>
                  </a:path>
                </a:pathLst>
              </a:custGeom>
              <a:ln w="38100">
                <a:solidFill>
                  <a:srgbClr val="FF99FF"/>
                </a:solidFill>
                <a:extLst>
                  <a:ext uri="{C807C97D-BFC1-408E-A445-0C87EB9F89A2}">
                    <ask:lineSketchStyleProps xmlns:ask="http://schemas.microsoft.com/office/drawing/2018/sketchyshapes" sd="1430415381">
                      <a:prstGeom prst="wedgeRoundRectCallout">
                        <a:avLst>
                          <a:gd name="adj1" fmla="val 32679"/>
                          <a:gd name="adj2" fmla="val 72227"/>
                          <a:gd name="adj3" fmla="val 16667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= 50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24B3AD75-647A-2356-6869-ABFFDF933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643" y="853825"/>
                <a:ext cx="4042063" cy="1725496"/>
              </a:xfrm>
              <a:custGeom>
                <a:avLst/>
                <a:gdLst>
                  <a:gd name="connsiteX0" fmla="*/ 0 w 4042063"/>
                  <a:gd name="connsiteY0" fmla="*/ 287588 h 1725496"/>
                  <a:gd name="connsiteX1" fmla="*/ 287588 w 4042063"/>
                  <a:gd name="connsiteY1" fmla="*/ 0 h 1725496"/>
                  <a:gd name="connsiteX2" fmla="*/ 936276 w 4042063"/>
                  <a:gd name="connsiteY2" fmla="*/ 0 h 1725496"/>
                  <a:gd name="connsiteX3" fmla="*/ 1564262 w 4042063"/>
                  <a:gd name="connsiteY3" fmla="*/ 0 h 1725496"/>
                  <a:gd name="connsiteX4" fmla="*/ 2357870 w 4042063"/>
                  <a:gd name="connsiteY4" fmla="*/ 0 h 1725496"/>
                  <a:gd name="connsiteX5" fmla="*/ 2357870 w 4042063"/>
                  <a:gd name="connsiteY5" fmla="*/ 0 h 1725496"/>
                  <a:gd name="connsiteX6" fmla="*/ 2883338 w 4042063"/>
                  <a:gd name="connsiteY6" fmla="*/ 0 h 1725496"/>
                  <a:gd name="connsiteX7" fmla="*/ 3368386 w 4042063"/>
                  <a:gd name="connsiteY7" fmla="*/ 0 h 1725496"/>
                  <a:gd name="connsiteX8" fmla="*/ 3754475 w 4042063"/>
                  <a:gd name="connsiteY8" fmla="*/ 0 h 1725496"/>
                  <a:gd name="connsiteX9" fmla="*/ 4042063 w 4042063"/>
                  <a:gd name="connsiteY9" fmla="*/ 287588 h 1725496"/>
                  <a:gd name="connsiteX10" fmla="*/ 4042063 w 4042063"/>
                  <a:gd name="connsiteY10" fmla="*/ 647064 h 1725496"/>
                  <a:gd name="connsiteX11" fmla="*/ 4042063 w 4042063"/>
                  <a:gd name="connsiteY11" fmla="*/ 1006539 h 1725496"/>
                  <a:gd name="connsiteX12" fmla="*/ 4042063 w 4042063"/>
                  <a:gd name="connsiteY12" fmla="*/ 1006539 h 1725496"/>
                  <a:gd name="connsiteX13" fmla="*/ 4042063 w 4042063"/>
                  <a:gd name="connsiteY13" fmla="*/ 1437913 h 1725496"/>
                  <a:gd name="connsiteX14" fmla="*/ 4042063 w 4042063"/>
                  <a:gd name="connsiteY14" fmla="*/ 1437908 h 1725496"/>
                  <a:gd name="connsiteX15" fmla="*/ 3754475 w 4042063"/>
                  <a:gd name="connsiteY15" fmla="*/ 1725496 h 1725496"/>
                  <a:gd name="connsiteX16" fmla="*/ 3368386 w 4042063"/>
                  <a:gd name="connsiteY16" fmla="*/ 1725496 h 1725496"/>
                  <a:gd name="connsiteX17" fmla="*/ 3341937 w 4042063"/>
                  <a:gd name="connsiteY17" fmla="*/ 2109022 h 1725496"/>
                  <a:gd name="connsiteX18" fmla="*/ 2840063 w 4042063"/>
                  <a:gd name="connsiteY18" fmla="*/ 1913424 h 1725496"/>
                  <a:gd name="connsiteX19" fmla="*/ 2357870 w 4042063"/>
                  <a:gd name="connsiteY19" fmla="*/ 1725496 h 1725496"/>
                  <a:gd name="connsiteX20" fmla="*/ 1688479 w 4042063"/>
                  <a:gd name="connsiteY20" fmla="*/ 1725496 h 1725496"/>
                  <a:gd name="connsiteX21" fmla="*/ 998385 w 4042063"/>
                  <a:gd name="connsiteY21" fmla="*/ 1725496 h 1725496"/>
                  <a:gd name="connsiteX22" fmla="*/ 287588 w 4042063"/>
                  <a:gd name="connsiteY22" fmla="*/ 1725496 h 1725496"/>
                  <a:gd name="connsiteX23" fmla="*/ 0 w 4042063"/>
                  <a:gd name="connsiteY23" fmla="*/ 1437908 h 1725496"/>
                  <a:gd name="connsiteX24" fmla="*/ 0 w 4042063"/>
                  <a:gd name="connsiteY24" fmla="*/ 1437913 h 1725496"/>
                  <a:gd name="connsiteX25" fmla="*/ 0 w 4042063"/>
                  <a:gd name="connsiteY25" fmla="*/ 1006539 h 1725496"/>
                  <a:gd name="connsiteX26" fmla="*/ 0 w 4042063"/>
                  <a:gd name="connsiteY26" fmla="*/ 1006539 h 1725496"/>
                  <a:gd name="connsiteX27" fmla="*/ 0 w 4042063"/>
                  <a:gd name="connsiteY27" fmla="*/ 668632 h 1725496"/>
                  <a:gd name="connsiteX28" fmla="*/ 0 w 4042063"/>
                  <a:gd name="connsiteY28" fmla="*/ 287588 h 172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42063" h="1725496" fill="none" extrusionOk="0">
                    <a:moveTo>
                      <a:pt x="0" y="287588"/>
                    </a:moveTo>
                    <a:cubicBezTo>
                      <a:pt x="-9004" y="124679"/>
                      <a:pt x="121598" y="-23175"/>
                      <a:pt x="287588" y="0"/>
                    </a:cubicBezTo>
                    <a:cubicBezTo>
                      <a:pt x="583006" y="21023"/>
                      <a:pt x="642389" y="-28697"/>
                      <a:pt x="936276" y="0"/>
                    </a:cubicBezTo>
                    <a:cubicBezTo>
                      <a:pt x="1230163" y="28697"/>
                      <a:pt x="1415731" y="23160"/>
                      <a:pt x="1564262" y="0"/>
                    </a:cubicBezTo>
                    <a:cubicBezTo>
                      <a:pt x="1712793" y="-23160"/>
                      <a:pt x="1991524" y="36637"/>
                      <a:pt x="2357870" y="0"/>
                    </a:cubicBezTo>
                    <a:lnTo>
                      <a:pt x="2357870" y="0"/>
                    </a:lnTo>
                    <a:cubicBezTo>
                      <a:pt x="2502810" y="1611"/>
                      <a:pt x="2773738" y="4549"/>
                      <a:pt x="2883338" y="0"/>
                    </a:cubicBezTo>
                    <a:cubicBezTo>
                      <a:pt x="2992938" y="-4549"/>
                      <a:pt x="3233422" y="-8345"/>
                      <a:pt x="3368386" y="0"/>
                    </a:cubicBezTo>
                    <a:cubicBezTo>
                      <a:pt x="3517157" y="17917"/>
                      <a:pt x="3670771" y="5354"/>
                      <a:pt x="3754475" y="0"/>
                    </a:cubicBezTo>
                    <a:cubicBezTo>
                      <a:pt x="3937972" y="20811"/>
                      <a:pt x="4054995" y="101370"/>
                      <a:pt x="4042063" y="287588"/>
                    </a:cubicBezTo>
                    <a:cubicBezTo>
                      <a:pt x="4033887" y="384019"/>
                      <a:pt x="4049936" y="484413"/>
                      <a:pt x="4042063" y="647064"/>
                    </a:cubicBezTo>
                    <a:cubicBezTo>
                      <a:pt x="4034190" y="809715"/>
                      <a:pt x="4056200" y="913065"/>
                      <a:pt x="4042063" y="1006539"/>
                    </a:cubicBezTo>
                    <a:lnTo>
                      <a:pt x="4042063" y="1006539"/>
                    </a:lnTo>
                    <a:cubicBezTo>
                      <a:pt x="4022222" y="1200476"/>
                      <a:pt x="4049567" y="1296859"/>
                      <a:pt x="4042063" y="1437913"/>
                    </a:cubicBezTo>
                    <a:lnTo>
                      <a:pt x="4042063" y="1437908"/>
                    </a:lnTo>
                    <a:cubicBezTo>
                      <a:pt x="4043246" y="1581594"/>
                      <a:pt x="3915004" y="1737378"/>
                      <a:pt x="3754475" y="1725496"/>
                    </a:cubicBezTo>
                    <a:cubicBezTo>
                      <a:pt x="3635401" y="1730556"/>
                      <a:pt x="3461587" y="1718501"/>
                      <a:pt x="3368386" y="1725496"/>
                    </a:cubicBezTo>
                    <a:cubicBezTo>
                      <a:pt x="3349870" y="1857228"/>
                      <a:pt x="3340042" y="2028841"/>
                      <a:pt x="3341937" y="2109022"/>
                    </a:cubicBezTo>
                    <a:cubicBezTo>
                      <a:pt x="3170366" y="2031762"/>
                      <a:pt x="2988967" y="1980314"/>
                      <a:pt x="2840063" y="1913424"/>
                    </a:cubicBezTo>
                    <a:cubicBezTo>
                      <a:pt x="2691159" y="1846534"/>
                      <a:pt x="2550738" y="1788128"/>
                      <a:pt x="2357870" y="1725496"/>
                    </a:cubicBezTo>
                    <a:cubicBezTo>
                      <a:pt x="2208269" y="1727350"/>
                      <a:pt x="1827866" y="1745588"/>
                      <a:pt x="1688479" y="1725496"/>
                    </a:cubicBezTo>
                    <a:cubicBezTo>
                      <a:pt x="1549092" y="1705404"/>
                      <a:pt x="1315870" y="1703611"/>
                      <a:pt x="998385" y="1725496"/>
                    </a:cubicBezTo>
                    <a:cubicBezTo>
                      <a:pt x="680900" y="1747381"/>
                      <a:pt x="480588" y="1716101"/>
                      <a:pt x="287588" y="1725496"/>
                    </a:cubicBezTo>
                    <a:cubicBezTo>
                      <a:pt x="111629" y="1707692"/>
                      <a:pt x="-10838" y="1586199"/>
                      <a:pt x="0" y="1437908"/>
                    </a:cubicBezTo>
                    <a:lnTo>
                      <a:pt x="0" y="1437913"/>
                    </a:lnTo>
                    <a:cubicBezTo>
                      <a:pt x="-11814" y="1334860"/>
                      <a:pt x="18890" y="1097630"/>
                      <a:pt x="0" y="1006539"/>
                    </a:cubicBezTo>
                    <a:lnTo>
                      <a:pt x="0" y="1006539"/>
                    </a:lnTo>
                    <a:cubicBezTo>
                      <a:pt x="15917" y="916278"/>
                      <a:pt x="-10286" y="797766"/>
                      <a:pt x="0" y="668632"/>
                    </a:cubicBezTo>
                    <a:cubicBezTo>
                      <a:pt x="10286" y="539498"/>
                      <a:pt x="-10181" y="469964"/>
                      <a:pt x="0" y="287588"/>
                    </a:cubicBezTo>
                    <a:close/>
                  </a:path>
                  <a:path w="4042063" h="1725496" stroke="0" extrusionOk="0">
                    <a:moveTo>
                      <a:pt x="0" y="287588"/>
                    </a:moveTo>
                    <a:cubicBezTo>
                      <a:pt x="10883" y="164235"/>
                      <a:pt x="126347" y="-19229"/>
                      <a:pt x="287588" y="0"/>
                    </a:cubicBezTo>
                    <a:cubicBezTo>
                      <a:pt x="446376" y="22027"/>
                      <a:pt x="679607" y="24160"/>
                      <a:pt x="977682" y="0"/>
                    </a:cubicBezTo>
                    <a:cubicBezTo>
                      <a:pt x="1275757" y="-24160"/>
                      <a:pt x="1348588" y="27294"/>
                      <a:pt x="1605668" y="0"/>
                    </a:cubicBezTo>
                    <a:cubicBezTo>
                      <a:pt x="1862748" y="-27294"/>
                      <a:pt x="2136783" y="16535"/>
                      <a:pt x="2357870" y="0"/>
                    </a:cubicBezTo>
                    <a:lnTo>
                      <a:pt x="2357870" y="0"/>
                    </a:lnTo>
                    <a:cubicBezTo>
                      <a:pt x="2518267" y="-8975"/>
                      <a:pt x="2689654" y="-14973"/>
                      <a:pt x="2853023" y="0"/>
                    </a:cubicBezTo>
                    <a:cubicBezTo>
                      <a:pt x="3016392" y="14973"/>
                      <a:pt x="3190759" y="-12752"/>
                      <a:pt x="3368386" y="0"/>
                    </a:cubicBezTo>
                    <a:cubicBezTo>
                      <a:pt x="3484650" y="-14558"/>
                      <a:pt x="3632964" y="2752"/>
                      <a:pt x="3754475" y="0"/>
                    </a:cubicBezTo>
                    <a:cubicBezTo>
                      <a:pt x="3922103" y="12870"/>
                      <a:pt x="4043793" y="105298"/>
                      <a:pt x="4042063" y="287588"/>
                    </a:cubicBezTo>
                    <a:cubicBezTo>
                      <a:pt x="4029292" y="420498"/>
                      <a:pt x="4030601" y="567447"/>
                      <a:pt x="4042063" y="647064"/>
                    </a:cubicBezTo>
                    <a:cubicBezTo>
                      <a:pt x="4053525" y="726681"/>
                      <a:pt x="4034053" y="848088"/>
                      <a:pt x="4042063" y="1006539"/>
                    </a:cubicBezTo>
                    <a:lnTo>
                      <a:pt x="4042063" y="1006539"/>
                    </a:lnTo>
                    <a:cubicBezTo>
                      <a:pt x="4039974" y="1111415"/>
                      <a:pt x="4038248" y="1268309"/>
                      <a:pt x="4042063" y="1437913"/>
                    </a:cubicBezTo>
                    <a:lnTo>
                      <a:pt x="4042063" y="1437908"/>
                    </a:lnTo>
                    <a:cubicBezTo>
                      <a:pt x="4053275" y="1627263"/>
                      <a:pt x="3890032" y="1698954"/>
                      <a:pt x="3754475" y="1725496"/>
                    </a:cubicBezTo>
                    <a:cubicBezTo>
                      <a:pt x="3605929" y="1743177"/>
                      <a:pt x="3484077" y="1740207"/>
                      <a:pt x="3368386" y="1725496"/>
                    </a:cubicBezTo>
                    <a:cubicBezTo>
                      <a:pt x="3342078" y="1862029"/>
                      <a:pt x="3349083" y="1917181"/>
                      <a:pt x="3341937" y="2109022"/>
                    </a:cubicBezTo>
                    <a:cubicBezTo>
                      <a:pt x="3108897" y="2011181"/>
                      <a:pt x="3067741" y="2003148"/>
                      <a:pt x="2859744" y="1921094"/>
                    </a:cubicBezTo>
                    <a:cubicBezTo>
                      <a:pt x="2651747" y="1839040"/>
                      <a:pt x="2556516" y="1805543"/>
                      <a:pt x="2357870" y="1725496"/>
                    </a:cubicBezTo>
                    <a:cubicBezTo>
                      <a:pt x="2150343" y="1752834"/>
                      <a:pt x="1881144" y="1723192"/>
                      <a:pt x="1626370" y="1725496"/>
                    </a:cubicBezTo>
                    <a:cubicBezTo>
                      <a:pt x="1371596" y="1727800"/>
                      <a:pt x="1188258" y="1698288"/>
                      <a:pt x="894871" y="1725496"/>
                    </a:cubicBezTo>
                    <a:cubicBezTo>
                      <a:pt x="601484" y="1752704"/>
                      <a:pt x="467686" y="1732425"/>
                      <a:pt x="287588" y="1725496"/>
                    </a:cubicBezTo>
                    <a:cubicBezTo>
                      <a:pt x="111529" y="1758988"/>
                      <a:pt x="-3125" y="1603533"/>
                      <a:pt x="0" y="1437908"/>
                    </a:cubicBezTo>
                    <a:lnTo>
                      <a:pt x="0" y="1437913"/>
                    </a:lnTo>
                    <a:cubicBezTo>
                      <a:pt x="-20876" y="1258307"/>
                      <a:pt x="19399" y="1195532"/>
                      <a:pt x="0" y="1006539"/>
                    </a:cubicBezTo>
                    <a:lnTo>
                      <a:pt x="0" y="1006539"/>
                    </a:lnTo>
                    <a:cubicBezTo>
                      <a:pt x="13757" y="895633"/>
                      <a:pt x="-15709" y="754601"/>
                      <a:pt x="0" y="661443"/>
                    </a:cubicBezTo>
                    <a:cubicBezTo>
                      <a:pt x="15709" y="568285"/>
                      <a:pt x="556" y="467222"/>
                      <a:pt x="0" y="287588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99FF"/>
                </a:solidFill>
                <a:extLst>
                  <a:ext uri="{C807C97D-BFC1-408E-A445-0C87EB9F89A2}">
                    <ask:lineSketchStyleProps xmlns:ask="http://schemas.microsoft.com/office/drawing/2018/sketchyshapes" sd="1430415381">
                      <a:prstGeom prst="wedgeRoundRectCallout">
                        <a:avLst>
                          <a:gd name="adj1" fmla="val 32679"/>
                          <a:gd name="adj2" fmla="val 72227"/>
                          <a:gd name="adj3" fmla="val 16667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A5E3AA-DEAC-3A85-B89F-02AA6C5929D7}"/>
              </a:ext>
            </a:extLst>
          </p:cNvPr>
          <p:cNvGrpSpPr/>
          <p:nvPr/>
        </p:nvGrpSpPr>
        <p:grpSpPr>
          <a:xfrm>
            <a:off x="5663127" y="3623988"/>
            <a:ext cx="2084969" cy="2084969"/>
            <a:chOff x="3880980" y="4622364"/>
            <a:chExt cx="2084969" cy="20849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28052-EDFD-6A28-7CE7-C4E0FAD26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E3FC47-30F1-9AA6-38BE-D16166CA6FF2}"/>
                </a:ext>
              </a:extLst>
            </p:cNvPr>
            <p:cNvGrpSpPr/>
            <p:nvPr/>
          </p:nvGrpSpPr>
          <p:grpSpPr>
            <a:xfrm>
              <a:off x="4516243" y="5288928"/>
              <a:ext cx="814441" cy="1253083"/>
              <a:chOff x="4489079" y="5288928"/>
              <a:chExt cx="814441" cy="125308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AA9491D-4E18-536A-C431-6C560583A766}"/>
                  </a:ext>
                </a:extLst>
              </p:cNvPr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0D631F-F546-9C30-F642-980CB49167A5}"/>
                  </a:ext>
                </a:extLst>
              </p:cNvPr>
              <p:cNvSpPr txBox="1"/>
              <p:nvPr/>
            </p:nvSpPr>
            <p:spPr>
              <a:xfrm>
                <a:off x="4572449" y="5341682"/>
                <a:ext cx="6477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6797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686980" y="143539"/>
            <a:ext cx="6175663" cy="3100520"/>
            <a:chOff x="325473" y="292395"/>
            <a:chExt cx="6175663" cy="310052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1018200" y="819150"/>
              <a:ext cx="4716293" cy="2047010"/>
            </a:xfrm>
            <a:custGeom>
              <a:avLst/>
              <a:gdLst>
                <a:gd name="connsiteX0" fmla="*/ 0 w 4716293"/>
                <a:gd name="connsiteY0" fmla="*/ 341175 h 2047010"/>
                <a:gd name="connsiteX1" fmla="*/ 341175 w 4716293"/>
                <a:gd name="connsiteY1" fmla="*/ 0 h 2047010"/>
                <a:gd name="connsiteX2" fmla="*/ 1013499 w 4716293"/>
                <a:gd name="connsiteY2" fmla="*/ 0 h 2047010"/>
                <a:gd name="connsiteX3" fmla="*/ 1726162 w 4716293"/>
                <a:gd name="connsiteY3" fmla="*/ 0 h 2047010"/>
                <a:gd name="connsiteX4" fmla="*/ 2398486 w 4716293"/>
                <a:gd name="connsiteY4" fmla="*/ 0 h 2047010"/>
                <a:gd name="connsiteX5" fmla="*/ 2949791 w 4716293"/>
                <a:gd name="connsiteY5" fmla="*/ 0 h 2047010"/>
                <a:gd name="connsiteX6" fmla="*/ 3662455 w 4716293"/>
                <a:gd name="connsiteY6" fmla="*/ 0 h 2047010"/>
                <a:gd name="connsiteX7" fmla="*/ 4375118 w 4716293"/>
                <a:gd name="connsiteY7" fmla="*/ 0 h 2047010"/>
                <a:gd name="connsiteX8" fmla="*/ 4716293 w 4716293"/>
                <a:gd name="connsiteY8" fmla="*/ 341175 h 2047010"/>
                <a:gd name="connsiteX9" fmla="*/ 4716293 w 4716293"/>
                <a:gd name="connsiteY9" fmla="*/ 1023505 h 2047010"/>
                <a:gd name="connsiteX10" fmla="*/ 4716293 w 4716293"/>
                <a:gd name="connsiteY10" fmla="*/ 1705835 h 2047010"/>
                <a:gd name="connsiteX11" fmla="*/ 4375118 w 4716293"/>
                <a:gd name="connsiteY11" fmla="*/ 2047010 h 2047010"/>
                <a:gd name="connsiteX12" fmla="*/ 3702794 w 4716293"/>
                <a:gd name="connsiteY12" fmla="*/ 2047010 h 2047010"/>
                <a:gd name="connsiteX13" fmla="*/ 3111149 w 4716293"/>
                <a:gd name="connsiteY13" fmla="*/ 2047010 h 2047010"/>
                <a:gd name="connsiteX14" fmla="*/ 2519504 w 4716293"/>
                <a:gd name="connsiteY14" fmla="*/ 2047010 h 2047010"/>
                <a:gd name="connsiteX15" fmla="*/ 1806841 w 4716293"/>
                <a:gd name="connsiteY15" fmla="*/ 2047010 h 2047010"/>
                <a:gd name="connsiteX16" fmla="*/ 1134517 w 4716293"/>
                <a:gd name="connsiteY16" fmla="*/ 2047010 h 2047010"/>
                <a:gd name="connsiteX17" fmla="*/ 341175 w 4716293"/>
                <a:gd name="connsiteY17" fmla="*/ 2047010 h 2047010"/>
                <a:gd name="connsiteX18" fmla="*/ 0 w 4716293"/>
                <a:gd name="connsiteY18" fmla="*/ 1705835 h 2047010"/>
                <a:gd name="connsiteX19" fmla="*/ 0 w 4716293"/>
                <a:gd name="connsiteY19" fmla="*/ 996212 h 2047010"/>
                <a:gd name="connsiteX20" fmla="*/ 0 w 4716293"/>
                <a:gd name="connsiteY20" fmla="*/ 341175 h 20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16293" h="2047010" fill="none" extrusionOk="0">
                  <a:moveTo>
                    <a:pt x="0" y="341175"/>
                  </a:moveTo>
                  <a:cubicBezTo>
                    <a:pt x="-20853" y="161954"/>
                    <a:pt x="122362" y="5937"/>
                    <a:pt x="341175" y="0"/>
                  </a:cubicBezTo>
                  <a:cubicBezTo>
                    <a:pt x="630515" y="-24685"/>
                    <a:pt x="789441" y="6268"/>
                    <a:pt x="1013499" y="0"/>
                  </a:cubicBezTo>
                  <a:cubicBezTo>
                    <a:pt x="1237557" y="-6268"/>
                    <a:pt x="1489687" y="18716"/>
                    <a:pt x="1726162" y="0"/>
                  </a:cubicBezTo>
                  <a:cubicBezTo>
                    <a:pt x="1962637" y="-18716"/>
                    <a:pt x="2212633" y="-10731"/>
                    <a:pt x="2398486" y="0"/>
                  </a:cubicBezTo>
                  <a:cubicBezTo>
                    <a:pt x="2584339" y="10731"/>
                    <a:pt x="2769500" y="17028"/>
                    <a:pt x="2949791" y="0"/>
                  </a:cubicBezTo>
                  <a:cubicBezTo>
                    <a:pt x="3130083" y="-17028"/>
                    <a:pt x="3346266" y="-22015"/>
                    <a:pt x="3662455" y="0"/>
                  </a:cubicBezTo>
                  <a:cubicBezTo>
                    <a:pt x="3978644" y="22015"/>
                    <a:pt x="4043616" y="31646"/>
                    <a:pt x="4375118" y="0"/>
                  </a:cubicBezTo>
                  <a:cubicBezTo>
                    <a:pt x="4570145" y="-5254"/>
                    <a:pt x="4720496" y="155113"/>
                    <a:pt x="4716293" y="341175"/>
                  </a:cubicBezTo>
                  <a:cubicBezTo>
                    <a:pt x="4728685" y="576865"/>
                    <a:pt x="4715036" y="771590"/>
                    <a:pt x="4716293" y="1023505"/>
                  </a:cubicBezTo>
                  <a:cubicBezTo>
                    <a:pt x="4717551" y="1275420"/>
                    <a:pt x="4733011" y="1470339"/>
                    <a:pt x="4716293" y="1705835"/>
                  </a:cubicBezTo>
                  <a:cubicBezTo>
                    <a:pt x="4718012" y="1876372"/>
                    <a:pt x="4552434" y="2048825"/>
                    <a:pt x="4375118" y="2047010"/>
                  </a:cubicBezTo>
                  <a:cubicBezTo>
                    <a:pt x="4219119" y="2068149"/>
                    <a:pt x="3954844" y="2027596"/>
                    <a:pt x="3702794" y="2047010"/>
                  </a:cubicBezTo>
                  <a:cubicBezTo>
                    <a:pt x="3450744" y="2066424"/>
                    <a:pt x="3364112" y="2065851"/>
                    <a:pt x="3111149" y="2047010"/>
                  </a:cubicBezTo>
                  <a:cubicBezTo>
                    <a:pt x="2858186" y="2028169"/>
                    <a:pt x="2670684" y="2028508"/>
                    <a:pt x="2519504" y="2047010"/>
                  </a:cubicBezTo>
                  <a:cubicBezTo>
                    <a:pt x="2368325" y="2065512"/>
                    <a:pt x="2074373" y="2068507"/>
                    <a:pt x="1806841" y="2047010"/>
                  </a:cubicBezTo>
                  <a:cubicBezTo>
                    <a:pt x="1539309" y="2025513"/>
                    <a:pt x="1440275" y="2056123"/>
                    <a:pt x="1134517" y="2047010"/>
                  </a:cubicBezTo>
                  <a:cubicBezTo>
                    <a:pt x="828759" y="2037897"/>
                    <a:pt x="504786" y="2014766"/>
                    <a:pt x="341175" y="2047010"/>
                  </a:cubicBezTo>
                  <a:cubicBezTo>
                    <a:pt x="188138" y="2046119"/>
                    <a:pt x="38079" y="1897282"/>
                    <a:pt x="0" y="1705835"/>
                  </a:cubicBezTo>
                  <a:cubicBezTo>
                    <a:pt x="5357" y="1382279"/>
                    <a:pt x="-7703" y="1198425"/>
                    <a:pt x="0" y="996212"/>
                  </a:cubicBezTo>
                  <a:cubicBezTo>
                    <a:pt x="7703" y="793999"/>
                    <a:pt x="-30629" y="575839"/>
                    <a:pt x="0" y="341175"/>
                  </a:cubicBezTo>
                  <a:close/>
                </a:path>
                <a:path w="4716293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602679" y="-5397"/>
                    <a:pt x="778984" y="21125"/>
                    <a:pt x="892481" y="0"/>
                  </a:cubicBezTo>
                  <a:cubicBezTo>
                    <a:pt x="1005978" y="-21125"/>
                    <a:pt x="1290794" y="10636"/>
                    <a:pt x="1605144" y="0"/>
                  </a:cubicBezTo>
                  <a:cubicBezTo>
                    <a:pt x="1919494" y="-10636"/>
                    <a:pt x="2121404" y="28597"/>
                    <a:pt x="2317807" y="0"/>
                  </a:cubicBezTo>
                  <a:cubicBezTo>
                    <a:pt x="2514210" y="-28597"/>
                    <a:pt x="2856362" y="10827"/>
                    <a:pt x="3030470" y="0"/>
                  </a:cubicBezTo>
                  <a:cubicBezTo>
                    <a:pt x="3204578" y="-10827"/>
                    <a:pt x="3592223" y="-8992"/>
                    <a:pt x="3783473" y="0"/>
                  </a:cubicBezTo>
                  <a:cubicBezTo>
                    <a:pt x="3974723" y="8992"/>
                    <a:pt x="4201313" y="-23144"/>
                    <a:pt x="4375118" y="0"/>
                  </a:cubicBezTo>
                  <a:cubicBezTo>
                    <a:pt x="4551936" y="-18311"/>
                    <a:pt x="4710620" y="137329"/>
                    <a:pt x="4716293" y="341175"/>
                  </a:cubicBezTo>
                  <a:cubicBezTo>
                    <a:pt x="4688279" y="566295"/>
                    <a:pt x="4707639" y="851727"/>
                    <a:pt x="4716293" y="1037152"/>
                  </a:cubicBezTo>
                  <a:cubicBezTo>
                    <a:pt x="4724947" y="1222577"/>
                    <a:pt x="4712155" y="1466791"/>
                    <a:pt x="4716293" y="1705835"/>
                  </a:cubicBezTo>
                  <a:cubicBezTo>
                    <a:pt x="4709509" y="1915652"/>
                    <a:pt x="4524467" y="2037525"/>
                    <a:pt x="4375118" y="2047010"/>
                  </a:cubicBezTo>
                  <a:cubicBezTo>
                    <a:pt x="4233607" y="2025547"/>
                    <a:pt x="4071229" y="2050674"/>
                    <a:pt x="3823812" y="2047010"/>
                  </a:cubicBezTo>
                  <a:cubicBezTo>
                    <a:pt x="3576395" y="2043346"/>
                    <a:pt x="3381084" y="2062769"/>
                    <a:pt x="3191828" y="2047010"/>
                  </a:cubicBezTo>
                  <a:cubicBezTo>
                    <a:pt x="3002572" y="2031251"/>
                    <a:pt x="2769224" y="2026358"/>
                    <a:pt x="2519504" y="2047010"/>
                  </a:cubicBezTo>
                  <a:cubicBezTo>
                    <a:pt x="2269784" y="2067662"/>
                    <a:pt x="2139851" y="2078839"/>
                    <a:pt x="1847180" y="2047010"/>
                  </a:cubicBezTo>
                  <a:cubicBezTo>
                    <a:pt x="1554509" y="2015181"/>
                    <a:pt x="1365339" y="2039490"/>
                    <a:pt x="1094178" y="2047010"/>
                  </a:cubicBezTo>
                  <a:cubicBezTo>
                    <a:pt x="823017" y="2054530"/>
                    <a:pt x="535568" y="2064515"/>
                    <a:pt x="341175" y="2047010"/>
                  </a:cubicBezTo>
                  <a:cubicBezTo>
                    <a:pt x="111774" y="2027336"/>
                    <a:pt x="-17806" y="1873460"/>
                    <a:pt x="0" y="1705835"/>
                  </a:cubicBezTo>
                  <a:cubicBezTo>
                    <a:pt x="19689" y="1569713"/>
                    <a:pt x="11620" y="1211644"/>
                    <a:pt x="0" y="1037152"/>
                  </a:cubicBezTo>
                  <a:cubicBezTo>
                    <a:pt x="-11620" y="862660"/>
                    <a:pt x="5778" y="659869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73" y="2007460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681" y="29239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B3AD75-647A-2356-6869-ABFFDF93323B}"/>
              </a:ext>
            </a:extLst>
          </p:cNvPr>
          <p:cNvSpPr/>
          <p:nvPr/>
        </p:nvSpPr>
        <p:spPr>
          <a:xfrm>
            <a:off x="6918061" y="853825"/>
            <a:ext cx="4042063" cy="1725496"/>
          </a:xfrm>
          <a:custGeom>
            <a:avLst/>
            <a:gdLst>
              <a:gd name="connsiteX0" fmla="*/ 0 w 4042063"/>
              <a:gd name="connsiteY0" fmla="*/ 287588 h 1725496"/>
              <a:gd name="connsiteX1" fmla="*/ 287588 w 4042063"/>
              <a:gd name="connsiteY1" fmla="*/ 0 h 1725496"/>
              <a:gd name="connsiteX2" fmla="*/ 936276 w 4042063"/>
              <a:gd name="connsiteY2" fmla="*/ 0 h 1725496"/>
              <a:gd name="connsiteX3" fmla="*/ 1564262 w 4042063"/>
              <a:gd name="connsiteY3" fmla="*/ 0 h 1725496"/>
              <a:gd name="connsiteX4" fmla="*/ 2357870 w 4042063"/>
              <a:gd name="connsiteY4" fmla="*/ 0 h 1725496"/>
              <a:gd name="connsiteX5" fmla="*/ 2357870 w 4042063"/>
              <a:gd name="connsiteY5" fmla="*/ 0 h 1725496"/>
              <a:gd name="connsiteX6" fmla="*/ 2883338 w 4042063"/>
              <a:gd name="connsiteY6" fmla="*/ 0 h 1725496"/>
              <a:gd name="connsiteX7" fmla="*/ 3368386 w 4042063"/>
              <a:gd name="connsiteY7" fmla="*/ 0 h 1725496"/>
              <a:gd name="connsiteX8" fmla="*/ 3754475 w 4042063"/>
              <a:gd name="connsiteY8" fmla="*/ 0 h 1725496"/>
              <a:gd name="connsiteX9" fmla="*/ 4042063 w 4042063"/>
              <a:gd name="connsiteY9" fmla="*/ 287588 h 1725496"/>
              <a:gd name="connsiteX10" fmla="*/ 4042063 w 4042063"/>
              <a:gd name="connsiteY10" fmla="*/ 647064 h 1725496"/>
              <a:gd name="connsiteX11" fmla="*/ 4042063 w 4042063"/>
              <a:gd name="connsiteY11" fmla="*/ 1006539 h 1725496"/>
              <a:gd name="connsiteX12" fmla="*/ 4042063 w 4042063"/>
              <a:gd name="connsiteY12" fmla="*/ 1006539 h 1725496"/>
              <a:gd name="connsiteX13" fmla="*/ 4042063 w 4042063"/>
              <a:gd name="connsiteY13" fmla="*/ 1437913 h 1725496"/>
              <a:gd name="connsiteX14" fmla="*/ 4042063 w 4042063"/>
              <a:gd name="connsiteY14" fmla="*/ 1437908 h 1725496"/>
              <a:gd name="connsiteX15" fmla="*/ 3754475 w 4042063"/>
              <a:gd name="connsiteY15" fmla="*/ 1725496 h 1725496"/>
              <a:gd name="connsiteX16" fmla="*/ 3368386 w 4042063"/>
              <a:gd name="connsiteY16" fmla="*/ 1725496 h 1725496"/>
              <a:gd name="connsiteX17" fmla="*/ 3341937 w 4042063"/>
              <a:gd name="connsiteY17" fmla="*/ 2109022 h 1725496"/>
              <a:gd name="connsiteX18" fmla="*/ 2840063 w 4042063"/>
              <a:gd name="connsiteY18" fmla="*/ 1913424 h 1725496"/>
              <a:gd name="connsiteX19" fmla="*/ 2357870 w 4042063"/>
              <a:gd name="connsiteY19" fmla="*/ 1725496 h 1725496"/>
              <a:gd name="connsiteX20" fmla="*/ 1688479 w 4042063"/>
              <a:gd name="connsiteY20" fmla="*/ 1725496 h 1725496"/>
              <a:gd name="connsiteX21" fmla="*/ 998385 w 4042063"/>
              <a:gd name="connsiteY21" fmla="*/ 1725496 h 1725496"/>
              <a:gd name="connsiteX22" fmla="*/ 287588 w 4042063"/>
              <a:gd name="connsiteY22" fmla="*/ 1725496 h 1725496"/>
              <a:gd name="connsiteX23" fmla="*/ 0 w 4042063"/>
              <a:gd name="connsiteY23" fmla="*/ 1437908 h 1725496"/>
              <a:gd name="connsiteX24" fmla="*/ 0 w 4042063"/>
              <a:gd name="connsiteY24" fmla="*/ 1437913 h 1725496"/>
              <a:gd name="connsiteX25" fmla="*/ 0 w 4042063"/>
              <a:gd name="connsiteY25" fmla="*/ 1006539 h 1725496"/>
              <a:gd name="connsiteX26" fmla="*/ 0 w 4042063"/>
              <a:gd name="connsiteY26" fmla="*/ 1006539 h 1725496"/>
              <a:gd name="connsiteX27" fmla="*/ 0 w 4042063"/>
              <a:gd name="connsiteY27" fmla="*/ 668632 h 1725496"/>
              <a:gd name="connsiteX28" fmla="*/ 0 w 4042063"/>
              <a:gd name="connsiteY28" fmla="*/ 287588 h 17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2063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583006" y="21023"/>
                  <a:pt x="642389" y="-28697"/>
                  <a:pt x="936276" y="0"/>
                </a:cubicBezTo>
                <a:cubicBezTo>
                  <a:pt x="1230163" y="28697"/>
                  <a:pt x="1415731" y="23160"/>
                  <a:pt x="1564262" y="0"/>
                </a:cubicBezTo>
                <a:cubicBezTo>
                  <a:pt x="1712793" y="-23160"/>
                  <a:pt x="1991524" y="36637"/>
                  <a:pt x="2357870" y="0"/>
                </a:cubicBezTo>
                <a:lnTo>
                  <a:pt x="2357870" y="0"/>
                </a:lnTo>
                <a:cubicBezTo>
                  <a:pt x="2502810" y="1611"/>
                  <a:pt x="2773738" y="4549"/>
                  <a:pt x="2883338" y="0"/>
                </a:cubicBezTo>
                <a:cubicBezTo>
                  <a:pt x="2992938" y="-4549"/>
                  <a:pt x="3233422" y="-8345"/>
                  <a:pt x="3368386" y="0"/>
                </a:cubicBezTo>
                <a:cubicBezTo>
                  <a:pt x="3517157" y="17917"/>
                  <a:pt x="3670771" y="5354"/>
                  <a:pt x="3754475" y="0"/>
                </a:cubicBezTo>
                <a:cubicBezTo>
                  <a:pt x="3937972" y="20811"/>
                  <a:pt x="4054995" y="101370"/>
                  <a:pt x="4042063" y="287588"/>
                </a:cubicBezTo>
                <a:cubicBezTo>
                  <a:pt x="4033887" y="384019"/>
                  <a:pt x="4049936" y="484413"/>
                  <a:pt x="4042063" y="647064"/>
                </a:cubicBezTo>
                <a:cubicBezTo>
                  <a:pt x="4034190" y="809715"/>
                  <a:pt x="4056200" y="913065"/>
                  <a:pt x="4042063" y="1006539"/>
                </a:cubicBezTo>
                <a:lnTo>
                  <a:pt x="4042063" y="1006539"/>
                </a:lnTo>
                <a:cubicBezTo>
                  <a:pt x="4022222" y="1200476"/>
                  <a:pt x="4049567" y="1296859"/>
                  <a:pt x="4042063" y="1437913"/>
                </a:cubicBezTo>
                <a:lnTo>
                  <a:pt x="4042063" y="1437908"/>
                </a:lnTo>
                <a:cubicBezTo>
                  <a:pt x="4043246" y="1581594"/>
                  <a:pt x="3915004" y="1737378"/>
                  <a:pt x="3754475" y="1725496"/>
                </a:cubicBezTo>
                <a:cubicBezTo>
                  <a:pt x="3635401" y="1730556"/>
                  <a:pt x="3461587" y="1718501"/>
                  <a:pt x="3368386" y="1725496"/>
                </a:cubicBezTo>
                <a:cubicBezTo>
                  <a:pt x="3349870" y="1857228"/>
                  <a:pt x="3340042" y="2028841"/>
                  <a:pt x="3341937" y="2109022"/>
                </a:cubicBezTo>
                <a:cubicBezTo>
                  <a:pt x="3170366" y="2031762"/>
                  <a:pt x="2988967" y="1980314"/>
                  <a:pt x="2840063" y="1913424"/>
                </a:cubicBezTo>
                <a:cubicBezTo>
                  <a:pt x="2691159" y="1846534"/>
                  <a:pt x="2550738" y="1788128"/>
                  <a:pt x="2357870" y="1725496"/>
                </a:cubicBezTo>
                <a:cubicBezTo>
                  <a:pt x="2208269" y="1727350"/>
                  <a:pt x="1827866" y="1745588"/>
                  <a:pt x="1688479" y="1725496"/>
                </a:cubicBezTo>
                <a:cubicBezTo>
                  <a:pt x="1549092" y="1705404"/>
                  <a:pt x="1315870" y="1703611"/>
                  <a:pt x="998385" y="1725496"/>
                </a:cubicBezTo>
                <a:cubicBezTo>
                  <a:pt x="680900" y="1747381"/>
                  <a:pt x="480588" y="1716101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4042063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446376" y="22027"/>
                  <a:pt x="679607" y="24160"/>
                  <a:pt x="977682" y="0"/>
                </a:cubicBezTo>
                <a:cubicBezTo>
                  <a:pt x="1275757" y="-24160"/>
                  <a:pt x="1348588" y="27294"/>
                  <a:pt x="1605668" y="0"/>
                </a:cubicBezTo>
                <a:cubicBezTo>
                  <a:pt x="1862748" y="-27294"/>
                  <a:pt x="2136783" y="16535"/>
                  <a:pt x="2357870" y="0"/>
                </a:cubicBezTo>
                <a:lnTo>
                  <a:pt x="2357870" y="0"/>
                </a:lnTo>
                <a:cubicBezTo>
                  <a:pt x="2518267" y="-8975"/>
                  <a:pt x="2689654" y="-14973"/>
                  <a:pt x="2853023" y="0"/>
                </a:cubicBezTo>
                <a:cubicBezTo>
                  <a:pt x="3016392" y="14973"/>
                  <a:pt x="3190759" y="-12752"/>
                  <a:pt x="3368386" y="0"/>
                </a:cubicBezTo>
                <a:cubicBezTo>
                  <a:pt x="3484650" y="-14558"/>
                  <a:pt x="3632964" y="2752"/>
                  <a:pt x="3754475" y="0"/>
                </a:cubicBezTo>
                <a:cubicBezTo>
                  <a:pt x="3922103" y="12870"/>
                  <a:pt x="4043793" y="105298"/>
                  <a:pt x="4042063" y="287588"/>
                </a:cubicBezTo>
                <a:cubicBezTo>
                  <a:pt x="4029292" y="420498"/>
                  <a:pt x="4030601" y="567447"/>
                  <a:pt x="4042063" y="647064"/>
                </a:cubicBezTo>
                <a:cubicBezTo>
                  <a:pt x="4053525" y="726681"/>
                  <a:pt x="4034053" y="848088"/>
                  <a:pt x="4042063" y="1006539"/>
                </a:cubicBezTo>
                <a:lnTo>
                  <a:pt x="4042063" y="1006539"/>
                </a:lnTo>
                <a:cubicBezTo>
                  <a:pt x="4039974" y="1111415"/>
                  <a:pt x="4038248" y="1268309"/>
                  <a:pt x="4042063" y="1437913"/>
                </a:cubicBezTo>
                <a:lnTo>
                  <a:pt x="4042063" y="1437908"/>
                </a:lnTo>
                <a:cubicBezTo>
                  <a:pt x="4053275" y="1627263"/>
                  <a:pt x="3890032" y="1698954"/>
                  <a:pt x="3754475" y="1725496"/>
                </a:cubicBezTo>
                <a:cubicBezTo>
                  <a:pt x="3605929" y="1743177"/>
                  <a:pt x="3484077" y="1740207"/>
                  <a:pt x="3368386" y="1725496"/>
                </a:cubicBezTo>
                <a:cubicBezTo>
                  <a:pt x="3342078" y="1862029"/>
                  <a:pt x="3349083" y="1917181"/>
                  <a:pt x="3341937" y="2109022"/>
                </a:cubicBezTo>
                <a:cubicBezTo>
                  <a:pt x="3108897" y="2011181"/>
                  <a:pt x="3067741" y="2003148"/>
                  <a:pt x="2859744" y="1921094"/>
                </a:cubicBezTo>
                <a:cubicBezTo>
                  <a:pt x="2651747" y="1839040"/>
                  <a:pt x="2556516" y="1805543"/>
                  <a:pt x="2357870" y="1725496"/>
                </a:cubicBezTo>
                <a:cubicBezTo>
                  <a:pt x="2150343" y="1752834"/>
                  <a:pt x="1881144" y="1723192"/>
                  <a:pt x="1626370" y="1725496"/>
                </a:cubicBezTo>
                <a:cubicBezTo>
                  <a:pt x="1371596" y="1727800"/>
                  <a:pt x="1188258" y="1698288"/>
                  <a:pt x="894871" y="1725496"/>
                </a:cubicBezTo>
                <a:cubicBezTo>
                  <a:pt x="601484" y="1752704"/>
                  <a:pt x="467686" y="1732425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:ask="http://schemas.microsoft.com/office/drawing/2018/sketchyshapes" sd="1430415381">
                  <a:prstGeom prst="wedgeRoundRectCallout">
                    <a:avLst>
                      <a:gd name="adj1" fmla="val 32679"/>
                      <a:gd name="adj2" fmla="val 722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x 2 = 24</a:t>
            </a:r>
          </a:p>
        </p:txBody>
      </p:sp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57F31B-66EC-41C3-F2AF-DDFCF4966C13}"/>
              </a:ext>
            </a:extLst>
          </p:cNvPr>
          <p:cNvGrpSpPr/>
          <p:nvPr/>
        </p:nvGrpSpPr>
        <p:grpSpPr>
          <a:xfrm>
            <a:off x="5477188" y="3849325"/>
            <a:ext cx="2084969" cy="2084969"/>
            <a:chOff x="3880980" y="4622364"/>
            <a:chExt cx="2084969" cy="20849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FDE21F-3DAB-38E5-A3D6-9476C6F54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5AD4CA-32AD-8D92-3BC8-9080FCDF6491}"/>
                </a:ext>
              </a:extLst>
            </p:cNvPr>
            <p:cNvGrpSpPr/>
            <p:nvPr/>
          </p:nvGrpSpPr>
          <p:grpSpPr>
            <a:xfrm>
              <a:off x="4516243" y="5288928"/>
              <a:ext cx="814441" cy="1253083"/>
              <a:chOff x="4489079" y="5288928"/>
              <a:chExt cx="814441" cy="125308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D29259-5781-E5AE-B1A3-893B1622D7A5}"/>
                  </a:ext>
                </a:extLst>
              </p:cNvPr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98A8A7-B16E-A432-947A-54168E43592B}"/>
                  </a:ext>
                </a:extLst>
              </p:cNvPr>
              <p:cNvSpPr txBox="1"/>
              <p:nvPr/>
            </p:nvSpPr>
            <p:spPr>
              <a:xfrm>
                <a:off x="4572449" y="5341682"/>
                <a:ext cx="6477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3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686980" y="143539"/>
            <a:ext cx="6175663" cy="3100520"/>
            <a:chOff x="325473" y="292395"/>
            <a:chExt cx="6175663" cy="310052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1018201" y="819150"/>
              <a:ext cx="4459984" cy="2047010"/>
            </a:xfrm>
            <a:custGeom>
              <a:avLst/>
              <a:gdLst>
                <a:gd name="connsiteX0" fmla="*/ 0 w 4459984"/>
                <a:gd name="connsiteY0" fmla="*/ 341175 h 2047010"/>
                <a:gd name="connsiteX1" fmla="*/ 341175 w 4459984"/>
                <a:gd name="connsiteY1" fmla="*/ 0 h 2047010"/>
                <a:gd name="connsiteX2" fmla="*/ 970781 w 4459984"/>
                <a:gd name="connsiteY2" fmla="*/ 0 h 2047010"/>
                <a:gd name="connsiteX3" fmla="*/ 1638163 w 4459984"/>
                <a:gd name="connsiteY3" fmla="*/ 0 h 2047010"/>
                <a:gd name="connsiteX4" fmla="*/ 2267768 w 4459984"/>
                <a:gd name="connsiteY4" fmla="*/ 0 h 2047010"/>
                <a:gd name="connsiteX5" fmla="*/ 2784045 w 4459984"/>
                <a:gd name="connsiteY5" fmla="*/ 0 h 2047010"/>
                <a:gd name="connsiteX6" fmla="*/ 3451427 w 4459984"/>
                <a:gd name="connsiteY6" fmla="*/ 0 h 2047010"/>
                <a:gd name="connsiteX7" fmla="*/ 4118809 w 4459984"/>
                <a:gd name="connsiteY7" fmla="*/ 0 h 2047010"/>
                <a:gd name="connsiteX8" fmla="*/ 4459984 w 4459984"/>
                <a:gd name="connsiteY8" fmla="*/ 341175 h 2047010"/>
                <a:gd name="connsiteX9" fmla="*/ 4459984 w 4459984"/>
                <a:gd name="connsiteY9" fmla="*/ 1023505 h 2047010"/>
                <a:gd name="connsiteX10" fmla="*/ 4459984 w 4459984"/>
                <a:gd name="connsiteY10" fmla="*/ 1705835 h 2047010"/>
                <a:gd name="connsiteX11" fmla="*/ 4118809 w 4459984"/>
                <a:gd name="connsiteY11" fmla="*/ 2047010 h 2047010"/>
                <a:gd name="connsiteX12" fmla="*/ 3489203 w 4459984"/>
                <a:gd name="connsiteY12" fmla="*/ 2047010 h 2047010"/>
                <a:gd name="connsiteX13" fmla="*/ 2935150 w 4459984"/>
                <a:gd name="connsiteY13" fmla="*/ 2047010 h 2047010"/>
                <a:gd name="connsiteX14" fmla="*/ 2381097 w 4459984"/>
                <a:gd name="connsiteY14" fmla="*/ 2047010 h 2047010"/>
                <a:gd name="connsiteX15" fmla="*/ 1713715 w 4459984"/>
                <a:gd name="connsiteY15" fmla="*/ 2047010 h 2047010"/>
                <a:gd name="connsiteX16" fmla="*/ 1084110 w 4459984"/>
                <a:gd name="connsiteY16" fmla="*/ 2047010 h 2047010"/>
                <a:gd name="connsiteX17" fmla="*/ 341175 w 4459984"/>
                <a:gd name="connsiteY17" fmla="*/ 2047010 h 2047010"/>
                <a:gd name="connsiteX18" fmla="*/ 0 w 4459984"/>
                <a:gd name="connsiteY18" fmla="*/ 1705835 h 2047010"/>
                <a:gd name="connsiteX19" fmla="*/ 0 w 4459984"/>
                <a:gd name="connsiteY19" fmla="*/ 996212 h 2047010"/>
                <a:gd name="connsiteX20" fmla="*/ 0 w 4459984"/>
                <a:gd name="connsiteY20" fmla="*/ 341175 h 20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59984" h="2047010" fill="none" extrusionOk="0">
                  <a:moveTo>
                    <a:pt x="0" y="341175"/>
                  </a:moveTo>
                  <a:cubicBezTo>
                    <a:pt x="-20853" y="161954"/>
                    <a:pt x="122362" y="5937"/>
                    <a:pt x="341175" y="0"/>
                  </a:cubicBezTo>
                  <a:cubicBezTo>
                    <a:pt x="584581" y="23253"/>
                    <a:pt x="776554" y="-20967"/>
                    <a:pt x="970781" y="0"/>
                  </a:cubicBezTo>
                  <a:cubicBezTo>
                    <a:pt x="1165008" y="20967"/>
                    <a:pt x="1494782" y="24729"/>
                    <a:pt x="1638163" y="0"/>
                  </a:cubicBezTo>
                  <a:cubicBezTo>
                    <a:pt x="1781544" y="-24729"/>
                    <a:pt x="2073682" y="-2432"/>
                    <a:pt x="2267768" y="0"/>
                  </a:cubicBezTo>
                  <a:cubicBezTo>
                    <a:pt x="2461854" y="2432"/>
                    <a:pt x="2559328" y="-25093"/>
                    <a:pt x="2784045" y="0"/>
                  </a:cubicBezTo>
                  <a:cubicBezTo>
                    <a:pt x="3008762" y="25093"/>
                    <a:pt x="3299568" y="31407"/>
                    <a:pt x="3451427" y="0"/>
                  </a:cubicBezTo>
                  <a:cubicBezTo>
                    <a:pt x="3603286" y="-31407"/>
                    <a:pt x="3792271" y="-15396"/>
                    <a:pt x="4118809" y="0"/>
                  </a:cubicBezTo>
                  <a:cubicBezTo>
                    <a:pt x="4313836" y="-5254"/>
                    <a:pt x="4464187" y="155113"/>
                    <a:pt x="4459984" y="341175"/>
                  </a:cubicBezTo>
                  <a:cubicBezTo>
                    <a:pt x="4472376" y="576865"/>
                    <a:pt x="4458727" y="771590"/>
                    <a:pt x="4459984" y="1023505"/>
                  </a:cubicBezTo>
                  <a:cubicBezTo>
                    <a:pt x="4461242" y="1275420"/>
                    <a:pt x="4476702" y="1470339"/>
                    <a:pt x="4459984" y="1705835"/>
                  </a:cubicBezTo>
                  <a:cubicBezTo>
                    <a:pt x="4461703" y="1876372"/>
                    <a:pt x="4296125" y="2048825"/>
                    <a:pt x="4118809" y="2047010"/>
                  </a:cubicBezTo>
                  <a:cubicBezTo>
                    <a:pt x="3991407" y="2061064"/>
                    <a:pt x="3696192" y="2017313"/>
                    <a:pt x="3489203" y="2047010"/>
                  </a:cubicBezTo>
                  <a:cubicBezTo>
                    <a:pt x="3282214" y="2076707"/>
                    <a:pt x="3110426" y="2059439"/>
                    <a:pt x="2935150" y="2047010"/>
                  </a:cubicBezTo>
                  <a:cubicBezTo>
                    <a:pt x="2759874" y="2034581"/>
                    <a:pt x="2528581" y="2038387"/>
                    <a:pt x="2381097" y="2047010"/>
                  </a:cubicBezTo>
                  <a:cubicBezTo>
                    <a:pt x="2233613" y="2055633"/>
                    <a:pt x="1901535" y="2015251"/>
                    <a:pt x="1713715" y="2047010"/>
                  </a:cubicBezTo>
                  <a:cubicBezTo>
                    <a:pt x="1525895" y="2078770"/>
                    <a:pt x="1211661" y="2036596"/>
                    <a:pt x="1084110" y="2047010"/>
                  </a:cubicBezTo>
                  <a:cubicBezTo>
                    <a:pt x="956560" y="2057424"/>
                    <a:pt x="652481" y="2017881"/>
                    <a:pt x="341175" y="2047010"/>
                  </a:cubicBezTo>
                  <a:cubicBezTo>
                    <a:pt x="188138" y="2046119"/>
                    <a:pt x="38079" y="1897282"/>
                    <a:pt x="0" y="1705835"/>
                  </a:cubicBezTo>
                  <a:cubicBezTo>
                    <a:pt x="5357" y="1382279"/>
                    <a:pt x="-7703" y="1198425"/>
                    <a:pt x="0" y="996212"/>
                  </a:cubicBezTo>
                  <a:cubicBezTo>
                    <a:pt x="7703" y="793999"/>
                    <a:pt x="-30629" y="575839"/>
                    <a:pt x="0" y="341175"/>
                  </a:cubicBezTo>
                  <a:close/>
                </a:path>
                <a:path w="4459984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451244" y="19775"/>
                    <a:pt x="667364" y="-16161"/>
                    <a:pt x="857452" y="0"/>
                  </a:cubicBezTo>
                  <a:cubicBezTo>
                    <a:pt x="1047540" y="16161"/>
                    <a:pt x="1304290" y="30365"/>
                    <a:pt x="1524834" y="0"/>
                  </a:cubicBezTo>
                  <a:cubicBezTo>
                    <a:pt x="1745378" y="-30365"/>
                    <a:pt x="2020527" y="-23826"/>
                    <a:pt x="2192216" y="0"/>
                  </a:cubicBezTo>
                  <a:cubicBezTo>
                    <a:pt x="2363905" y="23826"/>
                    <a:pt x="2610121" y="-19194"/>
                    <a:pt x="2859598" y="0"/>
                  </a:cubicBezTo>
                  <a:cubicBezTo>
                    <a:pt x="3109075" y="19194"/>
                    <a:pt x="3367752" y="-34103"/>
                    <a:pt x="3564756" y="0"/>
                  </a:cubicBezTo>
                  <a:cubicBezTo>
                    <a:pt x="3761760" y="34103"/>
                    <a:pt x="3917821" y="-24082"/>
                    <a:pt x="4118809" y="0"/>
                  </a:cubicBezTo>
                  <a:cubicBezTo>
                    <a:pt x="4295627" y="-18311"/>
                    <a:pt x="4454311" y="137329"/>
                    <a:pt x="4459984" y="341175"/>
                  </a:cubicBezTo>
                  <a:cubicBezTo>
                    <a:pt x="4431970" y="566295"/>
                    <a:pt x="4451330" y="851727"/>
                    <a:pt x="4459984" y="1037152"/>
                  </a:cubicBezTo>
                  <a:cubicBezTo>
                    <a:pt x="4468638" y="1222577"/>
                    <a:pt x="4455846" y="1466791"/>
                    <a:pt x="4459984" y="1705835"/>
                  </a:cubicBezTo>
                  <a:cubicBezTo>
                    <a:pt x="4453200" y="1915652"/>
                    <a:pt x="4268158" y="2037525"/>
                    <a:pt x="4118809" y="2047010"/>
                  </a:cubicBezTo>
                  <a:cubicBezTo>
                    <a:pt x="3971576" y="2063077"/>
                    <a:pt x="3720251" y="2024616"/>
                    <a:pt x="3602532" y="2047010"/>
                  </a:cubicBezTo>
                  <a:cubicBezTo>
                    <a:pt x="3484813" y="2069404"/>
                    <a:pt x="3262533" y="2027604"/>
                    <a:pt x="3010703" y="2047010"/>
                  </a:cubicBezTo>
                  <a:cubicBezTo>
                    <a:pt x="2758873" y="2066416"/>
                    <a:pt x="2676499" y="2046941"/>
                    <a:pt x="2381097" y="2047010"/>
                  </a:cubicBezTo>
                  <a:cubicBezTo>
                    <a:pt x="2085695" y="2047079"/>
                    <a:pt x="1952627" y="2028854"/>
                    <a:pt x="1751492" y="2047010"/>
                  </a:cubicBezTo>
                  <a:cubicBezTo>
                    <a:pt x="1550358" y="2065166"/>
                    <a:pt x="1237624" y="2012931"/>
                    <a:pt x="1046333" y="2047010"/>
                  </a:cubicBezTo>
                  <a:cubicBezTo>
                    <a:pt x="855042" y="2081089"/>
                    <a:pt x="497857" y="2054007"/>
                    <a:pt x="341175" y="2047010"/>
                  </a:cubicBezTo>
                  <a:cubicBezTo>
                    <a:pt x="111774" y="2027336"/>
                    <a:pt x="-17806" y="1873460"/>
                    <a:pt x="0" y="1705835"/>
                  </a:cubicBezTo>
                  <a:cubicBezTo>
                    <a:pt x="19689" y="1569713"/>
                    <a:pt x="11620" y="1211644"/>
                    <a:pt x="0" y="1037152"/>
                  </a:cubicBezTo>
                  <a:cubicBezTo>
                    <a:pt x="-11620" y="862660"/>
                    <a:pt x="5778" y="659869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73" y="2007460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681" y="29239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B3AD75-647A-2356-6869-ABFFDF93323B}"/>
              </a:ext>
            </a:extLst>
          </p:cNvPr>
          <p:cNvSpPr/>
          <p:nvPr/>
        </p:nvSpPr>
        <p:spPr>
          <a:xfrm>
            <a:off x="6918061" y="853825"/>
            <a:ext cx="4042063" cy="1725496"/>
          </a:xfrm>
          <a:custGeom>
            <a:avLst/>
            <a:gdLst>
              <a:gd name="connsiteX0" fmla="*/ 0 w 4042063"/>
              <a:gd name="connsiteY0" fmla="*/ 287588 h 1725496"/>
              <a:gd name="connsiteX1" fmla="*/ 287588 w 4042063"/>
              <a:gd name="connsiteY1" fmla="*/ 0 h 1725496"/>
              <a:gd name="connsiteX2" fmla="*/ 936276 w 4042063"/>
              <a:gd name="connsiteY2" fmla="*/ 0 h 1725496"/>
              <a:gd name="connsiteX3" fmla="*/ 1564262 w 4042063"/>
              <a:gd name="connsiteY3" fmla="*/ 0 h 1725496"/>
              <a:gd name="connsiteX4" fmla="*/ 2357870 w 4042063"/>
              <a:gd name="connsiteY4" fmla="*/ 0 h 1725496"/>
              <a:gd name="connsiteX5" fmla="*/ 2357870 w 4042063"/>
              <a:gd name="connsiteY5" fmla="*/ 0 h 1725496"/>
              <a:gd name="connsiteX6" fmla="*/ 2883338 w 4042063"/>
              <a:gd name="connsiteY6" fmla="*/ 0 h 1725496"/>
              <a:gd name="connsiteX7" fmla="*/ 3368386 w 4042063"/>
              <a:gd name="connsiteY7" fmla="*/ 0 h 1725496"/>
              <a:gd name="connsiteX8" fmla="*/ 3754475 w 4042063"/>
              <a:gd name="connsiteY8" fmla="*/ 0 h 1725496"/>
              <a:gd name="connsiteX9" fmla="*/ 4042063 w 4042063"/>
              <a:gd name="connsiteY9" fmla="*/ 287588 h 1725496"/>
              <a:gd name="connsiteX10" fmla="*/ 4042063 w 4042063"/>
              <a:gd name="connsiteY10" fmla="*/ 647064 h 1725496"/>
              <a:gd name="connsiteX11" fmla="*/ 4042063 w 4042063"/>
              <a:gd name="connsiteY11" fmla="*/ 1006539 h 1725496"/>
              <a:gd name="connsiteX12" fmla="*/ 4042063 w 4042063"/>
              <a:gd name="connsiteY12" fmla="*/ 1006539 h 1725496"/>
              <a:gd name="connsiteX13" fmla="*/ 4042063 w 4042063"/>
              <a:gd name="connsiteY13" fmla="*/ 1437913 h 1725496"/>
              <a:gd name="connsiteX14" fmla="*/ 4042063 w 4042063"/>
              <a:gd name="connsiteY14" fmla="*/ 1437908 h 1725496"/>
              <a:gd name="connsiteX15" fmla="*/ 3754475 w 4042063"/>
              <a:gd name="connsiteY15" fmla="*/ 1725496 h 1725496"/>
              <a:gd name="connsiteX16" fmla="*/ 3368386 w 4042063"/>
              <a:gd name="connsiteY16" fmla="*/ 1725496 h 1725496"/>
              <a:gd name="connsiteX17" fmla="*/ 3341937 w 4042063"/>
              <a:gd name="connsiteY17" fmla="*/ 2109022 h 1725496"/>
              <a:gd name="connsiteX18" fmla="*/ 2840063 w 4042063"/>
              <a:gd name="connsiteY18" fmla="*/ 1913424 h 1725496"/>
              <a:gd name="connsiteX19" fmla="*/ 2357870 w 4042063"/>
              <a:gd name="connsiteY19" fmla="*/ 1725496 h 1725496"/>
              <a:gd name="connsiteX20" fmla="*/ 1688479 w 4042063"/>
              <a:gd name="connsiteY20" fmla="*/ 1725496 h 1725496"/>
              <a:gd name="connsiteX21" fmla="*/ 998385 w 4042063"/>
              <a:gd name="connsiteY21" fmla="*/ 1725496 h 1725496"/>
              <a:gd name="connsiteX22" fmla="*/ 287588 w 4042063"/>
              <a:gd name="connsiteY22" fmla="*/ 1725496 h 1725496"/>
              <a:gd name="connsiteX23" fmla="*/ 0 w 4042063"/>
              <a:gd name="connsiteY23" fmla="*/ 1437908 h 1725496"/>
              <a:gd name="connsiteX24" fmla="*/ 0 w 4042063"/>
              <a:gd name="connsiteY24" fmla="*/ 1437913 h 1725496"/>
              <a:gd name="connsiteX25" fmla="*/ 0 w 4042063"/>
              <a:gd name="connsiteY25" fmla="*/ 1006539 h 1725496"/>
              <a:gd name="connsiteX26" fmla="*/ 0 w 4042063"/>
              <a:gd name="connsiteY26" fmla="*/ 1006539 h 1725496"/>
              <a:gd name="connsiteX27" fmla="*/ 0 w 4042063"/>
              <a:gd name="connsiteY27" fmla="*/ 668632 h 1725496"/>
              <a:gd name="connsiteX28" fmla="*/ 0 w 4042063"/>
              <a:gd name="connsiteY28" fmla="*/ 287588 h 17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2063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583006" y="21023"/>
                  <a:pt x="642389" y="-28697"/>
                  <a:pt x="936276" y="0"/>
                </a:cubicBezTo>
                <a:cubicBezTo>
                  <a:pt x="1230163" y="28697"/>
                  <a:pt x="1415731" y="23160"/>
                  <a:pt x="1564262" y="0"/>
                </a:cubicBezTo>
                <a:cubicBezTo>
                  <a:pt x="1712793" y="-23160"/>
                  <a:pt x="1991524" y="36637"/>
                  <a:pt x="2357870" y="0"/>
                </a:cubicBezTo>
                <a:lnTo>
                  <a:pt x="2357870" y="0"/>
                </a:lnTo>
                <a:cubicBezTo>
                  <a:pt x="2502810" y="1611"/>
                  <a:pt x="2773738" y="4549"/>
                  <a:pt x="2883338" y="0"/>
                </a:cubicBezTo>
                <a:cubicBezTo>
                  <a:pt x="2992938" y="-4549"/>
                  <a:pt x="3233422" y="-8345"/>
                  <a:pt x="3368386" y="0"/>
                </a:cubicBezTo>
                <a:cubicBezTo>
                  <a:pt x="3517157" y="17917"/>
                  <a:pt x="3670771" y="5354"/>
                  <a:pt x="3754475" y="0"/>
                </a:cubicBezTo>
                <a:cubicBezTo>
                  <a:pt x="3937972" y="20811"/>
                  <a:pt x="4054995" y="101370"/>
                  <a:pt x="4042063" y="287588"/>
                </a:cubicBezTo>
                <a:cubicBezTo>
                  <a:pt x="4033887" y="384019"/>
                  <a:pt x="4049936" y="484413"/>
                  <a:pt x="4042063" y="647064"/>
                </a:cubicBezTo>
                <a:cubicBezTo>
                  <a:pt x="4034190" y="809715"/>
                  <a:pt x="4056200" y="913065"/>
                  <a:pt x="4042063" y="1006539"/>
                </a:cubicBezTo>
                <a:lnTo>
                  <a:pt x="4042063" y="1006539"/>
                </a:lnTo>
                <a:cubicBezTo>
                  <a:pt x="4022222" y="1200476"/>
                  <a:pt x="4049567" y="1296859"/>
                  <a:pt x="4042063" y="1437913"/>
                </a:cubicBezTo>
                <a:lnTo>
                  <a:pt x="4042063" y="1437908"/>
                </a:lnTo>
                <a:cubicBezTo>
                  <a:pt x="4043246" y="1581594"/>
                  <a:pt x="3915004" y="1737378"/>
                  <a:pt x="3754475" y="1725496"/>
                </a:cubicBezTo>
                <a:cubicBezTo>
                  <a:pt x="3635401" y="1730556"/>
                  <a:pt x="3461587" y="1718501"/>
                  <a:pt x="3368386" y="1725496"/>
                </a:cubicBezTo>
                <a:cubicBezTo>
                  <a:pt x="3349870" y="1857228"/>
                  <a:pt x="3340042" y="2028841"/>
                  <a:pt x="3341937" y="2109022"/>
                </a:cubicBezTo>
                <a:cubicBezTo>
                  <a:pt x="3170366" y="2031762"/>
                  <a:pt x="2988967" y="1980314"/>
                  <a:pt x="2840063" y="1913424"/>
                </a:cubicBezTo>
                <a:cubicBezTo>
                  <a:pt x="2691159" y="1846534"/>
                  <a:pt x="2550738" y="1788128"/>
                  <a:pt x="2357870" y="1725496"/>
                </a:cubicBezTo>
                <a:cubicBezTo>
                  <a:pt x="2208269" y="1727350"/>
                  <a:pt x="1827866" y="1745588"/>
                  <a:pt x="1688479" y="1725496"/>
                </a:cubicBezTo>
                <a:cubicBezTo>
                  <a:pt x="1549092" y="1705404"/>
                  <a:pt x="1315870" y="1703611"/>
                  <a:pt x="998385" y="1725496"/>
                </a:cubicBezTo>
                <a:cubicBezTo>
                  <a:pt x="680900" y="1747381"/>
                  <a:pt x="480588" y="1716101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4042063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446376" y="22027"/>
                  <a:pt x="679607" y="24160"/>
                  <a:pt x="977682" y="0"/>
                </a:cubicBezTo>
                <a:cubicBezTo>
                  <a:pt x="1275757" y="-24160"/>
                  <a:pt x="1348588" y="27294"/>
                  <a:pt x="1605668" y="0"/>
                </a:cubicBezTo>
                <a:cubicBezTo>
                  <a:pt x="1862748" y="-27294"/>
                  <a:pt x="2136783" y="16535"/>
                  <a:pt x="2357870" y="0"/>
                </a:cubicBezTo>
                <a:lnTo>
                  <a:pt x="2357870" y="0"/>
                </a:lnTo>
                <a:cubicBezTo>
                  <a:pt x="2518267" y="-8975"/>
                  <a:pt x="2689654" y="-14973"/>
                  <a:pt x="2853023" y="0"/>
                </a:cubicBezTo>
                <a:cubicBezTo>
                  <a:pt x="3016392" y="14973"/>
                  <a:pt x="3190759" y="-12752"/>
                  <a:pt x="3368386" y="0"/>
                </a:cubicBezTo>
                <a:cubicBezTo>
                  <a:pt x="3484650" y="-14558"/>
                  <a:pt x="3632964" y="2752"/>
                  <a:pt x="3754475" y="0"/>
                </a:cubicBezTo>
                <a:cubicBezTo>
                  <a:pt x="3922103" y="12870"/>
                  <a:pt x="4043793" y="105298"/>
                  <a:pt x="4042063" y="287588"/>
                </a:cubicBezTo>
                <a:cubicBezTo>
                  <a:pt x="4029292" y="420498"/>
                  <a:pt x="4030601" y="567447"/>
                  <a:pt x="4042063" y="647064"/>
                </a:cubicBezTo>
                <a:cubicBezTo>
                  <a:pt x="4053525" y="726681"/>
                  <a:pt x="4034053" y="848088"/>
                  <a:pt x="4042063" y="1006539"/>
                </a:cubicBezTo>
                <a:lnTo>
                  <a:pt x="4042063" y="1006539"/>
                </a:lnTo>
                <a:cubicBezTo>
                  <a:pt x="4039974" y="1111415"/>
                  <a:pt x="4038248" y="1268309"/>
                  <a:pt x="4042063" y="1437913"/>
                </a:cubicBezTo>
                <a:lnTo>
                  <a:pt x="4042063" y="1437908"/>
                </a:lnTo>
                <a:cubicBezTo>
                  <a:pt x="4053275" y="1627263"/>
                  <a:pt x="3890032" y="1698954"/>
                  <a:pt x="3754475" y="1725496"/>
                </a:cubicBezTo>
                <a:cubicBezTo>
                  <a:pt x="3605929" y="1743177"/>
                  <a:pt x="3484077" y="1740207"/>
                  <a:pt x="3368386" y="1725496"/>
                </a:cubicBezTo>
                <a:cubicBezTo>
                  <a:pt x="3342078" y="1862029"/>
                  <a:pt x="3349083" y="1917181"/>
                  <a:pt x="3341937" y="2109022"/>
                </a:cubicBezTo>
                <a:cubicBezTo>
                  <a:pt x="3108897" y="2011181"/>
                  <a:pt x="3067741" y="2003148"/>
                  <a:pt x="2859744" y="1921094"/>
                </a:cubicBezTo>
                <a:cubicBezTo>
                  <a:pt x="2651747" y="1839040"/>
                  <a:pt x="2556516" y="1805543"/>
                  <a:pt x="2357870" y="1725496"/>
                </a:cubicBezTo>
                <a:cubicBezTo>
                  <a:pt x="2150343" y="1752834"/>
                  <a:pt x="1881144" y="1723192"/>
                  <a:pt x="1626370" y="1725496"/>
                </a:cubicBezTo>
                <a:cubicBezTo>
                  <a:pt x="1371596" y="1727800"/>
                  <a:pt x="1188258" y="1698288"/>
                  <a:pt x="894871" y="1725496"/>
                </a:cubicBezTo>
                <a:cubicBezTo>
                  <a:pt x="601484" y="1752704"/>
                  <a:pt x="467686" y="1732425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:ask="http://schemas.microsoft.com/office/drawing/2018/sketchyshapes" sd="1430415381">
                  <a:prstGeom prst="wedgeRoundRectCallout">
                    <a:avLst>
                      <a:gd name="adj1" fmla="val 32679"/>
                      <a:gd name="adj2" fmla="val 722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x 3 = 33</a:t>
            </a:r>
          </a:p>
        </p:txBody>
      </p:sp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36083F-C123-288D-7B90-04F087E4ACA7}"/>
              </a:ext>
            </a:extLst>
          </p:cNvPr>
          <p:cNvGrpSpPr/>
          <p:nvPr/>
        </p:nvGrpSpPr>
        <p:grpSpPr>
          <a:xfrm>
            <a:off x="5551160" y="3670642"/>
            <a:ext cx="2084969" cy="2084969"/>
            <a:chOff x="3880980" y="4622364"/>
            <a:chExt cx="2084969" cy="20849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E7340D-637B-D034-EC27-B6F4B3A84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95BF65-7E02-5233-AC97-375ED24400EE}"/>
                </a:ext>
              </a:extLst>
            </p:cNvPr>
            <p:cNvGrpSpPr/>
            <p:nvPr/>
          </p:nvGrpSpPr>
          <p:grpSpPr>
            <a:xfrm>
              <a:off x="4516243" y="5288928"/>
              <a:ext cx="814441" cy="1253083"/>
              <a:chOff x="4489079" y="5288928"/>
              <a:chExt cx="814441" cy="125308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776B433-6559-17F1-E7E6-893B87428D8C}"/>
                  </a:ext>
                </a:extLst>
              </p:cNvPr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DFA50-6E50-2B02-9798-807DEEF9EDE6}"/>
                  </a:ext>
                </a:extLst>
              </p:cNvPr>
              <p:cNvSpPr txBox="1"/>
              <p:nvPr/>
            </p:nvSpPr>
            <p:spPr>
              <a:xfrm>
                <a:off x="4572449" y="5341682"/>
                <a:ext cx="6477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1732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84D65-C64D-7298-BE4D-8CBDA72A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49607" y="2717750"/>
            <a:ext cx="7847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80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964BD0-0249-D198-ECCC-806FBDCC15F4}"/>
              </a:ext>
            </a:extLst>
          </p:cNvPr>
          <p:cNvSpPr/>
          <p:nvPr/>
        </p:nvSpPr>
        <p:spPr>
          <a:xfrm>
            <a:off x="752475" y="342899"/>
            <a:ext cx="10944225" cy="62579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6ED58F4-294E-A02D-BE58-2D936CD1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49" y="4078252"/>
            <a:ext cx="2854175" cy="2854175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59BD763-8F2E-A1A9-F8AF-976A056A8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7169" y="3972026"/>
            <a:ext cx="2696043" cy="2696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819AE-1EA9-4665-8A8D-98B5ADAB3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1757362"/>
            <a:ext cx="10488848" cy="191928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981C12-94DA-4C33-A024-863199F9D041}"/>
              </a:ext>
            </a:extLst>
          </p:cNvPr>
          <p:cNvSpPr/>
          <p:nvPr/>
        </p:nvSpPr>
        <p:spPr>
          <a:xfrm>
            <a:off x="2105025" y="3061252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F0FEE0-F016-434B-B46D-C1626FEDE840}"/>
              </a:ext>
            </a:extLst>
          </p:cNvPr>
          <p:cNvSpPr/>
          <p:nvPr/>
        </p:nvSpPr>
        <p:spPr>
          <a:xfrm>
            <a:off x="1819275" y="3057525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048519-8426-445F-8954-D2D18D1E2E3B}"/>
              </a:ext>
            </a:extLst>
          </p:cNvPr>
          <p:cNvSpPr/>
          <p:nvPr/>
        </p:nvSpPr>
        <p:spPr>
          <a:xfrm>
            <a:off x="4876800" y="3057525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7DCA3D-1453-4BAB-8126-1851410F560A}"/>
              </a:ext>
            </a:extLst>
          </p:cNvPr>
          <p:cNvSpPr/>
          <p:nvPr/>
        </p:nvSpPr>
        <p:spPr>
          <a:xfrm>
            <a:off x="4629150" y="3057525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DA5FA7-D21D-49EC-BC8C-EE67B756566A}"/>
              </a:ext>
            </a:extLst>
          </p:cNvPr>
          <p:cNvSpPr/>
          <p:nvPr/>
        </p:nvSpPr>
        <p:spPr>
          <a:xfrm>
            <a:off x="4362450" y="3067050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818465-2200-41CC-9329-6A08C279EC3E}"/>
              </a:ext>
            </a:extLst>
          </p:cNvPr>
          <p:cNvSpPr/>
          <p:nvPr/>
        </p:nvSpPr>
        <p:spPr>
          <a:xfrm>
            <a:off x="7934325" y="3067050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828E7B-8E3D-4D9D-B8EF-C638ED38AC10}"/>
              </a:ext>
            </a:extLst>
          </p:cNvPr>
          <p:cNvSpPr/>
          <p:nvPr/>
        </p:nvSpPr>
        <p:spPr>
          <a:xfrm>
            <a:off x="7686675" y="3067050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46C0F4-A57E-466A-BD76-B35DADE81F23}"/>
              </a:ext>
            </a:extLst>
          </p:cNvPr>
          <p:cNvSpPr/>
          <p:nvPr/>
        </p:nvSpPr>
        <p:spPr>
          <a:xfrm>
            <a:off x="7419975" y="3076575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57A512-1436-44EB-8A13-030F5BFD9454}"/>
              </a:ext>
            </a:extLst>
          </p:cNvPr>
          <p:cNvSpPr/>
          <p:nvPr/>
        </p:nvSpPr>
        <p:spPr>
          <a:xfrm>
            <a:off x="11058525" y="3057525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F3CF76-9096-46A8-AB2D-800B9ACC1485}"/>
              </a:ext>
            </a:extLst>
          </p:cNvPr>
          <p:cNvSpPr/>
          <p:nvPr/>
        </p:nvSpPr>
        <p:spPr>
          <a:xfrm>
            <a:off x="10810875" y="3057525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FC7E26-36B5-4C60-851E-A5FDF8070999}"/>
              </a:ext>
            </a:extLst>
          </p:cNvPr>
          <p:cNvSpPr/>
          <p:nvPr/>
        </p:nvSpPr>
        <p:spPr>
          <a:xfrm>
            <a:off x="10534650" y="3076575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Hộp Văn bản 14">
            <a:extLst>
              <a:ext uri="{FF2B5EF4-FFF2-40B4-BE49-F238E27FC236}">
                <a16:creationId xmlns:a16="http://schemas.microsoft.com/office/drawing/2014/main" id="{C4151FB6-01C0-0E76-495E-661A607B1D23}"/>
              </a:ext>
            </a:extLst>
          </p:cNvPr>
          <p:cNvSpPr txBox="1"/>
          <p:nvPr/>
        </p:nvSpPr>
        <p:spPr>
          <a:xfrm>
            <a:off x="2015279" y="897425"/>
            <a:ext cx="155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Google Shape;150;p11" descr="Ảnh có chứa bàn&#10;&#10;Mô tả được tạo tự động">
            <a:extLst>
              <a:ext uri="{FF2B5EF4-FFF2-40B4-BE49-F238E27FC236}">
                <a16:creationId xmlns:a16="http://schemas.microsoft.com/office/drawing/2014/main" id="{33EF8C87-CF26-F9D5-BB64-BBC90A511B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313" t="17430" r="86633" b="54492"/>
          <a:stretch/>
        </p:blipFill>
        <p:spPr>
          <a:xfrm>
            <a:off x="1143001" y="716280"/>
            <a:ext cx="901012" cy="11277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BDEFD2-E4E1-9F17-8C71-54DFA02560B7}"/>
              </a:ext>
            </a:extLst>
          </p:cNvPr>
          <p:cNvSpPr/>
          <p:nvPr/>
        </p:nvSpPr>
        <p:spPr>
          <a:xfrm>
            <a:off x="1481346" y="3064153"/>
            <a:ext cx="333376" cy="46672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77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964BD0-0249-D198-ECCC-806FBDCC15F4}"/>
              </a:ext>
            </a:extLst>
          </p:cNvPr>
          <p:cNvSpPr/>
          <p:nvPr/>
        </p:nvSpPr>
        <p:spPr>
          <a:xfrm>
            <a:off x="409575" y="200025"/>
            <a:ext cx="11506200" cy="634365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6E3D6-30AC-4C40-B6E6-E1D2852D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814512"/>
            <a:ext cx="10363200" cy="2466975"/>
          </a:xfrm>
          <a:prstGeom prst="rect">
            <a:avLst/>
          </a:prstGeom>
        </p:spPr>
      </p:pic>
      <p:sp>
        <p:nvSpPr>
          <p:cNvPr id="4" name="Hộp Văn bản 8">
            <a:extLst>
              <a:ext uri="{FF2B5EF4-FFF2-40B4-BE49-F238E27FC236}">
                <a16:creationId xmlns:a16="http://schemas.microsoft.com/office/drawing/2014/main" id="{F163DBBE-856C-2E44-FAD3-8F286D5EC5B3}"/>
              </a:ext>
            </a:extLst>
          </p:cNvPr>
          <p:cNvSpPr txBox="1"/>
          <p:nvPr/>
        </p:nvSpPr>
        <p:spPr>
          <a:xfrm>
            <a:off x="1947034" y="635563"/>
            <a:ext cx="454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Google Shape;160;p12">
            <a:extLst>
              <a:ext uri="{FF2B5EF4-FFF2-40B4-BE49-F238E27FC236}">
                <a16:creationId xmlns:a16="http://schemas.microsoft.com/office/drawing/2014/main" id="{87B9BEE6-3646-C78E-6D9B-4BCF7801F0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70" t="9131" r="88143" b="75650"/>
          <a:stretch/>
        </p:blipFill>
        <p:spPr>
          <a:xfrm>
            <a:off x="1030553" y="484435"/>
            <a:ext cx="916481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486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292</Words>
  <Application>Microsoft Office PowerPoint</Application>
  <PresentationFormat>Widescreen</PresentationFormat>
  <Paragraphs>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2022-11-13T08:44:11Z</dcterms:created>
  <dcterms:modified xsi:type="dcterms:W3CDTF">2022-11-13T12:54:26Z</dcterms:modified>
</cp:coreProperties>
</file>