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75" r:id="rId2"/>
    <p:sldId id="258" r:id="rId3"/>
    <p:sldId id="259" r:id="rId4"/>
    <p:sldId id="263" r:id="rId5"/>
    <p:sldId id="264" r:id="rId6"/>
    <p:sldId id="274" r:id="rId7"/>
    <p:sldId id="270" r:id="rId8"/>
    <p:sldId id="265" r:id="rId9"/>
    <p:sldId id="271" r:id="rId10"/>
    <p:sldId id="272" r:id="rId11"/>
    <p:sldId id="266" r:id="rId12"/>
    <p:sldId id="267" r:id="rId13"/>
    <p:sldId id="273" r:id="rId14"/>
  </p:sldIdLst>
  <p:sldSz cx="12192000" cy="6858000"/>
  <p:notesSz cx="6858000" cy="9144000"/>
  <p:custDataLst>
    <p:tags r:id="rId16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374" autoAdjust="0"/>
  </p:normalViewPr>
  <p:slideViewPr>
    <p:cSldViewPr snapToGrid="0">
      <p:cViewPr varScale="1">
        <p:scale>
          <a:sx n="66" d="100"/>
          <a:sy n="66" d="100"/>
        </p:scale>
        <p:origin x="81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ADC400-492C-4664-82AA-4CB03F771F48}" type="datetimeFigureOut">
              <a:rPr lang="en-US" smtClean="0"/>
              <a:t>22/9/2022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F3E701-8D21-49DB-A4C7-ADB978A9B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29988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1B2AA4F-B828-4D7C-AFD3-893933DAFCB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497148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B2AA4F-B828-4D7C-AFD3-893933DAFCB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64914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D2E422-42A8-4A7B-87CD-13A088DD628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122643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93" name="Google Shape;193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4" name="Google Shape;194;p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4</a:t>
            </a:fld>
            <a:endParaRPr sz="12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925582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93" name="Google Shape;193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4" name="Google Shape;194;p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10</a:t>
            </a:fld>
            <a:endParaRPr sz="12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364081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B2AA4F-B828-4D7C-AFD3-893933DAFCB4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19431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9A075-25AD-4CA6-A851-248795B81A9F}" type="datetimeFigureOut">
              <a:rPr lang="en-US" smtClean="0"/>
              <a:t>22/9/2022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4E6C2-5ECF-44A9-9A05-F2B4853D15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58647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7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9A075-25AD-4CA6-A851-248795B81A9F}" type="datetimeFigureOut">
              <a:rPr lang="en-US" smtClean="0"/>
              <a:t>22/9/2022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4E6C2-5ECF-44A9-9A05-F2B4853D15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53127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6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9A075-25AD-4CA6-A851-248795B81A9F}" type="datetimeFigureOut">
              <a:rPr lang="en-US" smtClean="0"/>
              <a:t>22/9/2022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4E6C2-5ECF-44A9-9A05-F2B4853D15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9568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5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9A075-25AD-4CA6-A851-248795B81A9F}" type="datetimeFigureOut">
              <a:rPr lang="en-US" smtClean="0"/>
              <a:t>22/9/2022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4E6C2-5ECF-44A9-9A05-F2B4853D15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38925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4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9A075-25AD-4CA6-A851-248795B81A9F}" type="datetimeFigureOut">
              <a:rPr lang="en-US" smtClean="0"/>
              <a:t>22/9/2022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4E6C2-5ECF-44A9-9A05-F2B4853D15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9674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3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9A075-25AD-4CA6-A851-248795B81A9F}" type="datetimeFigureOut">
              <a:rPr lang="en-US" smtClean="0"/>
              <a:t>22/9/2022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4E6C2-5ECF-44A9-9A05-F2B4853D15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7845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9A075-25AD-4CA6-A851-248795B81A9F}" type="datetimeFigureOut">
              <a:rPr lang="en-US" smtClean="0"/>
              <a:t>22/9/2022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4E6C2-5ECF-44A9-9A05-F2B4853D15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08166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9A075-25AD-4CA6-A851-248795B81A9F}" type="datetimeFigureOut">
              <a:rPr lang="en-US" smtClean="0"/>
              <a:t>22/9/2022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4E6C2-5ECF-44A9-9A05-F2B4853D15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02278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0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9A075-25AD-4CA6-A851-248795B81A9F}" type="datetimeFigureOut">
              <a:rPr lang="en-US" smtClean="0"/>
              <a:t>22/9/2022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4E6C2-5ECF-44A9-9A05-F2B4853D15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14110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9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9A075-25AD-4CA6-A851-248795B81A9F}" type="datetimeFigureOut">
              <a:rPr lang="en-US" smtClean="0"/>
              <a:t>22/9/2022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4E6C2-5ECF-44A9-9A05-F2B4853D15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50228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8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9A075-25AD-4CA6-A851-248795B81A9F}" type="datetimeFigureOut">
              <a:rPr lang="en-US" smtClean="0"/>
              <a:t>22/9/2022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4E6C2-5ECF-44A9-9A05-F2B4853D15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78223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9A075-25AD-4CA6-A851-248795B81A9F}" type="datetimeFigureOut">
              <a:rPr lang="en-US" smtClean="0"/>
              <a:t>22/9/2022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4E6C2-5ECF-44A9-9A05-F2B4853D15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75364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7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9A075-25AD-4CA6-A851-248795B81A9F}" type="datetimeFigureOut">
              <a:rPr lang="en-US" smtClean="0"/>
              <a:t>22/9/2022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4E6C2-5ECF-44A9-9A05-F2B4853D15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34717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6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9A075-25AD-4CA6-A851-248795B81A9F}" type="datetimeFigureOut">
              <a:rPr lang="en-US" smtClean="0"/>
              <a:t>22/9/2022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4E6C2-5ECF-44A9-9A05-F2B4853D15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6413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5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9A075-25AD-4CA6-A851-248795B81A9F}" type="datetimeFigureOut">
              <a:rPr lang="en-US" smtClean="0"/>
              <a:t>22/9/2022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4E6C2-5ECF-44A9-9A05-F2B4853D15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97877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4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9A075-25AD-4CA6-A851-248795B81A9F}" type="datetimeFigureOut">
              <a:rPr lang="en-US" smtClean="0"/>
              <a:t>22/9/2022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4E6C2-5ECF-44A9-9A05-F2B4853D15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6717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3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9A075-25AD-4CA6-A851-248795B81A9F}" type="datetimeFigureOut">
              <a:rPr lang="en-US" smtClean="0"/>
              <a:t>22/9/2022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4E6C2-5ECF-44A9-9A05-F2B4853D15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4713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9A075-25AD-4CA6-A851-248795B81A9F}" type="datetimeFigureOut">
              <a:rPr lang="en-US" smtClean="0"/>
              <a:t>22/9/2022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4E6C2-5ECF-44A9-9A05-F2B4853D15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87403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9A075-25AD-4CA6-A851-248795B81A9F}" type="datetimeFigureOut">
              <a:rPr lang="en-US" smtClean="0"/>
              <a:t>22/9/2022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4E6C2-5ECF-44A9-9A05-F2B4853D15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4184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9A075-25AD-4CA6-A851-248795B81A9F}" type="datetimeFigureOut">
              <a:rPr lang="en-US" smtClean="0"/>
              <a:t>22/9/2022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4E6C2-5ECF-44A9-9A05-F2B4853D15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646578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9A075-25AD-4CA6-A851-248795B81A9F}" type="datetimeFigureOut">
              <a:rPr lang="en-US" smtClean="0"/>
              <a:t>22/9/2022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4E6C2-5ECF-44A9-9A05-F2B4853D15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27798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9A075-25AD-4CA6-A851-248795B81A9F}" type="datetimeFigureOut">
              <a:rPr lang="en-US" smtClean="0"/>
              <a:t>22/9/2022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4E6C2-5ECF-44A9-9A05-F2B4853D15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1958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9A075-25AD-4CA6-A851-248795B81A9F}" type="datetimeFigureOut">
              <a:rPr lang="en-US" smtClean="0"/>
              <a:t>22/9/2022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4E6C2-5ECF-44A9-9A05-F2B4853D15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395863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9A075-25AD-4CA6-A851-248795B81A9F}" type="datetimeFigureOut">
              <a:rPr lang="en-US" smtClean="0"/>
              <a:t>22/9/2022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4E6C2-5ECF-44A9-9A05-F2B4853D15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6349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9A075-25AD-4CA6-A851-248795B81A9F}" type="datetimeFigureOut">
              <a:rPr lang="en-US" smtClean="0"/>
              <a:t>22/9/2022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4E6C2-5ECF-44A9-9A05-F2B4853D15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18334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9A075-25AD-4CA6-A851-248795B81A9F}" type="datetimeFigureOut">
              <a:rPr lang="en-US" smtClean="0"/>
              <a:t>22/9/2022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4E6C2-5ECF-44A9-9A05-F2B4853D15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33741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9A075-25AD-4CA6-A851-248795B81A9F}" type="datetimeFigureOut">
              <a:rPr lang="en-US" smtClean="0"/>
              <a:t>22/9/2022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4E6C2-5ECF-44A9-9A05-F2B4853D15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1329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9A075-25AD-4CA6-A851-248795B81A9F}" type="datetimeFigureOut">
              <a:rPr lang="en-US" smtClean="0"/>
              <a:t>22/9/2022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4E6C2-5ECF-44A9-9A05-F2B4853D15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3891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9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9A075-25AD-4CA6-A851-248795B81A9F}" type="datetimeFigureOut">
              <a:rPr lang="en-US" smtClean="0"/>
              <a:t>22/9/2022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4E6C2-5ECF-44A9-9A05-F2B4853D15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8959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8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9A075-25AD-4CA6-A851-248795B81A9F}" type="datetimeFigureOut">
              <a:rPr lang="en-US" smtClean="0"/>
              <a:t>22/9/2022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4E6C2-5ECF-44A9-9A05-F2B4853D15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7065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image" Target="../media/image1.jp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89A075-25AD-4CA6-A851-248795B81A9F}" type="datetimeFigureOut">
              <a:rPr lang="en-US" smtClean="0"/>
              <a:t>22/9/2022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B4E6C2-5ECF-44A9-9A05-F2B4853D159C}" type="slidenum">
              <a:rPr lang="en-US" smtClean="0"/>
              <a:t>‹#›</a:t>
            </a:fld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56" y="0"/>
            <a:ext cx="12170343" cy="69029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98849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78" r:id="rId8"/>
    <p:sldLayoutId id="2147483677" r:id="rId9"/>
    <p:sldLayoutId id="2147483676" r:id="rId10"/>
    <p:sldLayoutId id="2147483675" r:id="rId11"/>
    <p:sldLayoutId id="2147483674" r:id="rId12"/>
    <p:sldLayoutId id="2147483673" r:id="rId13"/>
    <p:sldLayoutId id="2147483672" r:id="rId14"/>
    <p:sldLayoutId id="2147483671" r:id="rId15"/>
    <p:sldLayoutId id="2147483670" r:id="rId16"/>
    <p:sldLayoutId id="2147483669" r:id="rId17"/>
    <p:sldLayoutId id="2147483668" r:id="rId18"/>
    <p:sldLayoutId id="2147483667" r:id="rId19"/>
    <p:sldLayoutId id="2147483666" r:id="rId20"/>
    <p:sldLayoutId id="2147483665" r:id="rId21"/>
    <p:sldLayoutId id="2147483664" r:id="rId22"/>
    <p:sldLayoutId id="2147483663" r:id="rId23"/>
    <p:sldLayoutId id="2147483662" r:id="rId24"/>
    <p:sldLayoutId id="2147483661" r:id="rId25"/>
    <p:sldLayoutId id="2147483660" r:id="rId26"/>
    <p:sldLayoutId id="2147483656" r:id="rId27"/>
    <p:sldLayoutId id="2147483657" r:id="rId28"/>
    <p:sldLayoutId id="2147483658" r:id="rId29"/>
    <p:sldLayoutId id="2147483659" r:id="rId30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13" Type="http://schemas.openxmlformats.org/officeDocument/2006/relationships/image" Target="../media/image15.png"/><Relationship Id="rId18" Type="http://schemas.openxmlformats.org/officeDocument/2006/relationships/image" Target="../media/image11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0.png"/><Relationship Id="rId17" Type="http://schemas.openxmlformats.org/officeDocument/2006/relationships/image" Target="../media/image19.png"/><Relationship Id="rId2" Type="http://schemas.openxmlformats.org/officeDocument/2006/relationships/notesSlide" Target="../notesSlides/notesSlide5.xml"/><Relationship Id="rId16" Type="http://schemas.openxmlformats.org/officeDocument/2006/relationships/image" Target="../media/image18.png"/><Relationship Id="rId20" Type="http://schemas.openxmlformats.org/officeDocument/2006/relationships/image" Target="../media/image2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png"/><Relationship Id="rId11" Type="http://schemas.openxmlformats.org/officeDocument/2006/relationships/image" Target="../media/image9.png"/><Relationship Id="rId5" Type="http://schemas.openxmlformats.org/officeDocument/2006/relationships/image" Target="../media/image5.png"/><Relationship Id="rId15" Type="http://schemas.openxmlformats.org/officeDocument/2006/relationships/image" Target="../media/image17.png"/><Relationship Id="rId10" Type="http://schemas.openxmlformats.org/officeDocument/2006/relationships/image" Target="../media/image14.png"/><Relationship Id="rId19" Type="http://schemas.openxmlformats.org/officeDocument/2006/relationships/image" Target="../media/image20.png"/><Relationship Id="rId4" Type="http://schemas.openxmlformats.org/officeDocument/2006/relationships/image" Target="../media/image4.png"/><Relationship Id="rId9" Type="http://schemas.openxmlformats.org/officeDocument/2006/relationships/image" Target="../media/image8.png"/><Relationship Id="rId14" Type="http://schemas.openxmlformats.org/officeDocument/2006/relationships/image" Target="../media/image1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tmp"/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tmp"/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13" Type="http://schemas.openxmlformats.org/officeDocument/2006/relationships/image" Target="../media/image15.png"/><Relationship Id="rId18" Type="http://schemas.openxmlformats.org/officeDocument/2006/relationships/image" Target="../media/image11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0.png"/><Relationship Id="rId17" Type="http://schemas.openxmlformats.org/officeDocument/2006/relationships/image" Target="../media/image19.png"/><Relationship Id="rId2" Type="http://schemas.openxmlformats.org/officeDocument/2006/relationships/notesSlide" Target="../notesSlides/notesSlide4.xml"/><Relationship Id="rId16" Type="http://schemas.openxmlformats.org/officeDocument/2006/relationships/image" Target="../media/image18.png"/><Relationship Id="rId20" Type="http://schemas.openxmlformats.org/officeDocument/2006/relationships/image" Target="../media/image2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png"/><Relationship Id="rId11" Type="http://schemas.openxmlformats.org/officeDocument/2006/relationships/image" Target="../media/image9.png"/><Relationship Id="rId5" Type="http://schemas.openxmlformats.org/officeDocument/2006/relationships/image" Target="../media/image5.png"/><Relationship Id="rId15" Type="http://schemas.openxmlformats.org/officeDocument/2006/relationships/image" Target="../media/image17.png"/><Relationship Id="rId10" Type="http://schemas.openxmlformats.org/officeDocument/2006/relationships/image" Target="../media/image14.png"/><Relationship Id="rId19" Type="http://schemas.openxmlformats.org/officeDocument/2006/relationships/image" Target="../media/image20.png"/><Relationship Id="rId4" Type="http://schemas.openxmlformats.org/officeDocument/2006/relationships/image" Target="../media/image4.png"/><Relationship Id="rId9" Type="http://schemas.openxmlformats.org/officeDocument/2006/relationships/image" Target="../media/image8.png"/><Relationship Id="rId14" Type="http://schemas.openxmlformats.org/officeDocument/2006/relationships/image" Target="../media/image1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tmp"/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tmp"/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tmp"/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tmp"/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tmp"/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95250"/>
            <a:ext cx="12192001" cy="6910812"/>
          </a:xfrm>
          <a:prstGeom prst="rect">
            <a:avLst/>
          </a:prstGeom>
        </p:spPr>
      </p:pic>
      <p:sp>
        <p:nvSpPr>
          <p:cNvPr id="32" name="TextBox 7"/>
          <p:cNvSpPr txBox="1"/>
          <p:nvPr/>
        </p:nvSpPr>
        <p:spPr>
          <a:xfrm>
            <a:off x="3840163" y="2501900"/>
            <a:ext cx="2447925" cy="434975"/>
          </a:xfrm>
          <a:prstGeom prst="rect">
            <a:avLst/>
          </a:prstGeom>
          <a:noFill/>
        </p:spPr>
        <p:txBody>
          <a:bodyPr lIns="0" tIns="0" rIns="0" bIns="0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Times New Roman" panose="02020603050405020304" pitchFamily="18" charset="0"/>
              <a:ea typeface="inpin heiti" charset="-122"/>
              <a:cs typeface="Times New Roman" panose="02020603050405020304" pitchFamily="18" charset="0"/>
            </a:endParaRPr>
          </a:p>
        </p:txBody>
      </p:sp>
      <p:sp>
        <p:nvSpPr>
          <p:cNvPr id="45061" name="Text Box 5"/>
          <p:cNvSpPr txBox="1">
            <a:spLocks noChangeArrowheads="1"/>
          </p:cNvSpPr>
          <p:nvPr/>
        </p:nvSpPr>
        <p:spPr bwMode="auto">
          <a:xfrm>
            <a:off x="2793464" y="1917427"/>
            <a:ext cx="57912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96768" y="2295184"/>
            <a:ext cx="11098996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0" i="0" u="none" strike="noStrike" kern="1200" cap="none" spc="100" normalizeH="0" baseline="0" noProof="0" dirty="0" smtClean="0">
                <a:ln w="22225">
                  <a:solidFill>
                    <a:srgbClr val="FF0000"/>
                  </a:solidFill>
                  <a:prstDash val="solid"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CHÀO</a:t>
            </a:r>
            <a:r>
              <a:rPr kumimoji="0" lang="en-US" sz="4800" b="0" i="0" u="none" strike="noStrike" kern="1200" cap="none" spc="100" normalizeH="0" noProof="0" dirty="0" smtClean="0">
                <a:ln w="22225">
                  <a:solidFill>
                    <a:srgbClr val="FF0000"/>
                  </a:solidFill>
                  <a:prstDash val="solid"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MỪNG CÁC CON ĐẾN VỚI TIẾT TOÁN HÔM NAY</a:t>
            </a:r>
            <a:r>
              <a:rPr kumimoji="0" lang="en-US" sz="4800" b="0" i="0" u="none" strike="noStrike" kern="1200" cap="none" spc="100" normalizeH="0" baseline="0" noProof="0" dirty="0" smtClean="0">
                <a:ln w="22225">
                  <a:solidFill>
                    <a:srgbClr val="FF0000"/>
                  </a:solidFill>
                  <a:prstDash val="solid"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!</a:t>
            </a:r>
            <a:endParaRPr kumimoji="0" lang="en-US" sz="4800" b="0" i="0" u="none" strike="noStrike" kern="1200" cap="none" spc="100" normalizeH="0" baseline="0" noProof="0" dirty="0">
              <a:ln w="22225">
                <a:solidFill>
                  <a:srgbClr val="FF0000"/>
                </a:solidFill>
                <a:prstDash val="solid"/>
              </a:ln>
              <a:solidFill>
                <a:srgbClr val="0000FF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61152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12192000" cy="698022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96" name="Google Shape;196;p2"/>
          <p:cNvGrpSpPr/>
          <p:nvPr/>
        </p:nvGrpSpPr>
        <p:grpSpPr>
          <a:xfrm>
            <a:off x="-223989" y="608178"/>
            <a:ext cx="11441759" cy="5883467"/>
            <a:chOff x="341926" y="208486"/>
            <a:chExt cx="11441759" cy="5883467"/>
          </a:xfrm>
        </p:grpSpPr>
        <p:pic>
          <p:nvPicPr>
            <p:cNvPr id="197" name="Google Shape;197;p2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907478" y="208803"/>
              <a:ext cx="10876207" cy="588315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98" name="Google Shape;198;p2"/>
            <p:cNvPicPr preferRelativeResize="0"/>
            <p:nvPr/>
          </p:nvPicPr>
          <p:blipFill rotWithShape="1">
            <a:blip r:embed="rId4">
              <a:alphaModFix/>
            </a:blip>
            <a:srcRect/>
            <a:stretch/>
          </p:blipFill>
          <p:spPr>
            <a:xfrm>
              <a:off x="864231" y="208725"/>
              <a:ext cx="10876207" cy="5846571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99" name="Google Shape;199;p2"/>
            <p:cNvPicPr preferRelativeResize="0"/>
            <p:nvPr/>
          </p:nvPicPr>
          <p:blipFill rotWithShape="1">
            <a:blip r:embed="rId5">
              <a:alphaModFix/>
            </a:blip>
            <a:srcRect/>
            <a:stretch/>
          </p:blipFill>
          <p:spPr>
            <a:xfrm>
              <a:off x="803773" y="208486"/>
              <a:ext cx="10876207" cy="578560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00" name="Google Shape;200;p2"/>
            <p:cNvPicPr preferRelativeResize="0"/>
            <p:nvPr/>
          </p:nvPicPr>
          <p:blipFill rotWithShape="1">
            <a:blip r:embed="rId6">
              <a:alphaModFix/>
            </a:blip>
            <a:srcRect/>
            <a:stretch/>
          </p:blipFill>
          <p:spPr>
            <a:xfrm>
              <a:off x="341926" y="784490"/>
              <a:ext cx="1054699" cy="4986960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201" name="Google Shape;201;p2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8985555" y="565761"/>
            <a:ext cx="2208207" cy="792549"/>
          </a:xfrm>
          <a:prstGeom prst="rect">
            <a:avLst/>
          </a:prstGeom>
          <a:noFill/>
          <a:ln>
            <a:noFill/>
          </a:ln>
        </p:spPr>
      </p:pic>
      <p:pic>
        <p:nvPicPr>
          <p:cNvPr id="202" name="Google Shape;202;p2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9052136" y="4705242"/>
            <a:ext cx="2316681" cy="1268078"/>
          </a:xfrm>
          <a:prstGeom prst="rect">
            <a:avLst/>
          </a:prstGeom>
          <a:noFill/>
          <a:ln>
            <a:noFill/>
          </a:ln>
        </p:spPr>
      </p:pic>
      <p:pic>
        <p:nvPicPr>
          <p:cNvPr id="203" name="Google Shape;203;p2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9377765" y="2132089"/>
            <a:ext cx="2523963" cy="2505673"/>
          </a:xfrm>
          <a:prstGeom prst="rect">
            <a:avLst/>
          </a:prstGeom>
          <a:noFill/>
          <a:ln>
            <a:noFill/>
          </a:ln>
        </p:spPr>
      </p:pic>
      <p:pic>
        <p:nvPicPr>
          <p:cNvPr id="204" name="Google Shape;204;p2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1453333" y="4267986"/>
            <a:ext cx="3145809" cy="2505673"/>
          </a:xfrm>
          <a:prstGeom prst="rect">
            <a:avLst/>
          </a:prstGeom>
          <a:noFill/>
          <a:ln>
            <a:noFill/>
          </a:ln>
        </p:spPr>
      </p:pic>
      <p:pic>
        <p:nvPicPr>
          <p:cNvPr id="205" name="Google Shape;205;p2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9395784" y="1924966"/>
            <a:ext cx="871804" cy="865707"/>
          </a:xfrm>
          <a:prstGeom prst="rect">
            <a:avLst/>
          </a:prstGeom>
          <a:noFill/>
          <a:ln>
            <a:noFill/>
          </a:ln>
        </p:spPr>
      </p:pic>
      <p:pic>
        <p:nvPicPr>
          <p:cNvPr id="206" name="Google Shape;206;p2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2715899" y="1826649"/>
            <a:ext cx="457240" cy="481626"/>
          </a:xfrm>
          <a:prstGeom prst="rect">
            <a:avLst/>
          </a:prstGeom>
          <a:noFill/>
          <a:ln>
            <a:noFill/>
          </a:ln>
        </p:spPr>
      </p:pic>
      <p:pic>
        <p:nvPicPr>
          <p:cNvPr id="207" name="Google Shape;207;p2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2435146" y="2363646"/>
            <a:ext cx="1030313" cy="1024217"/>
          </a:xfrm>
          <a:prstGeom prst="rect">
            <a:avLst/>
          </a:prstGeom>
          <a:noFill/>
          <a:ln>
            <a:noFill/>
          </a:ln>
        </p:spPr>
      </p:pic>
      <p:pic>
        <p:nvPicPr>
          <p:cNvPr id="208" name="Google Shape;208;p2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4160684" y="554436"/>
            <a:ext cx="896190" cy="1012024"/>
          </a:xfrm>
          <a:prstGeom prst="rect">
            <a:avLst/>
          </a:prstGeom>
          <a:noFill/>
          <a:ln>
            <a:noFill/>
          </a:ln>
        </p:spPr>
      </p:pic>
      <p:pic>
        <p:nvPicPr>
          <p:cNvPr id="209" name="Google Shape;209;p2"/>
          <p:cNvPicPr preferRelativeResize="0"/>
          <p:nvPr/>
        </p:nvPicPr>
        <p:blipFill rotWithShape="1">
          <a:blip r:embed="rId15">
            <a:alphaModFix/>
          </a:blip>
          <a:srcRect/>
          <a:stretch/>
        </p:blipFill>
        <p:spPr>
          <a:xfrm>
            <a:off x="5188076" y="505654"/>
            <a:ext cx="969348" cy="1091279"/>
          </a:xfrm>
          <a:prstGeom prst="rect">
            <a:avLst/>
          </a:prstGeom>
          <a:noFill/>
          <a:ln>
            <a:noFill/>
          </a:ln>
        </p:spPr>
      </p:pic>
      <p:pic>
        <p:nvPicPr>
          <p:cNvPr id="210" name="Google Shape;210;p2"/>
          <p:cNvPicPr preferRelativeResize="0"/>
          <p:nvPr/>
        </p:nvPicPr>
        <p:blipFill rotWithShape="1">
          <a:blip r:embed="rId16">
            <a:alphaModFix/>
          </a:blip>
          <a:srcRect/>
          <a:stretch/>
        </p:blipFill>
        <p:spPr>
          <a:xfrm>
            <a:off x="6328553" y="632953"/>
            <a:ext cx="768163" cy="883997"/>
          </a:xfrm>
          <a:prstGeom prst="rect">
            <a:avLst/>
          </a:prstGeom>
          <a:noFill/>
          <a:ln>
            <a:noFill/>
          </a:ln>
        </p:spPr>
      </p:pic>
      <p:pic>
        <p:nvPicPr>
          <p:cNvPr id="211" name="Google Shape;211;p2"/>
          <p:cNvPicPr preferRelativeResize="0"/>
          <p:nvPr/>
        </p:nvPicPr>
        <p:blipFill rotWithShape="1">
          <a:blip r:embed="rId17">
            <a:alphaModFix/>
          </a:blip>
          <a:srcRect/>
          <a:stretch/>
        </p:blipFill>
        <p:spPr>
          <a:xfrm>
            <a:off x="7390792" y="608178"/>
            <a:ext cx="768163" cy="890093"/>
          </a:xfrm>
          <a:prstGeom prst="rect">
            <a:avLst/>
          </a:prstGeom>
          <a:noFill/>
          <a:ln>
            <a:noFill/>
          </a:ln>
        </p:spPr>
      </p:pic>
      <p:pic>
        <p:nvPicPr>
          <p:cNvPr id="212" name="Google Shape;212;p2"/>
          <p:cNvPicPr preferRelativeResize="0"/>
          <p:nvPr/>
        </p:nvPicPr>
        <p:blipFill rotWithShape="1">
          <a:blip r:embed="rId18">
            <a:alphaModFix/>
          </a:blip>
          <a:srcRect t="-10904" r="-11006"/>
          <a:stretch/>
        </p:blipFill>
        <p:spPr>
          <a:xfrm>
            <a:off x="1798063" y="817084"/>
            <a:ext cx="1219200" cy="578451"/>
          </a:xfrm>
          <a:prstGeom prst="rect">
            <a:avLst/>
          </a:prstGeom>
          <a:noFill/>
          <a:ln>
            <a:noFill/>
          </a:ln>
        </p:spPr>
      </p:pic>
      <p:pic>
        <p:nvPicPr>
          <p:cNvPr id="213" name="Google Shape;213;p2"/>
          <p:cNvPicPr preferRelativeResize="0"/>
          <p:nvPr/>
        </p:nvPicPr>
        <p:blipFill rotWithShape="1">
          <a:blip r:embed="rId19">
            <a:alphaModFix/>
          </a:blip>
          <a:srcRect/>
          <a:stretch/>
        </p:blipFill>
        <p:spPr>
          <a:xfrm rot="-5400000">
            <a:off x="5919850" y="-1153456"/>
            <a:ext cx="352299" cy="580253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4" name="Google Shape;214;p2"/>
          <p:cNvPicPr preferRelativeResize="0"/>
          <p:nvPr/>
        </p:nvPicPr>
        <p:blipFill rotWithShape="1">
          <a:blip r:embed="rId20">
            <a:alphaModFix/>
          </a:blip>
          <a:srcRect/>
          <a:stretch/>
        </p:blipFill>
        <p:spPr>
          <a:xfrm flipH="1">
            <a:off x="-1" y="-1"/>
            <a:ext cx="2889009" cy="1758721"/>
          </a:xfrm>
          <a:prstGeom prst="rect">
            <a:avLst/>
          </a:prstGeom>
          <a:noFill/>
          <a:ln>
            <a:noFill/>
          </a:ln>
        </p:spPr>
      </p:pic>
      <p:pic>
        <p:nvPicPr>
          <p:cNvPr id="215" name="Google Shape;215;p2"/>
          <p:cNvPicPr preferRelativeResize="0"/>
          <p:nvPr/>
        </p:nvPicPr>
        <p:blipFill rotWithShape="1">
          <a:blip r:embed="rId19">
            <a:alphaModFix/>
          </a:blip>
          <a:srcRect/>
          <a:stretch/>
        </p:blipFill>
        <p:spPr>
          <a:xfrm rot="-5400000" flipH="1">
            <a:off x="5989586" y="1527441"/>
            <a:ext cx="352299" cy="5802531"/>
          </a:xfrm>
          <a:prstGeom prst="rect">
            <a:avLst/>
          </a:prstGeom>
          <a:noFill/>
          <a:ln>
            <a:noFill/>
          </a:ln>
        </p:spPr>
      </p:pic>
      <p:sp>
        <p:nvSpPr>
          <p:cNvPr id="216" name="Google Shape;216;p2"/>
          <p:cNvSpPr txBox="1"/>
          <p:nvPr/>
        </p:nvSpPr>
        <p:spPr>
          <a:xfrm flipH="1">
            <a:off x="1229228" y="2362965"/>
            <a:ext cx="9038359" cy="9925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50" tIns="34275" rIns="68550" bIns="3427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9C245"/>
              </a:buClr>
              <a:buSzPts val="8800"/>
              <a:buFont typeface="Montserrat ExtraBold"/>
              <a:buNone/>
            </a:pPr>
            <a:r>
              <a:rPr lang="en-US" sz="6000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Montserrat ExtraBold"/>
                <a:cs typeface="Times New Roman" panose="02020603050405020304" pitchFamily="18" charset="0"/>
                <a:sym typeface="Montserrat ExtraBold"/>
              </a:rPr>
              <a:t>Vận</a:t>
            </a:r>
            <a:r>
              <a:rPr lang="en-US" sz="6000" dirty="0" smtClean="0">
                <a:solidFill>
                  <a:srgbClr val="FF0000"/>
                </a:solidFill>
                <a:latin typeface="Times New Roman" panose="02020603050405020304" pitchFamily="18" charset="0"/>
                <a:ea typeface="Montserrat ExtraBold"/>
                <a:cs typeface="Times New Roman" panose="02020603050405020304" pitchFamily="18" charset="0"/>
                <a:sym typeface="Montserrat ExtraBold"/>
              </a:rPr>
              <a:t> </a:t>
            </a:r>
            <a:r>
              <a:rPr lang="en-US" sz="6000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Montserrat ExtraBold"/>
                <a:cs typeface="Times New Roman" panose="02020603050405020304" pitchFamily="18" charset="0"/>
                <a:sym typeface="Montserrat ExtraBold"/>
              </a:rPr>
              <a:t>dụng</a:t>
            </a:r>
            <a:r>
              <a:rPr lang="en-US" sz="6000" dirty="0" smtClean="0">
                <a:solidFill>
                  <a:srgbClr val="FF0000"/>
                </a:solidFill>
                <a:latin typeface="Times New Roman" panose="02020603050405020304" pitchFamily="18" charset="0"/>
                <a:ea typeface="Montserrat ExtraBold"/>
                <a:cs typeface="Times New Roman" panose="02020603050405020304" pitchFamily="18" charset="0"/>
                <a:sym typeface="Montserrat ExtraBold"/>
              </a:rPr>
              <a:t> </a:t>
            </a:r>
            <a:r>
              <a:rPr lang="en-US" sz="6000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Montserrat ExtraBold"/>
                <a:cs typeface="Times New Roman" panose="02020603050405020304" pitchFamily="18" charset="0"/>
                <a:sym typeface="Montserrat ExtraBold"/>
              </a:rPr>
              <a:t>trải</a:t>
            </a:r>
            <a:r>
              <a:rPr lang="en-US" sz="6000" dirty="0" smtClean="0">
                <a:solidFill>
                  <a:srgbClr val="FF0000"/>
                </a:solidFill>
                <a:latin typeface="Times New Roman" panose="02020603050405020304" pitchFamily="18" charset="0"/>
                <a:ea typeface="Montserrat ExtraBold"/>
                <a:cs typeface="Times New Roman" panose="02020603050405020304" pitchFamily="18" charset="0"/>
                <a:sym typeface="Montserrat ExtraBold"/>
              </a:rPr>
              <a:t> </a:t>
            </a:r>
            <a:r>
              <a:rPr lang="en-US" sz="6000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Montserrat ExtraBold"/>
                <a:cs typeface="Times New Roman" panose="02020603050405020304" pitchFamily="18" charset="0"/>
                <a:sym typeface="Montserrat ExtraBold"/>
              </a:rPr>
              <a:t>nghiệm</a:t>
            </a:r>
            <a:endParaRPr sz="6000" b="0" i="0" u="none" strike="noStrike" cap="none" dirty="0">
              <a:solidFill>
                <a:srgbClr val="FF0000"/>
              </a:solidFill>
              <a:latin typeface="Times New Roman" panose="02020603050405020304" pitchFamily="18" charset="0"/>
              <a:ea typeface="Montserrat ExtraBold"/>
              <a:cs typeface="Times New Roman" panose="02020603050405020304" pitchFamily="18" charset="0"/>
              <a:sym typeface="Montserrat ExtraBold"/>
            </a:endParaRPr>
          </a:p>
        </p:txBody>
      </p:sp>
      <p:pic>
        <p:nvPicPr>
          <p:cNvPr id="217" name="Google Shape;217;p2"/>
          <p:cNvPicPr preferRelativeResize="0"/>
          <p:nvPr/>
        </p:nvPicPr>
        <p:blipFill rotWithShape="1">
          <a:blip r:embed="rId20">
            <a:alphaModFix/>
          </a:blip>
          <a:srcRect/>
          <a:stretch/>
        </p:blipFill>
        <p:spPr>
          <a:xfrm flipH="1">
            <a:off x="-1" y="-1"/>
            <a:ext cx="4355558" cy="265150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055587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/>
                                        <p:tgtEl>
                                          <p:spTgt spid="2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/>
                                        <p:tgtEl>
                                          <p:spTgt spid="2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46076" y="0"/>
            <a:ext cx="12307910" cy="6857999"/>
          </a:xfrm>
          <a:prstGeom prst="rect">
            <a:avLst/>
          </a:prstGeom>
        </p:spPr>
      </p:pic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46076" y="0"/>
            <a:ext cx="12338076" cy="612524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3" name="TextBox 2"/>
          <p:cNvSpPr txBox="1"/>
          <p:nvPr/>
        </p:nvSpPr>
        <p:spPr>
          <a:xfrm>
            <a:off x="437882" y="6125246"/>
            <a:ext cx="109817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 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7978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46076" y="0"/>
            <a:ext cx="12307910" cy="6857999"/>
          </a:xfrm>
          <a:prstGeom prst="rect">
            <a:avLst/>
          </a:prstGeom>
        </p:spPr>
      </p:pic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6242" y="0"/>
            <a:ext cx="12338076" cy="6393769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062243" y="4855336"/>
            <a:ext cx="659910" cy="5847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</a:t>
            </a:r>
            <a:endParaRPr lang="en-US" sz="3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 flipH="1">
            <a:off x="4615548" y="4855335"/>
            <a:ext cx="691705" cy="5847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</a:p>
        </p:txBody>
      </p:sp>
      <p:sp>
        <p:nvSpPr>
          <p:cNvPr id="5" name="Oval 4"/>
          <p:cNvSpPr/>
          <p:nvPr/>
        </p:nvSpPr>
        <p:spPr>
          <a:xfrm>
            <a:off x="3763718" y="4855335"/>
            <a:ext cx="769645" cy="579549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endParaRPr lang="en-US" sz="4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 flipH="1">
            <a:off x="5743974" y="4855335"/>
            <a:ext cx="759855" cy="5847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en-US" sz="3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 flipH="1">
            <a:off x="4327957" y="5516063"/>
            <a:ext cx="643942" cy="5847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en-US" sz="3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8214179" y="575293"/>
            <a:ext cx="2562293" cy="523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2065064" y="580525"/>
            <a:ext cx="2913577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2869574" y="888642"/>
            <a:ext cx="4780477" cy="483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35750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95250"/>
            <a:ext cx="12192001" cy="6910812"/>
          </a:xfrm>
          <a:prstGeom prst="rect">
            <a:avLst/>
          </a:prstGeom>
        </p:spPr>
      </p:pic>
      <p:sp>
        <p:nvSpPr>
          <p:cNvPr id="32" name="TextBox 7"/>
          <p:cNvSpPr txBox="1"/>
          <p:nvPr/>
        </p:nvSpPr>
        <p:spPr>
          <a:xfrm>
            <a:off x="3840163" y="2501900"/>
            <a:ext cx="2447925" cy="434975"/>
          </a:xfrm>
          <a:prstGeom prst="rect">
            <a:avLst/>
          </a:prstGeom>
          <a:noFill/>
        </p:spPr>
        <p:txBody>
          <a:bodyPr lIns="0" tIns="0" rIns="0" bIns="0"/>
          <a:lstStyle/>
          <a:p>
            <a:pPr algn="ctr">
              <a:defRPr/>
            </a:pPr>
            <a:endParaRPr lang="en-US" sz="4800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ea typeface="inpin heiti" charset="-122"/>
              <a:cs typeface="Times New Roman" panose="02020603050405020304" pitchFamily="18" charset="0"/>
            </a:endParaRPr>
          </a:p>
        </p:txBody>
      </p:sp>
      <p:sp>
        <p:nvSpPr>
          <p:cNvPr id="45061" name="Text Box 5"/>
          <p:cNvSpPr txBox="1">
            <a:spLocks noChangeArrowheads="1"/>
          </p:cNvSpPr>
          <p:nvPr/>
        </p:nvSpPr>
        <p:spPr bwMode="auto">
          <a:xfrm>
            <a:off x="2793464" y="1917427"/>
            <a:ext cx="57912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96768" y="2627696"/>
            <a:ext cx="11098996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4800" i="0" u="none" strike="noStrike" kern="1200" cap="none" spc="100" normalizeH="0" baseline="0" noProof="0" smtClean="0">
                <a:ln w="22225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kumimoji="0" lang="en-US" sz="4800" i="0" u="none" strike="noStrike" kern="1200" cap="none" spc="100" normalizeH="0" noProof="0" smtClean="0">
                <a:ln w="22225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học hôm nay đến đây là kết thúc.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4800" spc="100" baseline="0" smtClean="0">
                <a:ln w="22225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Hẹn</a:t>
            </a:r>
            <a:r>
              <a:rPr lang="en-US" sz="4800" spc="100" smtClean="0">
                <a:ln w="22225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gặp lại các con!</a:t>
            </a:r>
            <a:endParaRPr kumimoji="0" lang="en-US" sz="4800" i="0" u="none" strike="noStrike" kern="1200" cap="none" spc="100" normalizeH="0" baseline="0" noProof="0" dirty="0">
              <a:ln w="22225">
                <a:solidFill>
                  <a:srgbClr val="FF0000"/>
                </a:solidFill>
                <a:prstDash val="solid"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1255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192001" cy="6910812"/>
          </a:xfrm>
          <a:prstGeom prst="rect">
            <a:avLst/>
          </a:prstGeom>
        </p:spPr>
      </p:pic>
      <p:sp>
        <p:nvSpPr>
          <p:cNvPr id="32" name="TextBox 7"/>
          <p:cNvSpPr txBox="1"/>
          <p:nvPr/>
        </p:nvSpPr>
        <p:spPr>
          <a:xfrm>
            <a:off x="3840163" y="2501900"/>
            <a:ext cx="2447925" cy="434975"/>
          </a:xfrm>
          <a:prstGeom prst="rect">
            <a:avLst/>
          </a:prstGeom>
          <a:noFill/>
        </p:spPr>
        <p:txBody>
          <a:bodyPr lIns="0" tIns="0" rIns="0" bIns="0"/>
          <a:lstStyle/>
          <a:p>
            <a:pPr algn="ctr">
              <a:defRPr/>
            </a:pPr>
            <a:endParaRPr lang="en-US" sz="4800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ea typeface="inpin heiti" charset="-122"/>
              <a:cs typeface="Times New Roman" panose="02020603050405020304" pitchFamily="18" charset="0"/>
            </a:endParaRPr>
          </a:p>
        </p:txBody>
      </p:sp>
      <p:sp>
        <p:nvSpPr>
          <p:cNvPr id="45061" name="Text Box 5"/>
          <p:cNvSpPr txBox="1">
            <a:spLocks noChangeArrowheads="1"/>
          </p:cNvSpPr>
          <p:nvPr/>
        </p:nvSpPr>
        <p:spPr bwMode="auto">
          <a:xfrm>
            <a:off x="2793464" y="1917427"/>
            <a:ext cx="57912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endParaRPr 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0" y="3003004"/>
            <a:ext cx="11378129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4800" i="0" u="none" strike="noStrike" kern="1200" cap="none" spc="100" normalizeH="0" baseline="0" noProof="0" dirty="0" err="1" smtClean="0">
                <a:ln w="22225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kumimoji="0" lang="en-US" sz="4800" i="0" u="none" strike="noStrike" kern="1200" cap="none" spc="100" normalizeH="0" baseline="0" noProof="0" dirty="0" smtClean="0">
                <a:ln w="22225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4800" i="0" u="none" strike="noStrike" kern="1200" cap="none" spc="100" normalizeH="0" baseline="0" noProof="0" dirty="0" err="1" smtClean="0">
                <a:ln w="22225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kumimoji="0" lang="en-US" sz="4800" i="0" u="none" strike="noStrike" kern="1200" cap="none" spc="100" normalizeH="0" noProof="0" dirty="0" smtClean="0">
                <a:ln w="22225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4800" i="0" u="none" strike="noStrike" kern="1200" cap="none" spc="100" normalizeH="0" noProof="0" dirty="0" err="1" smtClean="0">
                <a:ln w="22225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chung</a:t>
            </a:r>
            <a:r>
              <a:rPr kumimoji="0" lang="en-US" sz="4800" i="0" u="none" strike="noStrike" kern="1200" cap="none" spc="100" normalizeH="0" noProof="0" dirty="0" smtClean="0">
                <a:ln w="22225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(40)</a:t>
            </a:r>
            <a:endParaRPr kumimoji="0" lang="en-US" sz="4800" i="0" u="none" strike="noStrike" kern="1200" cap="none" spc="100" normalizeH="0" baseline="0" noProof="0" dirty="0">
              <a:ln w="22225">
                <a:solidFill>
                  <a:srgbClr val="FF0000"/>
                </a:solidFill>
                <a:prstDash val="solid"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68968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1">
            <a:extLst>
              <a:ext uri="{FF2B5EF4-FFF2-40B4-BE49-F238E27FC236}">
                <a16:creationId xmlns:a16="http://schemas.microsoft.com/office/drawing/2014/main" id="{12C3A1E5-4CD9-4374-9F5D-2848BA39B830}"/>
              </a:ext>
            </a:extLst>
          </p:cNvPr>
          <p:cNvGrpSpPr/>
          <p:nvPr/>
        </p:nvGrpSpPr>
        <p:grpSpPr>
          <a:xfrm>
            <a:off x="-247997" y="608178"/>
            <a:ext cx="11441759" cy="5883467"/>
            <a:chOff x="341926" y="208486"/>
            <a:chExt cx="11441759" cy="5883467"/>
          </a:xfrm>
        </p:grpSpPr>
        <p:pic>
          <p:nvPicPr>
            <p:cNvPr id="14" name="134">
              <a:extLst>
                <a:ext uri="{FF2B5EF4-FFF2-40B4-BE49-F238E27FC236}">
                  <a16:creationId xmlns:a16="http://schemas.microsoft.com/office/drawing/2014/main" id="{077E52A1-5237-4CBD-B20A-9FC053D20AA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07478" y="208803"/>
              <a:ext cx="10876207" cy="5883150"/>
            </a:xfrm>
            <a:prstGeom prst="rect">
              <a:avLst/>
            </a:prstGeom>
          </p:spPr>
        </p:pic>
        <p:pic>
          <p:nvPicPr>
            <p:cNvPr id="15" name="135">
              <a:extLst>
                <a:ext uri="{FF2B5EF4-FFF2-40B4-BE49-F238E27FC236}">
                  <a16:creationId xmlns:a16="http://schemas.microsoft.com/office/drawing/2014/main" id="{929A8081-E46A-4FFE-BB3D-442299018C2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864231" y="208725"/>
              <a:ext cx="10876207" cy="5846571"/>
            </a:xfrm>
            <a:prstGeom prst="rect">
              <a:avLst/>
            </a:prstGeom>
          </p:spPr>
        </p:pic>
        <p:pic>
          <p:nvPicPr>
            <p:cNvPr id="16" name="136">
              <a:extLst>
                <a:ext uri="{FF2B5EF4-FFF2-40B4-BE49-F238E27FC236}">
                  <a16:creationId xmlns:a16="http://schemas.microsoft.com/office/drawing/2014/main" id="{9879CD1A-0D35-4DA4-9870-1791005D5EF8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803773" y="208486"/>
              <a:ext cx="10876207" cy="5785605"/>
            </a:xfrm>
            <a:prstGeom prst="rect">
              <a:avLst/>
            </a:prstGeom>
          </p:spPr>
        </p:pic>
        <p:pic>
          <p:nvPicPr>
            <p:cNvPr id="17" name="142">
              <a:extLst>
                <a:ext uri="{FF2B5EF4-FFF2-40B4-BE49-F238E27FC236}">
                  <a16:creationId xmlns:a16="http://schemas.microsoft.com/office/drawing/2014/main" id="{AF0DBF33-5133-4AF4-AAE5-FEB67BA03A22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341926" y="784490"/>
              <a:ext cx="1054699" cy="4986960"/>
            </a:xfrm>
            <a:prstGeom prst="rect">
              <a:avLst/>
            </a:prstGeom>
          </p:spPr>
        </p:pic>
      </p:grpSp>
      <p:pic>
        <p:nvPicPr>
          <p:cNvPr id="18" name="137">
            <a:extLst>
              <a:ext uri="{FF2B5EF4-FFF2-40B4-BE49-F238E27FC236}">
                <a16:creationId xmlns:a16="http://schemas.microsoft.com/office/drawing/2014/main" id="{B1D20548-3C6E-4679-894C-D593E1D9558B}"/>
              </a:ext>
            </a:extLst>
          </p:cNvPr>
          <p:cNvPicPr>
            <a:picLocks noChangeAspect="1"/>
          </p:cNvPicPr>
          <p:nvPr/>
        </p:nvPicPr>
        <p:blipFill rotWithShape="1"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985555" y="565761"/>
            <a:ext cx="2208207" cy="792549"/>
          </a:xfrm>
          <a:prstGeom prst="rect">
            <a:avLst/>
          </a:prstGeom>
        </p:spPr>
      </p:pic>
      <p:pic>
        <p:nvPicPr>
          <p:cNvPr id="20" name="139">
            <a:extLst>
              <a:ext uri="{FF2B5EF4-FFF2-40B4-BE49-F238E27FC236}">
                <a16:creationId xmlns:a16="http://schemas.microsoft.com/office/drawing/2014/main" id="{FC6C53D4-E518-4407-A903-31D48C646C49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9377765" y="2132089"/>
            <a:ext cx="2523963" cy="2505673"/>
          </a:xfrm>
          <a:prstGeom prst="rect">
            <a:avLst/>
          </a:prstGeom>
        </p:spPr>
      </p:pic>
      <p:pic>
        <p:nvPicPr>
          <p:cNvPr id="22" name="141">
            <a:extLst>
              <a:ext uri="{FF2B5EF4-FFF2-40B4-BE49-F238E27FC236}">
                <a16:creationId xmlns:a16="http://schemas.microsoft.com/office/drawing/2014/main" id="{FDD3BB1E-71DB-418D-9CCD-4B202B382988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9395784" y="1924966"/>
            <a:ext cx="871804" cy="865707"/>
          </a:xfrm>
          <a:prstGeom prst="rect">
            <a:avLst/>
          </a:prstGeom>
        </p:spPr>
      </p:pic>
      <p:pic>
        <p:nvPicPr>
          <p:cNvPr id="23" name="147">
            <a:extLst>
              <a:ext uri="{FF2B5EF4-FFF2-40B4-BE49-F238E27FC236}">
                <a16:creationId xmlns:a16="http://schemas.microsoft.com/office/drawing/2014/main" id="{10E6BA1D-2F0A-4B82-8B28-D856EBCFE467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2715899" y="1826649"/>
            <a:ext cx="457240" cy="481626"/>
          </a:xfrm>
          <a:prstGeom prst="rect">
            <a:avLst/>
          </a:prstGeom>
        </p:spPr>
      </p:pic>
      <p:pic>
        <p:nvPicPr>
          <p:cNvPr id="29" name="149">
            <a:extLst>
              <a:ext uri="{FF2B5EF4-FFF2-40B4-BE49-F238E27FC236}">
                <a16:creationId xmlns:a16="http://schemas.microsoft.com/office/drawing/2014/main" id="{D29A04D4-7147-4E12-81F2-D90C4D380B30}"/>
              </a:ext>
            </a:extLst>
          </p:cNvPr>
          <p:cNvPicPr>
            <a:picLocks noChangeAspect="1"/>
          </p:cNvPicPr>
          <p:nvPr/>
        </p:nvPicPr>
        <p:blipFill rotWithShape="1">
          <a:blip r:embed="rId11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10904" r="-11007"/>
          <a:stretch/>
        </p:blipFill>
        <p:spPr>
          <a:xfrm>
            <a:off x="1798063" y="817084"/>
            <a:ext cx="1219200" cy="578451"/>
          </a:xfrm>
          <a:prstGeom prst="rect">
            <a:avLst/>
          </a:prstGeom>
        </p:spPr>
      </p:pic>
      <p:sp>
        <p:nvSpPr>
          <p:cNvPr id="8" name="39">
            <a:extLst>
              <a:ext uri="{FF2B5EF4-FFF2-40B4-BE49-F238E27FC236}">
                <a16:creationId xmlns:a16="http://schemas.microsoft.com/office/drawing/2014/main" id="{053EA615-0AE2-47A6-A802-6B92DD9EB92E}"/>
              </a:ext>
            </a:extLst>
          </p:cNvPr>
          <p:cNvSpPr txBox="1"/>
          <p:nvPr/>
        </p:nvSpPr>
        <p:spPr>
          <a:xfrm flipH="1">
            <a:off x="2425612" y="1295013"/>
            <a:ext cx="6516696" cy="746348"/>
          </a:xfrm>
          <a:prstGeom prst="rect">
            <a:avLst/>
          </a:prstGeom>
          <a:noFill/>
        </p:spPr>
        <p:txBody>
          <a:bodyPr wrap="square" lIns="68571" tIns="34285" rIns="68571" bIns="34285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4400" dirty="0" err="1" smtClean="0">
                <a:solidFill>
                  <a:srgbClr val="3E28E0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  <a:sym typeface="微软雅黑"/>
              </a:rPr>
              <a:t>Yêu</a:t>
            </a:r>
            <a:r>
              <a:rPr lang="en-US" altLang="zh-CN" sz="4400" dirty="0" smtClean="0">
                <a:solidFill>
                  <a:srgbClr val="3E28E0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  <a:sym typeface="微软雅黑"/>
              </a:rPr>
              <a:t> </a:t>
            </a:r>
            <a:r>
              <a:rPr lang="en-US" altLang="zh-CN" sz="4400" dirty="0" err="1" smtClean="0">
                <a:solidFill>
                  <a:srgbClr val="3E28E0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  <a:sym typeface="微软雅黑"/>
              </a:rPr>
              <a:t>cầu</a:t>
            </a:r>
            <a:r>
              <a:rPr lang="en-US" altLang="zh-CN" sz="4400" dirty="0" smtClean="0">
                <a:solidFill>
                  <a:srgbClr val="3E28E0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  <a:sym typeface="微软雅黑"/>
              </a:rPr>
              <a:t> </a:t>
            </a:r>
            <a:r>
              <a:rPr lang="en-US" altLang="zh-CN" sz="4400" dirty="0" err="1" smtClean="0">
                <a:solidFill>
                  <a:srgbClr val="3E28E0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  <a:sym typeface="微软雅黑"/>
              </a:rPr>
              <a:t>cần</a:t>
            </a:r>
            <a:r>
              <a:rPr lang="en-US" altLang="zh-CN" sz="4400" dirty="0" smtClean="0">
                <a:solidFill>
                  <a:srgbClr val="3E28E0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  <a:sym typeface="微软雅黑"/>
              </a:rPr>
              <a:t> </a:t>
            </a:r>
            <a:r>
              <a:rPr lang="en-US" altLang="zh-CN" sz="4400" dirty="0" err="1" smtClean="0">
                <a:solidFill>
                  <a:srgbClr val="3E28E0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  <a:sym typeface="微软雅黑"/>
              </a:rPr>
              <a:t>đạt</a:t>
            </a:r>
            <a:endParaRPr kumimoji="0" lang="zh-CN" altLang="en-US" sz="4400" b="0" i="0" u="none" strike="noStrike" kern="1200" cap="none" spc="0" normalizeH="0" baseline="0" noProof="0" dirty="0">
              <a:ln>
                <a:noFill/>
              </a:ln>
              <a:solidFill>
                <a:srgbClr val="3E28E0"/>
              </a:solidFill>
              <a:effectLst/>
              <a:uLnTx/>
              <a:uFillTx/>
              <a:latin typeface="Times New Roman" panose="02020603050405020304" pitchFamily="18" charset="0"/>
              <a:ea typeface="微软雅黑"/>
              <a:cs typeface="Times New Roman" panose="02020603050405020304" pitchFamily="18" charset="0"/>
              <a:sym typeface="微软雅黑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950613" y="2145671"/>
            <a:ext cx="9771929" cy="2308324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nhớ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trừ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nhớ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)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phạm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vi 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Vận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quyết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vấn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tế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cuộc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93210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12192000" cy="698022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96" name="Google Shape;196;p2"/>
          <p:cNvGrpSpPr/>
          <p:nvPr/>
        </p:nvGrpSpPr>
        <p:grpSpPr>
          <a:xfrm>
            <a:off x="-223989" y="608178"/>
            <a:ext cx="11441759" cy="5883467"/>
            <a:chOff x="341926" y="208486"/>
            <a:chExt cx="11441759" cy="5883467"/>
          </a:xfrm>
        </p:grpSpPr>
        <p:pic>
          <p:nvPicPr>
            <p:cNvPr id="197" name="Google Shape;197;p2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907478" y="208803"/>
              <a:ext cx="10876207" cy="588315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98" name="Google Shape;198;p2"/>
            <p:cNvPicPr preferRelativeResize="0"/>
            <p:nvPr/>
          </p:nvPicPr>
          <p:blipFill rotWithShape="1">
            <a:blip r:embed="rId4">
              <a:alphaModFix/>
            </a:blip>
            <a:srcRect/>
            <a:stretch/>
          </p:blipFill>
          <p:spPr>
            <a:xfrm>
              <a:off x="864231" y="208725"/>
              <a:ext cx="10876207" cy="5846571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99" name="Google Shape;199;p2"/>
            <p:cNvPicPr preferRelativeResize="0"/>
            <p:nvPr/>
          </p:nvPicPr>
          <p:blipFill rotWithShape="1">
            <a:blip r:embed="rId5">
              <a:alphaModFix/>
            </a:blip>
            <a:srcRect/>
            <a:stretch/>
          </p:blipFill>
          <p:spPr>
            <a:xfrm>
              <a:off x="803773" y="208486"/>
              <a:ext cx="10876207" cy="578560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00" name="Google Shape;200;p2"/>
            <p:cNvPicPr preferRelativeResize="0"/>
            <p:nvPr/>
          </p:nvPicPr>
          <p:blipFill rotWithShape="1">
            <a:blip r:embed="rId6">
              <a:alphaModFix/>
            </a:blip>
            <a:srcRect/>
            <a:stretch/>
          </p:blipFill>
          <p:spPr>
            <a:xfrm>
              <a:off x="341926" y="784490"/>
              <a:ext cx="1054699" cy="4986960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201" name="Google Shape;201;p2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8985555" y="565761"/>
            <a:ext cx="2208207" cy="792549"/>
          </a:xfrm>
          <a:prstGeom prst="rect">
            <a:avLst/>
          </a:prstGeom>
          <a:noFill/>
          <a:ln>
            <a:noFill/>
          </a:ln>
        </p:spPr>
      </p:pic>
      <p:pic>
        <p:nvPicPr>
          <p:cNvPr id="202" name="Google Shape;202;p2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9052136" y="4705242"/>
            <a:ext cx="2316681" cy="1268078"/>
          </a:xfrm>
          <a:prstGeom prst="rect">
            <a:avLst/>
          </a:prstGeom>
          <a:noFill/>
          <a:ln>
            <a:noFill/>
          </a:ln>
        </p:spPr>
      </p:pic>
      <p:pic>
        <p:nvPicPr>
          <p:cNvPr id="203" name="Google Shape;203;p2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9377765" y="2132089"/>
            <a:ext cx="2523963" cy="2505673"/>
          </a:xfrm>
          <a:prstGeom prst="rect">
            <a:avLst/>
          </a:prstGeom>
          <a:noFill/>
          <a:ln>
            <a:noFill/>
          </a:ln>
        </p:spPr>
      </p:pic>
      <p:pic>
        <p:nvPicPr>
          <p:cNvPr id="204" name="Google Shape;204;p2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1453333" y="4267986"/>
            <a:ext cx="3145809" cy="2505673"/>
          </a:xfrm>
          <a:prstGeom prst="rect">
            <a:avLst/>
          </a:prstGeom>
          <a:noFill/>
          <a:ln>
            <a:noFill/>
          </a:ln>
        </p:spPr>
      </p:pic>
      <p:pic>
        <p:nvPicPr>
          <p:cNvPr id="205" name="Google Shape;205;p2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9395784" y="1924966"/>
            <a:ext cx="871804" cy="865707"/>
          </a:xfrm>
          <a:prstGeom prst="rect">
            <a:avLst/>
          </a:prstGeom>
          <a:noFill/>
          <a:ln>
            <a:noFill/>
          </a:ln>
        </p:spPr>
      </p:pic>
      <p:pic>
        <p:nvPicPr>
          <p:cNvPr id="206" name="Google Shape;206;p2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2715899" y="1826649"/>
            <a:ext cx="457240" cy="481626"/>
          </a:xfrm>
          <a:prstGeom prst="rect">
            <a:avLst/>
          </a:prstGeom>
          <a:noFill/>
          <a:ln>
            <a:noFill/>
          </a:ln>
        </p:spPr>
      </p:pic>
      <p:pic>
        <p:nvPicPr>
          <p:cNvPr id="207" name="Google Shape;207;p2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2435146" y="2363646"/>
            <a:ext cx="1030313" cy="1024217"/>
          </a:xfrm>
          <a:prstGeom prst="rect">
            <a:avLst/>
          </a:prstGeom>
          <a:noFill/>
          <a:ln>
            <a:noFill/>
          </a:ln>
        </p:spPr>
      </p:pic>
      <p:pic>
        <p:nvPicPr>
          <p:cNvPr id="208" name="Google Shape;208;p2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4160684" y="554436"/>
            <a:ext cx="896190" cy="1012024"/>
          </a:xfrm>
          <a:prstGeom prst="rect">
            <a:avLst/>
          </a:prstGeom>
          <a:noFill/>
          <a:ln>
            <a:noFill/>
          </a:ln>
        </p:spPr>
      </p:pic>
      <p:pic>
        <p:nvPicPr>
          <p:cNvPr id="209" name="Google Shape;209;p2"/>
          <p:cNvPicPr preferRelativeResize="0"/>
          <p:nvPr/>
        </p:nvPicPr>
        <p:blipFill rotWithShape="1">
          <a:blip r:embed="rId15">
            <a:alphaModFix/>
          </a:blip>
          <a:srcRect/>
          <a:stretch/>
        </p:blipFill>
        <p:spPr>
          <a:xfrm>
            <a:off x="5188076" y="505654"/>
            <a:ext cx="969348" cy="1091279"/>
          </a:xfrm>
          <a:prstGeom prst="rect">
            <a:avLst/>
          </a:prstGeom>
          <a:noFill/>
          <a:ln>
            <a:noFill/>
          </a:ln>
        </p:spPr>
      </p:pic>
      <p:pic>
        <p:nvPicPr>
          <p:cNvPr id="210" name="Google Shape;210;p2"/>
          <p:cNvPicPr preferRelativeResize="0"/>
          <p:nvPr/>
        </p:nvPicPr>
        <p:blipFill rotWithShape="1">
          <a:blip r:embed="rId16">
            <a:alphaModFix/>
          </a:blip>
          <a:srcRect/>
          <a:stretch/>
        </p:blipFill>
        <p:spPr>
          <a:xfrm>
            <a:off x="6328553" y="632953"/>
            <a:ext cx="768163" cy="883997"/>
          </a:xfrm>
          <a:prstGeom prst="rect">
            <a:avLst/>
          </a:prstGeom>
          <a:noFill/>
          <a:ln>
            <a:noFill/>
          </a:ln>
        </p:spPr>
      </p:pic>
      <p:pic>
        <p:nvPicPr>
          <p:cNvPr id="211" name="Google Shape;211;p2"/>
          <p:cNvPicPr preferRelativeResize="0"/>
          <p:nvPr/>
        </p:nvPicPr>
        <p:blipFill rotWithShape="1">
          <a:blip r:embed="rId17">
            <a:alphaModFix/>
          </a:blip>
          <a:srcRect/>
          <a:stretch/>
        </p:blipFill>
        <p:spPr>
          <a:xfrm>
            <a:off x="7390792" y="608178"/>
            <a:ext cx="768163" cy="890093"/>
          </a:xfrm>
          <a:prstGeom prst="rect">
            <a:avLst/>
          </a:prstGeom>
          <a:noFill/>
          <a:ln>
            <a:noFill/>
          </a:ln>
        </p:spPr>
      </p:pic>
      <p:pic>
        <p:nvPicPr>
          <p:cNvPr id="212" name="Google Shape;212;p2"/>
          <p:cNvPicPr preferRelativeResize="0"/>
          <p:nvPr/>
        </p:nvPicPr>
        <p:blipFill rotWithShape="1">
          <a:blip r:embed="rId18">
            <a:alphaModFix/>
          </a:blip>
          <a:srcRect t="-10904" r="-11006"/>
          <a:stretch/>
        </p:blipFill>
        <p:spPr>
          <a:xfrm>
            <a:off x="1798063" y="817084"/>
            <a:ext cx="1219200" cy="578451"/>
          </a:xfrm>
          <a:prstGeom prst="rect">
            <a:avLst/>
          </a:prstGeom>
          <a:noFill/>
          <a:ln>
            <a:noFill/>
          </a:ln>
        </p:spPr>
      </p:pic>
      <p:pic>
        <p:nvPicPr>
          <p:cNvPr id="213" name="Google Shape;213;p2"/>
          <p:cNvPicPr preferRelativeResize="0"/>
          <p:nvPr/>
        </p:nvPicPr>
        <p:blipFill rotWithShape="1">
          <a:blip r:embed="rId19">
            <a:alphaModFix/>
          </a:blip>
          <a:srcRect/>
          <a:stretch/>
        </p:blipFill>
        <p:spPr>
          <a:xfrm rot="-5400000">
            <a:off x="5919850" y="-1153456"/>
            <a:ext cx="352299" cy="580253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4" name="Google Shape;214;p2"/>
          <p:cNvPicPr preferRelativeResize="0"/>
          <p:nvPr/>
        </p:nvPicPr>
        <p:blipFill rotWithShape="1">
          <a:blip r:embed="rId20">
            <a:alphaModFix/>
          </a:blip>
          <a:srcRect/>
          <a:stretch/>
        </p:blipFill>
        <p:spPr>
          <a:xfrm flipH="1">
            <a:off x="-1" y="-1"/>
            <a:ext cx="2889009" cy="1758721"/>
          </a:xfrm>
          <a:prstGeom prst="rect">
            <a:avLst/>
          </a:prstGeom>
          <a:noFill/>
          <a:ln>
            <a:noFill/>
          </a:ln>
        </p:spPr>
      </p:pic>
      <p:pic>
        <p:nvPicPr>
          <p:cNvPr id="215" name="Google Shape;215;p2"/>
          <p:cNvPicPr preferRelativeResize="0"/>
          <p:nvPr/>
        </p:nvPicPr>
        <p:blipFill rotWithShape="1">
          <a:blip r:embed="rId19">
            <a:alphaModFix/>
          </a:blip>
          <a:srcRect/>
          <a:stretch/>
        </p:blipFill>
        <p:spPr>
          <a:xfrm rot="-5400000" flipH="1">
            <a:off x="5989586" y="1527441"/>
            <a:ext cx="352299" cy="5802531"/>
          </a:xfrm>
          <a:prstGeom prst="rect">
            <a:avLst/>
          </a:prstGeom>
          <a:noFill/>
          <a:ln>
            <a:noFill/>
          </a:ln>
        </p:spPr>
      </p:pic>
      <p:sp>
        <p:nvSpPr>
          <p:cNvPr id="216" name="Google Shape;216;p2"/>
          <p:cNvSpPr txBox="1"/>
          <p:nvPr/>
        </p:nvSpPr>
        <p:spPr>
          <a:xfrm flipH="1">
            <a:off x="3069950" y="2362965"/>
            <a:ext cx="6517204" cy="14234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50" tIns="34275" rIns="68550" bIns="3427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9C245"/>
              </a:buClr>
              <a:buSzPts val="8800"/>
              <a:buFont typeface="Montserrat ExtraBold"/>
              <a:buNone/>
            </a:pPr>
            <a:r>
              <a:rPr lang="en-US" sz="8800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Montserrat ExtraBold"/>
                <a:cs typeface="Times New Roman" panose="02020603050405020304" pitchFamily="18" charset="0"/>
                <a:sym typeface="Montserrat ExtraBold"/>
              </a:rPr>
              <a:t>Luyện</a:t>
            </a:r>
            <a:r>
              <a:rPr lang="en-US" sz="8800" dirty="0" smtClean="0">
                <a:solidFill>
                  <a:srgbClr val="FF0000"/>
                </a:solidFill>
                <a:latin typeface="Times New Roman" panose="02020603050405020304" pitchFamily="18" charset="0"/>
                <a:ea typeface="Montserrat ExtraBold"/>
                <a:cs typeface="Times New Roman" panose="02020603050405020304" pitchFamily="18" charset="0"/>
                <a:sym typeface="Montserrat ExtraBold"/>
              </a:rPr>
              <a:t> </a:t>
            </a:r>
            <a:r>
              <a:rPr lang="en-US" sz="8800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Montserrat ExtraBold"/>
                <a:cs typeface="Times New Roman" panose="02020603050405020304" pitchFamily="18" charset="0"/>
                <a:sym typeface="Montserrat ExtraBold"/>
              </a:rPr>
              <a:t>tập</a:t>
            </a:r>
            <a:endParaRPr sz="8800" b="0" i="0" u="none" strike="noStrike" cap="none" dirty="0">
              <a:solidFill>
                <a:srgbClr val="FF0000"/>
              </a:solidFill>
              <a:latin typeface="Times New Roman" panose="02020603050405020304" pitchFamily="18" charset="0"/>
              <a:ea typeface="Montserrat ExtraBold"/>
              <a:cs typeface="Times New Roman" panose="02020603050405020304" pitchFamily="18" charset="0"/>
              <a:sym typeface="Montserrat ExtraBold"/>
            </a:endParaRPr>
          </a:p>
        </p:txBody>
      </p:sp>
    </p:spTree>
    <p:extLst>
      <p:ext uri="{BB962C8B-B14F-4D97-AF65-F5344CB8AC3E}">
        <p14:creationId xmlns:p14="http://schemas.microsoft.com/office/powerpoint/2010/main" val="30732745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5910" y="0"/>
            <a:ext cx="12307910" cy="6857999"/>
          </a:xfrm>
          <a:prstGeom prst="rect">
            <a:avLst/>
          </a:prstGeom>
        </p:spPr>
      </p:pic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094" y="380036"/>
            <a:ext cx="11552348" cy="3786388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309094" y="4311883"/>
            <a:ext cx="117326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dãy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ta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endParaRPr lang="en-US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8605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5910" y="0"/>
            <a:ext cx="12307910" cy="6857999"/>
          </a:xfrm>
          <a:prstGeom prst="rect">
            <a:avLst/>
          </a:prstGeom>
        </p:spPr>
      </p:pic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094" y="380036"/>
            <a:ext cx="11552348" cy="3786388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0" y="4311883"/>
            <a:ext cx="12192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 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Khi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thực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hiện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các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dãy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tính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có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2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phép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tính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 ta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thực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hiện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theo</a:t>
            </a:r>
            <a:endParaRPr kumimoji="0" lang="en-US" sz="36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thứ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tự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từ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trái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sang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phải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5257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Picture 2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5910" y="0"/>
            <a:ext cx="12307910" cy="6857999"/>
          </a:xfrm>
          <a:prstGeom prst="rect">
            <a:avLst/>
          </a:prstGeom>
        </p:spPr>
      </p:pic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89" y="553791"/>
            <a:ext cx="11307651" cy="5215943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996226" y="2678806"/>
            <a:ext cx="7469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0000FF"/>
                </a:solidFill>
              </a:rPr>
              <a:t>10</a:t>
            </a:r>
            <a:endParaRPr lang="en-US" sz="2800" dirty="0">
              <a:solidFill>
                <a:srgbClr val="0000FF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410754" y="2213020"/>
            <a:ext cx="12385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rgbClr val="FF0000"/>
                </a:solidFill>
              </a:rPr>
              <a:t>= 18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996226" y="3778565"/>
            <a:ext cx="7469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0000FF"/>
                </a:solidFill>
              </a:rPr>
              <a:t>10</a:t>
            </a:r>
            <a:endParaRPr lang="en-US" sz="2800" dirty="0">
              <a:solidFill>
                <a:srgbClr val="0000FF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436512" y="3345046"/>
            <a:ext cx="12385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rgbClr val="FF0000"/>
                </a:solidFill>
              </a:rPr>
              <a:t>= 15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996226" y="4827050"/>
            <a:ext cx="7469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0000FF"/>
                </a:solidFill>
              </a:rPr>
              <a:t>10</a:t>
            </a:r>
            <a:endParaRPr lang="en-US" sz="2800" dirty="0">
              <a:solidFill>
                <a:srgbClr val="0000FF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436512" y="4442329"/>
            <a:ext cx="12385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rgbClr val="FF0000"/>
                </a:solidFill>
              </a:rPr>
              <a:t>= 17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690315" y="2638543"/>
            <a:ext cx="7469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0000FF"/>
                </a:solidFill>
              </a:rPr>
              <a:t>10</a:t>
            </a:r>
            <a:endParaRPr lang="en-US" sz="2800" dirty="0">
              <a:solidFill>
                <a:srgbClr val="0000FF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977128" y="2213020"/>
            <a:ext cx="12385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rgbClr val="FF0000"/>
                </a:solidFill>
              </a:rPr>
              <a:t>= 7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690314" y="3778565"/>
            <a:ext cx="7469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0000FF"/>
                </a:solidFill>
              </a:rPr>
              <a:t>10</a:t>
            </a:r>
            <a:endParaRPr lang="en-US" sz="2800" dirty="0">
              <a:solidFill>
                <a:srgbClr val="0000FF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994298" y="3393844"/>
            <a:ext cx="12385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rgbClr val="FF0000"/>
                </a:solidFill>
              </a:rPr>
              <a:t>= 9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704267" y="4876159"/>
            <a:ext cx="7469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0000FF"/>
                </a:solidFill>
              </a:rPr>
              <a:t>10</a:t>
            </a:r>
            <a:endParaRPr lang="en-US" sz="2800" dirty="0">
              <a:solidFill>
                <a:srgbClr val="0000FF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994297" y="4442329"/>
            <a:ext cx="12385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rgbClr val="FF0000"/>
                </a:solidFill>
              </a:rPr>
              <a:t>= 4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9406406" y="2731827"/>
            <a:ext cx="7469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0000FF"/>
                </a:solidFill>
              </a:rPr>
              <a:t>10</a:t>
            </a:r>
            <a:endParaRPr lang="en-US" sz="2800" dirty="0">
              <a:solidFill>
                <a:srgbClr val="0000FF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0773175" y="2197051"/>
            <a:ext cx="12385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rgbClr val="FF0000"/>
                </a:solidFill>
              </a:rPr>
              <a:t>= 6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9384402" y="3793850"/>
            <a:ext cx="7469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0000FF"/>
                </a:solidFill>
              </a:rPr>
              <a:t>10</a:t>
            </a:r>
            <a:endParaRPr lang="en-US" sz="2800" dirty="0">
              <a:solidFill>
                <a:srgbClr val="0000FF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0847227" y="3260585"/>
            <a:ext cx="12385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rgbClr val="FF0000"/>
                </a:solidFill>
              </a:rPr>
              <a:t>= 17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9377421" y="4893436"/>
            <a:ext cx="7469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0000FF"/>
                </a:solidFill>
              </a:rPr>
              <a:t>10</a:t>
            </a:r>
            <a:endParaRPr lang="en-US" sz="2800" dirty="0">
              <a:solidFill>
                <a:srgbClr val="0000FF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0845613" y="4301785"/>
            <a:ext cx="12385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rgbClr val="FF0000"/>
                </a:solidFill>
              </a:rPr>
              <a:t>= 19</a:t>
            </a:r>
            <a:endParaRPr lang="en-US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1087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20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2" dur="20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2" dur="20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2" dur="20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2" dur="20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9" grpId="0"/>
      <p:bldP spid="13" grpId="0"/>
      <p:bldP spid="15" grpId="0"/>
      <p:bldP spid="17" grpId="0"/>
      <p:bldP spid="21" grpId="0"/>
      <p:bldP spid="23" grpId="0"/>
      <p:bldP spid="25" grpId="0"/>
      <p:bldP spid="2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5910" y="0"/>
            <a:ext cx="12307910" cy="6857999"/>
          </a:xfrm>
          <a:prstGeom prst="rect">
            <a:avLst/>
          </a:prstGeom>
        </p:spPr>
      </p:pic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668" y="605307"/>
            <a:ext cx="11900078" cy="49068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3599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1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46076" y="0"/>
            <a:ext cx="12307910" cy="6857999"/>
          </a:xfrm>
          <a:prstGeom prst="rect">
            <a:avLst/>
          </a:prstGeom>
        </p:spPr>
      </p:pic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25291"/>
            <a:ext cx="12192000" cy="4082603"/>
          </a:xfrm>
          <a:prstGeom prst="rect">
            <a:avLst/>
          </a:prstGeom>
        </p:spPr>
      </p:pic>
      <p:sp>
        <p:nvSpPr>
          <p:cNvPr id="3" name="Oval 2"/>
          <p:cNvSpPr/>
          <p:nvPr/>
        </p:nvSpPr>
        <p:spPr>
          <a:xfrm>
            <a:off x="2657376" y="2047741"/>
            <a:ext cx="750864" cy="811369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  <a:endParaRPr lang="en-US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10510" y="2732900"/>
            <a:ext cx="8309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0000FF"/>
                </a:solidFill>
              </a:rPr>
              <a:t>12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470768" y="2705099"/>
            <a:ext cx="5143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15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664551" y="3194565"/>
            <a:ext cx="743689" cy="813738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&lt;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128608" y="2705098"/>
            <a:ext cx="5143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14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165719" y="2073499"/>
            <a:ext cx="814629" cy="811369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  <a:endParaRPr lang="en-US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517727" y="3922703"/>
            <a:ext cx="5524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7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109558" y="3863131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13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788488" y="3846229"/>
            <a:ext cx="6875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0000FF"/>
                </a:solidFill>
              </a:rPr>
              <a:t>9</a:t>
            </a:r>
          </a:p>
        </p:txBody>
      </p:sp>
      <p:sp>
        <p:nvSpPr>
          <p:cNvPr id="12" name="Oval 11"/>
          <p:cNvSpPr/>
          <p:nvPr/>
        </p:nvSpPr>
        <p:spPr>
          <a:xfrm>
            <a:off x="6186088" y="3194565"/>
            <a:ext cx="738334" cy="813738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&lt;</a:t>
            </a:r>
          </a:p>
        </p:txBody>
      </p:sp>
      <p:sp>
        <p:nvSpPr>
          <p:cNvPr id="13" name="TextBox 12"/>
          <p:cNvSpPr txBox="1"/>
          <p:nvPr/>
        </p:nvSpPr>
        <p:spPr>
          <a:xfrm flipH="1">
            <a:off x="9224718" y="2632908"/>
            <a:ext cx="6412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13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 flipH="1">
            <a:off x="10854592" y="2732899"/>
            <a:ext cx="6412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13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9865946" y="2073499"/>
            <a:ext cx="746245" cy="811369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endParaRPr lang="en-US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9179209" y="3943907"/>
            <a:ext cx="5351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5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0820937" y="3855704"/>
            <a:ext cx="5351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14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18" name="Oval 17"/>
          <p:cNvSpPr/>
          <p:nvPr/>
        </p:nvSpPr>
        <p:spPr>
          <a:xfrm>
            <a:off x="9881634" y="3110160"/>
            <a:ext cx="730557" cy="898144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&lt;</a:t>
            </a:r>
          </a:p>
        </p:txBody>
      </p:sp>
    </p:spTree>
    <p:extLst>
      <p:ext uri="{BB962C8B-B14F-4D97-AF65-F5344CB8AC3E}">
        <p14:creationId xmlns:p14="http://schemas.microsoft.com/office/powerpoint/2010/main" val="1021641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  <p:bldP spid="5" grpId="0"/>
      <p:bldP spid="6" grpId="0" animBg="1"/>
      <p:bldP spid="7" grpId="0"/>
      <p:bldP spid="8" grpId="0" animBg="1"/>
      <p:bldP spid="9" grpId="0"/>
      <p:bldP spid="10" grpId="0"/>
      <p:bldP spid="11" grpId="0"/>
      <p:bldP spid="12" grpId="0" animBg="1"/>
      <p:bldP spid="13" grpId="0"/>
      <p:bldP spid="14" grpId="0"/>
      <p:bldP spid="15" grpId="0" animBg="1"/>
      <p:bldP spid="16" grpId="0"/>
      <p:bldP spid="17" grpId="0"/>
      <p:bldP spid="18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NKNOELEADERBOARD" val="-1690064789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</TotalTime>
  <Words>202</Words>
  <Application>Microsoft Office PowerPoint</Application>
  <PresentationFormat>Widescreen</PresentationFormat>
  <Paragraphs>60</Paragraphs>
  <Slides>13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1" baseType="lpstr">
      <vt:lpstr>微软雅黑</vt:lpstr>
      <vt:lpstr>Arial</vt:lpstr>
      <vt:lpstr>Calibri</vt:lpstr>
      <vt:lpstr>Calibri Light</vt:lpstr>
      <vt:lpstr>inpin heiti</vt:lpstr>
      <vt:lpstr>Montserrat ExtraBold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pc</dc:creator>
  <cp:lastModifiedBy>Admin</cp:lastModifiedBy>
  <cp:revision>24</cp:revision>
  <dcterms:created xsi:type="dcterms:W3CDTF">2021-10-13T07:52:55Z</dcterms:created>
  <dcterms:modified xsi:type="dcterms:W3CDTF">2022-09-22T05:54:23Z</dcterms:modified>
</cp:coreProperties>
</file>