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1" r:id="rId4"/>
    <p:sldId id="262" r:id="rId5"/>
    <p:sldId id="271" r:id="rId6"/>
    <p:sldId id="267" r:id="rId7"/>
    <p:sldId id="264" r:id="rId8"/>
    <p:sldId id="273" r:id="rId9"/>
    <p:sldId id="269" r:id="rId10"/>
    <p:sldId id="274" r:id="rId11"/>
    <p:sldId id="26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C8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21T01:38:42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16421 11881 0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5C6EE-5074-43F9-9DB4-CBFE4E16C37A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DC09C-508E-4F2C-8E0C-A348EB0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8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80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33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0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3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0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8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5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6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0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9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9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63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1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9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4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2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6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2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3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529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7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80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1" r:id="rId8"/>
    <p:sldLayoutId id="2147483730" r:id="rId9"/>
    <p:sldLayoutId id="2147483729" r:id="rId10"/>
    <p:sldLayoutId id="2147483728" r:id="rId11"/>
    <p:sldLayoutId id="2147483727" r:id="rId12"/>
    <p:sldLayoutId id="2147483726" r:id="rId13"/>
    <p:sldLayoutId id="2147483725" r:id="rId14"/>
    <p:sldLayoutId id="2147483724" r:id="rId15"/>
    <p:sldLayoutId id="2147483723" r:id="rId16"/>
    <p:sldLayoutId id="2147483722" r:id="rId17"/>
    <p:sldLayoutId id="2147483721" r:id="rId18"/>
    <p:sldLayoutId id="2147483720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3" r:id="rId26"/>
    <p:sldLayoutId id="2147483712" r:id="rId27"/>
    <p:sldLayoutId id="2147483711" r:id="rId28"/>
    <p:sldLayoutId id="2147483710" r:id="rId29"/>
    <p:sldLayoutId id="2147483709" r:id="rId30"/>
    <p:sldLayoutId id="2147483708" r:id="rId31"/>
    <p:sldLayoutId id="2147483707" r:id="rId32"/>
    <p:sldLayoutId id="2147483706" r:id="rId33"/>
    <p:sldLayoutId id="2147483705" r:id="rId34"/>
    <p:sldLayoutId id="2147483704" r:id="rId35"/>
    <p:sldLayoutId id="2147483703" r:id="rId36"/>
    <p:sldLayoutId id="2147483702" r:id="rId37"/>
    <p:sldLayoutId id="2147483701" r:id="rId38"/>
    <p:sldLayoutId id="2147483700" r:id="rId39"/>
    <p:sldLayoutId id="2147483699" r:id="rId40"/>
    <p:sldLayoutId id="2147483698" r:id="rId41"/>
    <p:sldLayoutId id="2147483697" r:id="rId42"/>
    <p:sldLayoutId id="2147483696" r:id="rId43"/>
    <p:sldLayoutId id="2147483695" r:id="rId44"/>
    <p:sldLayoutId id="2147483694" r:id="rId45"/>
    <p:sldLayoutId id="2147483693" r:id="rId46"/>
    <p:sldLayoutId id="2147483692" r:id="rId47"/>
    <p:sldLayoutId id="2147483691" r:id="rId48"/>
    <p:sldLayoutId id="2147483690" r:id="rId49"/>
    <p:sldLayoutId id="2147483689" r:id="rId50"/>
    <p:sldLayoutId id="2147483688" r:id="rId51"/>
    <p:sldLayoutId id="2147483687" r:id="rId52"/>
    <p:sldLayoutId id="2147483686" r:id="rId53"/>
    <p:sldLayoutId id="2147483685" r:id="rId54"/>
    <p:sldLayoutId id="2147483684" r:id="rId55"/>
    <p:sldLayoutId id="2147483683" r:id="rId56"/>
    <p:sldLayoutId id="2147483682" r:id="rId57"/>
    <p:sldLayoutId id="2147483681" r:id="rId58"/>
    <p:sldLayoutId id="2147483680" r:id="rId59"/>
    <p:sldLayoutId id="2147483679" r:id="rId60"/>
    <p:sldLayoutId id="2147483678" r:id="rId61"/>
    <p:sldLayoutId id="2147483677" r:id="rId62"/>
    <p:sldLayoutId id="2147483676" r:id="rId63"/>
    <p:sldLayoutId id="2147483675" r:id="rId64"/>
    <p:sldLayoutId id="2147483674" r:id="rId65"/>
    <p:sldLayoutId id="2147483673" r:id="rId66"/>
    <p:sldLayoutId id="2147483672" r:id="rId67"/>
    <p:sldLayoutId id="2147483671" r:id="rId68"/>
    <p:sldLayoutId id="2147483670" r:id="rId69"/>
    <p:sldLayoutId id="2147483669" r:id="rId70"/>
    <p:sldLayoutId id="2147483668" r:id="rId71"/>
    <p:sldLayoutId id="2147483667" r:id="rId72"/>
    <p:sldLayoutId id="2147483666" r:id="rId73"/>
    <p:sldLayoutId id="2147483665" r:id="rId74"/>
    <p:sldLayoutId id="2147483664" r:id="rId75"/>
    <p:sldLayoutId id="2147483663" r:id="rId76"/>
    <p:sldLayoutId id="2147483662" r:id="rId77"/>
    <p:sldLayoutId id="2147483661" r:id="rId78"/>
    <p:sldLayoutId id="2147483660" r:id="rId79"/>
    <p:sldLayoutId id="2147483656" r:id="rId80"/>
    <p:sldLayoutId id="2147483657" r:id="rId81"/>
    <p:sldLayoutId id="2147483658" r:id="rId82"/>
    <p:sldLayoutId id="2147483659" r:id="rId8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5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" b="77676"/>
          <a:stretch/>
        </p:blipFill>
        <p:spPr>
          <a:xfrm>
            <a:off x="428400" y="371378"/>
            <a:ext cx="11149707" cy="13672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229100" y="1120461"/>
            <a:ext cx="2404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67675" y="1120461"/>
            <a:ext cx="3095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34206" y="1636243"/>
            <a:ext cx="7214669" cy="16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0376" y="6265217"/>
            <a:ext cx="880902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22569" r="58792" b="2992"/>
          <a:stretch/>
        </p:blipFill>
        <p:spPr>
          <a:xfrm>
            <a:off x="219812" y="1883544"/>
            <a:ext cx="4507607" cy="4559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1042" y="2268128"/>
            <a:ext cx="378667" cy="461665"/>
          </a:xfrm>
          <a:prstGeom prst="rect">
            <a:avLst/>
          </a:prstGeom>
          <a:solidFill>
            <a:srgbClr val="C8E6E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686" y="2930355"/>
            <a:ext cx="378667" cy="461665"/>
          </a:xfrm>
          <a:prstGeom prst="rect">
            <a:avLst/>
          </a:prstGeom>
          <a:solidFill>
            <a:srgbClr val="C8E6E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647" y="2165021"/>
            <a:ext cx="722144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+ 3 = 12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12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19" y="893255"/>
            <a:ext cx="1105007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1,2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li.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43)</a:t>
            </a:r>
          </a:p>
        </p:txBody>
      </p:sp>
    </p:spTree>
    <p:extLst>
      <p:ext uri="{BB962C8B-B14F-4D97-AF65-F5344CB8AC3E}">
        <p14:creationId xmlns:p14="http://schemas.microsoft.com/office/powerpoint/2010/main" val="11600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4478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(42)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6703" y="2109457"/>
            <a:ext cx="10101704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2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5747" r="1573" b="62087"/>
          <a:stretch/>
        </p:blipFill>
        <p:spPr>
          <a:xfrm>
            <a:off x="643944" y="489397"/>
            <a:ext cx="11088710" cy="16137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5881" y="1634538"/>
            <a:ext cx="2996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73235" y="1634538"/>
            <a:ext cx="337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46882" y="1739042"/>
            <a:ext cx="2942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909" y="2118382"/>
            <a:ext cx="3675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42641" y="1634408"/>
            <a:ext cx="2045812" cy="704850"/>
          </a:xfrm>
          <a:prstGeom prst="ellipse">
            <a:avLst/>
          </a:prstGeom>
          <a:solidFill>
            <a:srgbClr val="C8E6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650178" y="1323703"/>
            <a:ext cx="627047" cy="31083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46766" y="1601111"/>
            <a:ext cx="8416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4748" y="1739042"/>
            <a:ext cx="894620" cy="346825"/>
          </a:xfrm>
          <a:prstGeom prst="rect">
            <a:avLst/>
          </a:prstGeom>
          <a:solidFill>
            <a:srgbClr val="C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641" y="5114770"/>
            <a:ext cx="4382162" cy="591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7097" y="5104625"/>
            <a:ext cx="4382162" cy="591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2641" y="5764406"/>
            <a:ext cx="7534584" cy="727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61120" y="5764406"/>
            <a:ext cx="3230880" cy="727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37108" r="55623" b="3176"/>
          <a:stretch/>
        </p:blipFill>
        <p:spPr>
          <a:xfrm>
            <a:off x="915909" y="2190091"/>
            <a:ext cx="4919731" cy="29958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35640" y="2376344"/>
            <a:ext cx="5580529" cy="1799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+ 4 = 9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911560" y="42771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2200" y="4267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5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2" grpId="0" animBg="1"/>
      <p:bldP spid="4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4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" b="73981"/>
          <a:stretch/>
        </p:blipFill>
        <p:spPr>
          <a:xfrm>
            <a:off x="495065" y="371475"/>
            <a:ext cx="10593645" cy="15861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95981" y="1330011"/>
            <a:ext cx="3675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4650" y="1330011"/>
            <a:ext cx="337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15500" y="1330011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95981" y="1886516"/>
            <a:ext cx="5033444" cy="18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73278" y="5035639"/>
            <a:ext cx="88090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6265" r="54768" b="6551"/>
          <a:stretch/>
        </p:blipFill>
        <p:spPr>
          <a:xfrm>
            <a:off x="495065" y="1957589"/>
            <a:ext cx="4610637" cy="40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" b="73981"/>
          <a:stretch/>
        </p:blipFill>
        <p:spPr>
          <a:xfrm>
            <a:off x="495065" y="371475"/>
            <a:ext cx="10593645" cy="15861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95981" y="1330011"/>
            <a:ext cx="3675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4650" y="1330011"/>
            <a:ext cx="337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15500" y="1330011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95981" y="1886516"/>
            <a:ext cx="5033444" cy="18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6265" r="54768" b="6551"/>
          <a:stretch/>
        </p:blipFill>
        <p:spPr>
          <a:xfrm>
            <a:off x="495065" y="1957589"/>
            <a:ext cx="4610637" cy="4095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3222" y="2124385"/>
            <a:ext cx="634299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+ 9 = 19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19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5510" y="1360926"/>
            <a:ext cx="1517929" cy="615553"/>
          </a:xfrm>
          <a:prstGeom prst="rect">
            <a:avLst/>
          </a:prstGeom>
          <a:solidFill>
            <a:srgbClr val="C8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endParaRPr lang="en-US" sz="3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9320" y="1517891"/>
            <a:ext cx="870333" cy="418615"/>
          </a:xfrm>
          <a:prstGeom prst="rect">
            <a:avLst/>
          </a:prstGeom>
          <a:solidFill>
            <a:srgbClr val="C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57062" y="953589"/>
            <a:ext cx="506186" cy="407337"/>
          </a:xfrm>
          <a:prstGeom prst="rect">
            <a:avLst/>
          </a:prstGeom>
          <a:solidFill>
            <a:srgbClr val="C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" b="77676"/>
          <a:stretch/>
        </p:blipFill>
        <p:spPr>
          <a:xfrm>
            <a:off x="428400" y="371378"/>
            <a:ext cx="11149707" cy="13672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229100" y="1120461"/>
            <a:ext cx="2404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67675" y="1120461"/>
            <a:ext cx="3095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34206" y="1636243"/>
            <a:ext cx="7214669" cy="16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4278" y="4763963"/>
            <a:ext cx="88090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những gì? Bài toán hỏi gì?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22569" r="58792" b="2992"/>
          <a:stretch/>
        </p:blipFill>
        <p:spPr>
          <a:xfrm>
            <a:off x="682579" y="1906072"/>
            <a:ext cx="4507607" cy="45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142310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257</Words>
  <Application>Microsoft Office PowerPoint</Application>
  <PresentationFormat>Widescreen</PresentationFormat>
  <Paragraphs>41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32</cp:revision>
  <dcterms:created xsi:type="dcterms:W3CDTF">2021-10-15T07:29:41Z</dcterms:created>
  <dcterms:modified xsi:type="dcterms:W3CDTF">2022-09-22T06:06:58Z</dcterms:modified>
</cp:coreProperties>
</file>