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4"/>
  </p:notesMasterIdLst>
  <p:sldIdLst>
    <p:sldId id="257" r:id="rId3"/>
    <p:sldId id="258" r:id="rId4"/>
    <p:sldId id="261" r:id="rId5"/>
    <p:sldId id="262" r:id="rId6"/>
    <p:sldId id="268" r:id="rId7"/>
    <p:sldId id="267" r:id="rId8"/>
    <p:sldId id="264" r:id="rId9"/>
    <p:sldId id="270" r:id="rId10"/>
    <p:sldId id="271" r:id="rId11"/>
    <p:sldId id="272" r:id="rId12"/>
    <p:sldId id="27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E6E6"/>
    <a:srgbClr val="FFFFAD"/>
    <a:srgbClr val="C8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5C6EE-5074-43F9-9DB4-CBFE4E16C37A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DC09C-508E-4F2C-8E0C-A348EB0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8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80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33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0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4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5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2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83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23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4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11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5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0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3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1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24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6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42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4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5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3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913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96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52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69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33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0486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2722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2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6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0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6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0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0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5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6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6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3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6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0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4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63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6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52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7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38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2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46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035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18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4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4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187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480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4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51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8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16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7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90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2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2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73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06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6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83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68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46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81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70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7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64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8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70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30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2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55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39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3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0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21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68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12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29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1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15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8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13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69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39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9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66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8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14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39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82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2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08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94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8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8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5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47" Type="http://schemas.openxmlformats.org/officeDocument/2006/relationships/slideLayout" Target="../slideLayouts/slideLayout92.xml"/><Relationship Id="rId50" Type="http://schemas.openxmlformats.org/officeDocument/2006/relationships/slideLayout" Target="../slideLayouts/slideLayout95.xml"/><Relationship Id="rId55" Type="http://schemas.openxmlformats.org/officeDocument/2006/relationships/slideLayout" Target="../slideLayouts/slideLayout100.xml"/><Relationship Id="rId63" Type="http://schemas.openxmlformats.org/officeDocument/2006/relationships/slideLayout" Target="../slideLayouts/slideLayout108.xml"/><Relationship Id="rId68" Type="http://schemas.openxmlformats.org/officeDocument/2006/relationships/slideLayout" Target="../slideLayouts/slideLayout113.xml"/><Relationship Id="rId7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52.xml"/><Relationship Id="rId7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3" Type="http://schemas.openxmlformats.org/officeDocument/2006/relationships/slideLayout" Target="../slideLayouts/slideLayout98.xml"/><Relationship Id="rId58" Type="http://schemas.openxmlformats.org/officeDocument/2006/relationships/slideLayout" Target="../slideLayouts/slideLayout103.xml"/><Relationship Id="rId66" Type="http://schemas.openxmlformats.org/officeDocument/2006/relationships/slideLayout" Target="../slideLayouts/slideLayout111.xml"/><Relationship Id="rId74" Type="http://schemas.openxmlformats.org/officeDocument/2006/relationships/slideLayout" Target="../slideLayouts/slideLayout119.xml"/><Relationship Id="rId79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50.xml"/><Relationship Id="rId61" Type="http://schemas.openxmlformats.org/officeDocument/2006/relationships/slideLayout" Target="../slideLayouts/slideLayout106.xml"/><Relationship Id="rId82" Type="http://schemas.openxmlformats.org/officeDocument/2006/relationships/image" Target="../media/image1.jp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52" Type="http://schemas.openxmlformats.org/officeDocument/2006/relationships/slideLayout" Target="../slideLayouts/slideLayout97.xml"/><Relationship Id="rId60" Type="http://schemas.openxmlformats.org/officeDocument/2006/relationships/slideLayout" Target="../slideLayouts/slideLayout105.xml"/><Relationship Id="rId65" Type="http://schemas.openxmlformats.org/officeDocument/2006/relationships/slideLayout" Target="../slideLayouts/slideLayout110.xml"/><Relationship Id="rId73" Type="http://schemas.openxmlformats.org/officeDocument/2006/relationships/slideLayout" Target="../slideLayouts/slideLayout118.xml"/><Relationship Id="rId78" Type="http://schemas.openxmlformats.org/officeDocument/2006/relationships/slideLayout" Target="../slideLayouts/slideLayout123.xml"/><Relationship Id="rId81" Type="http://schemas.openxmlformats.org/officeDocument/2006/relationships/theme" Target="../theme/theme2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48" Type="http://schemas.openxmlformats.org/officeDocument/2006/relationships/slideLayout" Target="../slideLayouts/slideLayout93.xml"/><Relationship Id="rId56" Type="http://schemas.openxmlformats.org/officeDocument/2006/relationships/slideLayout" Target="../slideLayouts/slideLayout101.xml"/><Relationship Id="rId64" Type="http://schemas.openxmlformats.org/officeDocument/2006/relationships/slideLayout" Target="../slideLayouts/slideLayout109.xml"/><Relationship Id="rId69" Type="http://schemas.openxmlformats.org/officeDocument/2006/relationships/slideLayout" Target="../slideLayouts/slideLayout114.xml"/><Relationship Id="rId7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53.xml"/><Relationship Id="rId51" Type="http://schemas.openxmlformats.org/officeDocument/2006/relationships/slideLayout" Target="../slideLayouts/slideLayout96.xml"/><Relationship Id="rId72" Type="http://schemas.openxmlformats.org/officeDocument/2006/relationships/slideLayout" Target="../slideLayouts/slideLayout117.xml"/><Relationship Id="rId80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slideLayout" Target="../slideLayouts/slideLayout91.xml"/><Relationship Id="rId59" Type="http://schemas.openxmlformats.org/officeDocument/2006/relationships/slideLayout" Target="../slideLayouts/slideLayout104.xml"/><Relationship Id="rId67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99.xml"/><Relationship Id="rId62" Type="http://schemas.openxmlformats.org/officeDocument/2006/relationships/slideLayout" Target="../slideLayouts/slideLayout107.xml"/><Relationship Id="rId70" Type="http://schemas.openxmlformats.org/officeDocument/2006/relationships/slideLayout" Target="../slideLayouts/slideLayout115.xml"/><Relationship Id="rId75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94.xml"/><Relationship Id="rId57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DED3-E60E-440F-9F5C-CB8D6C8F91A8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F658-780A-4E2C-A6B8-D55AFC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74" r:id="rId8"/>
    <p:sldLayoutId id="2147483773" r:id="rId9"/>
    <p:sldLayoutId id="2147483772" r:id="rId10"/>
    <p:sldLayoutId id="2147483771" r:id="rId11"/>
    <p:sldLayoutId id="2147483770" r:id="rId12"/>
    <p:sldLayoutId id="2147483769" r:id="rId13"/>
    <p:sldLayoutId id="2147483768" r:id="rId14"/>
    <p:sldLayoutId id="2147483686" r:id="rId15"/>
    <p:sldLayoutId id="2147483685" r:id="rId16"/>
    <p:sldLayoutId id="2147483684" r:id="rId17"/>
    <p:sldLayoutId id="2147483683" r:id="rId18"/>
    <p:sldLayoutId id="2147483682" r:id="rId19"/>
    <p:sldLayoutId id="2147483681" r:id="rId20"/>
    <p:sldLayoutId id="2147483680" r:id="rId21"/>
    <p:sldLayoutId id="2147483679" r:id="rId22"/>
    <p:sldLayoutId id="2147483678" r:id="rId23"/>
    <p:sldLayoutId id="2147483677" r:id="rId24"/>
    <p:sldLayoutId id="2147483676" r:id="rId25"/>
    <p:sldLayoutId id="2147483675" r:id="rId26"/>
    <p:sldLayoutId id="2147483674" r:id="rId27"/>
    <p:sldLayoutId id="2147483673" r:id="rId28"/>
    <p:sldLayoutId id="2147483672" r:id="rId29"/>
    <p:sldLayoutId id="2147483671" r:id="rId30"/>
    <p:sldLayoutId id="2147483670" r:id="rId31"/>
    <p:sldLayoutId id="2147483669" r:id="rId32"/>
    <p:sldLayoutId id="2147483668" r:id="rId33"/>
    <p:sldLayoutId id="2147483667" r:id="rId34"/>
    <p:sldLayoutId id="2147483666" r:id="rId35"/>
    <p:sldLayoutId id="2147483665" r:id="rId36"/>
    <p:sldLayoutId id="2147483664" r:id="rId37"/>
    <p:sldLayoutId id="2147483663" r:id="rId38"/>
    <p:sldLayoutId id="2147483662" r:id="rId39"/>
    <p:sldLayoutId id="2147483661" r:id="rId40"/>
    <p:sldLayoutId id="2147483660" r:id="rId41"/>
    <p:sldLayoutId id="2147483656" r:id="rId42"/>
    <p:sldLayoutId id="2147483657" r:id="rId43"/>
    <p:sldLayoutId id="2147483658" r:id="rId44"/>
    <p:sldLayoutId id="2147483659" r:id="rId4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DED3-E60E-440F-9F5C-CB8D6C8F91A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F658-780A-4E2C-A6B8-D55AFC8A2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68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  <p:sldLayoutId id="2147483730" r:id="rId43"/>
    <p:sldLayoutId id="2147483731" r:id="rId44"/>
    <p:sldLayoutId id="2147483732" r:id="rId45"/>
    <p:sldLayoutId id="2147483733" r:id="rId46"/>
    <p:sldLayoutId id="2147483734" r:id="rId47"/>
    <p:sldLayoutId id="2147483735" r:id="rId48"/>
    <p:sldLayoutId id="2147483736" r:id="rId49"/>
    <p:sldLayoutId id="2147483737" r:id="rId50"/>
    <p:sldLayoutId id="2147483738" r:id="rId51"/>
    <p:sldLayoutId id="2147483739" r:id="rId52"/>
    <p:sldLayoutId id="2147483740" r:id="rId53"/>
    <p:sldLayoutId id="2147483741" r:id="rId54"/>
    <p:sldLayoutId id="2147483742" r:id="rId55"/>
    <p:sldLayoutId id="2147483743" r:id="rId56"/>
    <p:sldLayoutId id="2147483744" r:id="rId57"/>
    <p:sldLayoutId id="2147483745" r:id="rId58"/>
    <p:sldLayoutId id="2147483746" r:id="rId59"/>
    <p:sldLayoutId id="2147483747" r:id="rId60"/>
    <p:sldLayoutId id="2147483748" r:id="rId61"/>
    <p:sldLayoutId id="2147483749" r:id="rId62"/>
    <p:sldLayoutId id="2147483750" r:id="rId63"/>
    <p:sldLayoutId id="2147483751" r:id="rId64"/>
    <p:sldLayoutId id="2147483752" r:id="rId65"/>
    <p:sldLayoutId id="2147483753" r:id="rId66"/>
    <p:sldLayoutId id="2147483754" r:id="rId67"/>
    <p:sldLayoutId id="2147483755" r:id="rId68"/>
    <p:sldLayoutId id="2147483756" r:id="rId69"/>
    <p:sldLayoutId id="2147483757" r:id="rId70"/>
    <p:sldLayoutId id="2147483758" r:id="rId71"/>
    <p:sldLayoutId id="2147483759" r:id="rId72"/>
    <p:sldLayoutId id="2147483760" r:id="rId73"/>
    <p:sldLayoutId id="2147483761" r:id="rId74"/>
    <p:sldLayoutId id="2147483762" r:id="rId75"/>
    <p:sldLayoutId id="2147483763" r:id="rId76"/>
    <p:sldLayoutId id="2147483764" r:id="rId77"/>
    <p:sldLayoutId id="2147483765" r:id="rId78"/>
    <p:sldLayoutId id="2147483766" r:id="rId79"/>
    <p:sldLayoutId id="2147483767" r:id="rId8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5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501703"/>
            <a:ext cx="12192000" cy="735970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54;p33"/>
          <p:cNvGrpSpPr/>
          <p:nvPr/>
        </p:nvGrpSpPr>
        <p:grpSpPr>
          <a:xfrm>
            <a:off x="7876192" y="0"/>
            <a:ext cx="1135401" cy="1011585"/>
            <a:chOff x="-3118700" y="2365900"/>
            <a:chExt cx="741250" cy="792000"/>
          </a:xfrm>
        </p:grpSpPr>
        <p:sp>
          <p:nvSpPr>
            <p:cNvPr id="23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63;p33"/>
          <p:cNvGrpSpPr/>
          <p:nvPr/>
        </p:nvGrpSpPr>
        <p:grpSpPr>
          <a:xfrm>
            <a:off x="472081" y="113574"/>
            <a:ext cx="775738" cy="437311"/>
            <a:chOff x="4137713" y="525925"/>
            <a:chExt cx="608900" cy="407500"/>
          </a:xfrm>
        </p:grpSpPr>
        <p:sp>
          <p:nvSpPr>
            <p:cNvPr id="3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66;p33"/>
          <p:cNvGrpSpPr/>
          <p:nvPr/>
        </p:nvGrpSpPr>
        <p:grpSpPr>
          <a:xfrm>
            <a:off x="914686" y="592412"/>
            <a:ext cx="605818" cy="308774"/>
            <a:chOff x="622013" y="907250"/>
            <a:chExt cx="475525" cy="287725"/>
          </a:xfrm>
        </p:grpSpPr>
        <p:sp>
          <p:nvSpPr>
            <p:cNvPr id="3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263;p33"/>
          <p:cNvGrpSpPr/>
          <p:nvPr/>
        </p:nvGrpSpPr>
        <p:grpSpPr>
          <a:xfrm>
            <a:off x="4158212" y="266135"/>
            <a:ext cx="775738" cy="437311"/>
            <a:chOff x="4137713" y="525925"/>
            <a:chExt cx="608900" cy="407500"/>
          </a:xfrm>
        </p:grpSpPr>
        <p:sp>
          <p:nvSpPr>
            <p:cNvPr id="40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63;p33"/>
          <p:cNvGrpSpPr/>
          <p:nvPr/>
        </p:nvGrpSpPr>
        <p:grpSpPr>
          <a:xfrm>
            <a:off x="11289638" y="266199"/>
            <a:ext cx="775738" cy="437311"/>
            <a:chOff x="4137713" y="525925"/>
            <a:chExt cx="608900" cy="407500"/>
          </a:xfrm>
        </p:grpSpPr>
        <p:sp>
          <p:nvSpPr>
            <p:cNvPr id="43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66;p33"/>
          <p:cNvGrpSpPr/>
          <p:nvPr/>
        </p:nvGrpSpPr>
        <p:grpSpPr>
          <a:xfrm>
            <a:off x="8321418" y="516092"/>
            <a:ext cx="927955" cy="394383"/>
            <a:chOff x="622013" y="907250"/>
            <a:chExt cx="475525" cy="287725"/>
          </a:xfrm>
        </p:grpSpPr>
        <p:sp>
          <p:nvSpPr>
            <p:cNvPr id="46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4" b="77206"/>
          <a:stretch/>
        </p:blipFill>
        <p:spPr>
          <a:xfrm>
            <a:off x="238463" y="1034716"/>
            <a:ext cx="11826913" cy="1156245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3" r="56142" b="-996"/>
          <a:stretch/>
        </p:blipFill>
        <p:spPr>
          <a:xfrm>
            <a:off x="-98449" y="2631110"/>
            <a:ext cx="5156018" cy="3966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8411" y="2769925"/>
            <a:ext cx="72449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– 2 = 9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bay)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2339" y="2911202"/>
            <a:ext cx="514350" cy="461665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7613" y="3479286"/>
            <a:ext cx="421974" cy="461665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288579" y="1729816"/>
            <a:ext cx="3319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094143" y="1729816"/>
            <a:ext cx="24950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29057" y="2125479"/>
            <a:ext cx="7353794" cy="18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799243" y="1356500"/>
            <a:ext cx="504825" cy="39543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23399" y="1769106"/>
            <a:ext cx="1670494" cy="58477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s</a:t>
            </a:r>
            <a:r>
              <a:rPr lang="en-US" sz="3200" smtClean="0">
                <a:solidFill>
                  <a:srgbClr val="0000FF"/>
                </a:solidFill>
              </a:rPr>
              <a:t>ố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619024" y="1782119"/>
            <a:ext cx="836188" cy="41861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00FF"/>
                </a:solidFill>
              </a:rPr>
              <a:t>l</a:t>
            </a:r>
            <a:r>
              <a:rPr lang="en-US" sz="3200" smtClean="0">
                <a:solidFill>
                  <a:srgbClr val="0000FF"/>
                </a:solidFill>
              </a:rPr>
              <a:t>à:</a:t>
            </a:r>
            <a:endParaRPr 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428" y="1725768"/>
            <a:ext cx="11050073" cy="27482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12192001" cy="7101659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(43)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84130" y="138145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9377" y="2109457"/>
            <a:ext cx="10023869" cy="233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Hình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thành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kiến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thức</a:t>
            </a:r>
            <a:endParaRPr sz="66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2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28534" y="-698843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6863" r="2152" b="61400"/>
          <a:stretch/>
        </p:blipFill>
        <p:spPr>
          <a:xfrm>
            <a:off x="887240" y="413671"/>
            <a:ext cx="10782678" cy="159341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79073" y="1500097"/>
            <a:ext cx="331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51547" y="1500097"/>
            <a:ext cx="28200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40706" y="1500097"/>
            <a:ext cx="151726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35868" y="1970878"/>
            <a:ext cx="4414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5711" y="5049323"/>
            <a:ext cx="5967272" cy="591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32558" y="1104659"/>
            <a:ext cx="504825" cy="39543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74813" y="1500097"/>
            <a:ext cx="847078" cy="58477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</a:rPr>
              <a:t>s</a:t>
            </a:r>
            <a:r>
              <a:rPr lang="en-US" sz="3200" dirty="0" err="1" smtClean="0">
                <a:solidFill>
                  <a:srgbClr val="0000FF"/>
                </a:solidFill>
              </a:rPr>
              <a:t>ố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32426" y="1552263"/>
            <a:ext cx="836188" cy="41861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37189" r="58022" b="3667"/>
          <a:stretch/>
        </p:blipFill>
        <p:spPr>
          <a:xfrm>
            <a:off x="1320413" y="2304116"/>
            <a:ext cx="4112013" cy="2670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2983" y="2420753"/>
            <a:ext cx="5962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3 = 7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7946" y="1948281"/>
            <a:ext cx="6099017" cy="309174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04229" y="5040030"/>
            <a:ext cx="4382162" cy="591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6976" y="5681671"/>
            <a:ext cx="7534584" cy="727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35269" y="5616147"/>
            <a:ext cx="3230880" cy="727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7778" y="1948280"/>
            <a:ext cx="5593108" cy="309174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221" y="2260068"/>
            <a:ext cx="4740772" cy="273728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6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6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4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7" y="1032363"/>
            <a:ext cx="11321056" cy="439894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00737" y="2515675"/>
            <a:ext cx="5567220" cy="28088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55546" y="5300177"/>
            <a:ext cx="72104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oogle Shape;154;p33"/>
          <p:cNvGrpSpPr/>
          <p:nvPr/>
        </p:nvGrpSpPr>
        <p:grpSpPr>
          <a:xfrm>
            <a:off x="7876192" y="0"/>
            <a:ext cx="1135401" cy="1011585"/>
            <a:chOff x="-3118700" y="2365900"/>
            <a:chExt cx="741250" cy="792000"/>
          </a:xfrm>
        </p:grpSpPr>
        <p:sp>
          <p:nvSpPr>
            <p:cNvPr id="32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63;p33"/>
          <p:cNvGrpSpPr/>
          <p:nvPr/>
        </p:nvGrpSpPr>
        <p:grpSpPr>
          <a:xfrm>
            <a:off x="381546" y="65608"/>
            <a:ext cx="775738" cy="437311"/>
            <a:chOff x="4137713" y="525925"/>
            <a:chExt cx="608900" cy="407500"/>
          </a:xfrm>
        </p:grpSpPr>
        <p:sp>
          <p:nvSpPr>
            <p:cNvPr id="43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66;p33"/>
          <p:cNvGrpSpPr/>
          <p:nvPr/>
        </p:nvGrpSpPr>
        <p:grpSpPr>
          <a:xfrm>
            <a:off x="824151" y="544446"/>
            <a:ext cx="605818" cy="308774"/>
            <a:chOff x="622013" y="907250"/>
            <a:chExt cx="475525" cy="287725"/>
          </a:xfrm>
        </p:grpSpPr>
        <p:sp>
          <p:nvSpPr>
            <p:cNvPr id="46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63;p33"/>
          <p:cNvGrpSpPr/>
          <p:nvPr/>
        </p:nvGrpSpPr>
        <p:grpSpPr>
          <a:xfrm>
            <a:off x="4067677" y="218169"/>
            <a:ext cx="775738" cy="437311"/>
            <a:chOff x="4137713" y="525925"/>
            <a:chExt cx="608900" cy="407500"/>
          </a:xfrm>
        </p:grpSpPr>
        <p:sp>
          <p:nvSpPr>
            <p:cNvPr id="49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263;p33"/>
          <p:cNvGrpSpPr/>
          <p:nvPr/>
        </p:nvGrpSpPr>
        <p:grpSpPr>
          <a:xfrm>
            <a:off x="11199103" y="218233"/>
            <a:ext cx="775738" cy="437311"/>
            <a:chOff x="4137713" y="525925"/>
            <a:chExt cx="608900" cy="407500"/>
          </a:xfrm>
        </p:grpSpPr>
        <p:sp>
          <p:nvSpPr>
            <p:cNvPr id="52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266;p33"/>
          <p:cNvGrpSpPr/>
          <p:nvPr/>
        </p:nvGrpSpPr>
        <p:grpSpPr>
          <a:xfrm>
            <a:off x="8230883" y="468126"/>
            <a:ext cx="927955" cy="394383"/>
            <a:chOff x="622013" y="907250"/>
            <a:chExt cx="475525" cy="287725"/>
          </a:xfrm>
        </p:grpSpPr>
        <p:sp>
          <p:nvSpPr>
            <p:cNvPr id="55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8" name="Straight Connector 57"/>
          <p:cNvCxnSpPr/>
          <p:nvPr/>
        </p:nvCxnSpPr>
        <p:spPr>
          <a:xfrm>
            <a:off x="1759475" y="1743488"/>
            <a:ext cx="3675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98144" y="1743488"/>
            <a:ext cx="3376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850444" y="1743488"/>
            <a:ext cx="1419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559450" y="2157931"/>
            <a:ext cx="4119044" cy="26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79357" y="2354661"/>
            <a:ext cx="5567220" cy="2969814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0" y="-501703"/>
            <a:ext cx="12192000" cy="735970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oogle Shape;154;p33"/>
          <p:cNvGrpSpPr/>
          <p:nvPr/>
        </p:nvGrpSpPr>
        <p:grpSpPr>
          <a:xfrm>
            <a:off x="7876192" y="-304800"/>
            <a:ext cx="1135401" cy="1011585"/>
            <a:chOff x="-3118700" y="2365900"/>
            <a:chExt cx="741250" cy="792000"/>
          </a:xfrm>
        </p:grpSpPr>
        <p:sp>
          <p:nvSpPr>
            <p:cNvPr id="76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263;p33"/>
          <p:cNvGrpSpPr/>
          <p:nvPr/>
        </p:nvGrpSpPr>
        <p:grpSpPr>
          <a:xfrm>
            <a:off x="472081" y="-191226"/>
            <a:ext cx="775738" cy="437311"/>
            <a:chOff x="4137713" y="525925"/>
            <a:chExt cx="608900" cy="407500"/>
          </a:xfrm>
        </p:grpSpPr>
        <p:sp>
          <p:nvSpPr>
            <p:cNvPr id="87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66;p33"/>
          <p:cNvGrpSpPr/>
          <p:nvPr/>
        </p:nvGrpSpPr>
        <p:grpSpPr>
          <a:xfrm>
            <a:off x="914686" y="287612"/>
            <a:ext cx="605818" cy="308774"/>
            <a:chOff x="622013" y="907250"/>
            <a:chExt cx="475525" cy="287725"/>
          </a:xfrm>
        </p:grpSpPr>
        <p:sp>
          <p:nvSpPr>
            <p:cNvPr id="90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263;p33"/>
          <p:cNvGrpSpPr/>
          <p:nvPr/>
        </p:nvGrpSpPr>
        <p:grpSpPr>
          <a:xfrm>
            <a:off x="4158212" y="-38665"/>
            <a:ext cx="775738" cy="437311"/>
            <a:chOff x="4137713" y="525925"/>
            <a:chExt cx="608900" cy="407500"/>
          </a:xfrm>
        </p:grpSpPr>
        <p:sp>
          <p:nvSpPr>
            <p:cNvPr id="93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263;p33"/>
          <p:cNvGrpSpPr/>
          <p:nvPr/>
        </p:nvGrpSpPr>
        <p:grpSpPr>
          <a:xfrm>
            <a:off x="11289638" y="-38601"/>
            <a:ext cx="775738" cy="437311"/>
            <a:chOff x="4137713" y="525925"/>
            <a:chExt cx="608900" cy="407500"/>
          </a:xfrm>
        </p:grpSpPr>
        <p:sp>
          <p:nvSpPr>
            <p:cNvPr id="96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266;p33"/>
          <p:cNvGrpSpPr/>
          <p:nvPr/>
        </p:nvGrpSpPr>
        <p:grpSpPr>
          <a:xfrm>
            <a:off x="8321418" y="211292"/>
            <a:ext cx="927955" cy="394383"/>
            <a:chOff x="622013" y="907250"/>
            <a:chExt cx="475525" cy="287725"/>
          </a:xfrm>
        </p:grpSpPr>
        <p:sp>
          <p:nvSpPr>
            <p:cNvPr id="99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" b="70811"/>
          <a:stretch/>
        </p:blipFill>
        <p:spPr>
          <a:xfrm>
            <a:off x="510747" y="783204"/>
            <a:ext cx="11050528" cy="128400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1711850" y="1505363"/>
            <a:ext cx="3675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50519" y="1505363"/>
            <a:ext cx="3376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802819" y="1505363"/>
            <a:ext cx="1419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511825" y="1919806"/>
            <a:ext cx="4119044" cy="26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208581" y="1109925"/>
            <a:ext cx="504825" cy="39543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63825" y="1535994"/>
            <a:ext cx="1562019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s</a:t>
            </a:r>
            <a:r>
              <a:rPr lang="en-US" sz="3200" smtClean="0">
                <a:solidFill>
                  <a:srgbClr val="0000FF"/>
                </a:solidFill>
              </a:rPr>
              <a:t>ố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55250" y="1565948"/>
            <a:ext cx="836188" cy="41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00FF"/>
                </a:solidFill>
              </a:rPr>
              <a:t>là: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42" name="Picture 4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189" r="56116" b="-3109"/>
          <a:stretch/>
        </p:blipFill>
        <p:spPr>
          <a:xfrm>
            <a:off x="260780" y="2455185"/>
            <a:ext cx="4968108" cy="3251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46426" y="2297262"/>
            <a:ext cx="691895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5 = 11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11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0761" y="5212948"/>
            <a:ext cx="7810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501703"/>
            <a:ext cx="12192000" cy="7359703"/>
          </a:xfrm>
          <a:prstGeom prst="rect">
            <a:avLst/>
          </a:prstGeom>
          <a:solidFill>
            <a:srgbClr val="E7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oogle Shape;154;p33"/>
          <p:cNvGrpSpPr/>
          <p:nvPr/>
        </p:nvGrpSpPr>
        <p:grpSpPr>
          <a:xfrm>
            <a:off x="7876192" y="0"/>
            <a:ext cx="1135401" cy="1011585"/>
            <a:chOff x="-3118700" y="2365900"/>
            <a:chExt cx="741250" cy="792000"/>
          </a:xfrm>
          <a:solidFill>
            <a:srgbClr val="E7E6E6"/>
          </a:solidFill>
        </p:grpSpPr>
        <p:sp>
          <p:nvSpPr>
            <p:cNvPr id="26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63;p33"/>
          <p:cNvGrpSpPr/>
          <p:nvPr/>
        </p:nvGrpSpPr>
        <p:grpSpPr>
          <a:xfrm>
            <a:off x="472081" y="113574"/>
            <a:ext cx="775738" cy="437311"/>
            <a:chOff x="4137713" y="525925"/>
            <a:chExt cx="608900" cy="407500"/>
          </a:xfrm>
          <a:solidFill>
            <a:srgbClr val="E7E6E6"/>
          </a:solidFill>
        </p:grpSpPr>
        <p:sp>
          <p:nvSpPr>
            <p:cNvPr id="37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266;p33"/>
          <p:cNvGrpSpPr/>
          <p:nvPr/>
        </p:nvGrpSpPr>
        <p:grpSpPr>
          <a:xfrm>
            <a:off x="914686" y="592412"/>
            <a:ext cx="605818" cy="308774"/>
            <a:chOff x="622013" y="907250"/>
            <a:chExt cx="475525" cy="287725"/>
          </a:xfrm>
          <a:solidFill>
            <a:srgbClr val="E7E6E6"/>
          </a:solidFill>
        </p:grpSpPr>
        <p:sp>
          <p:nvSpPr>
            <p:cNvPr id="40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63;p33"/>
          <p:cNvGrpSpPr/>
          <p:nvPr/>
        </p:nvGrpSpPr>
        <p:grpSpPr>
          <a:xfrm>
            <a:off x="4158212" y="266135"/>
            <a:ext cx="775738" cy="437311"/>
            <a:chOff x="4137713" y="525925"/>
            <a:chExt cx="608900" cy="407500"/>
          </a:xfrm>
          <a:solidFill>
            <a:srgbClr val="E7E6E6"/>
          </a:solidFill>
        </p:grpSpPr>
        <p:sp>
          <p:nvSpPr>
            <p:cNvPr id="43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63;p33"/>
          <p:cNvGrpSpPr/>
          <p:nvPr/>
        </p:nvGrpSpPr>
        <p:grpSpPr>
          <a:xfrm>
            <a:off x="11289638" y="266199"/>
            <a:ext cx="775738" cy="437311"/>
            <a:chOff x="4137713" y="525925"/>
            <a:chExt cx="608900" cy="407500"/>
          </a:xfrm>
          <a:solidFill>
            <a:srgbClr val="E7E6E6"/>
          </a:solidFill>
        </p:grpSpPr>
        <p:sp>
          <p:nvSpPr>
            <p:cNvPr id="46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9" y="246749"/>
            <a:ext cx="11755941" cy="5072710"/>
          </a:xfrm>
          <a:prstGeom prst="rect">
            <a:avLst/>
          </a:prstGeom>
          <a:solidFill>
            <a:srgbClr val="E7E6E6"/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3500236" y="977586"/>
            <a:ext cx="3319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05800" y="977586"/>
            <a:ext cx="24950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97016" y="2606334"/>
            <a:ext cx="6794984" cy="764298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01791" y="2057397"/>
            <a:ext cx="6003553" cy="2847978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440714" y="1373249"/>
            <a:ext cx="7353794" cy="18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7474" y="4115007"/>
            <a:ext cx="7210425" cy="507831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gì? Bài toán hỏi gì?</a:t>
            </a:r>
            <a:endParaRPr lang="en-US" sz="27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oogle Shape;154;p33"/>
          <p:cNvGrpSpPr/>
          <p:nvPr/>
        </p:nvGrpSpPr>
        <p:grpSpPr>
          <a:xfrm>
            <a:off x="7815462" y="-516144"/>
            <a:ext cx="1135401" cy="1011585"/>
            <a:chOff x="-3118700" y="2365900"/>
            <a:chExt cx="741250" cy="792000"/>
          </a:xfrm>
        </p:grpSpPr>
        <p:sp>
          <p:nvSpPr>
            <p:cNvPr id="50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263;p33"/>
          <p:cNvGrpSpPr/>
          <p:nvPr/>
        </p:nvGrpSpPr>
        <p:grpSpPr>
          <a:xfrm>
            <a:off x="411351" y="-402570"/>
            <a:ext cx="775738" cy="437311"/>
            <a:chOff x="4137713" y="525925"/>
            <a:chExt cx="608900" cy="407500"/>
          </a:xfrm>
        </p:grpSpPr>
        <p:sp>
          <p:nvSpPr>
            <p:cNvPr id="61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266;p33"/>
          <p:cNvGrpSpPr/>
          <p:nvPr/>
        </p:nvGrpSpPr>
        <p:grpSpPr>
          <a:xfrm>
            <a:off x="853956" y="76268"/>
            <a:ext cx="605818" cy="308774"/>
            <a:chOff x="622013" y="907250"/>
            <a:chExt cx="475525" cy="287725"/>
          </a:xfrm>
        </p:grpSpPr>
        <p:sp>
          <p:nvSpPr>
            <p:cNvPr id="64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63;p33"/>
          <p:cNvGrpSpPr/>
          <p:nvPr/>
        </p:nvGrpSpPr>
        <p:grpSpPr>
          <a:xfrm>
            <a:off x="11228908" y="-249945"/>
            <a:ext cx="775738" cy="437311"/>
            <a:chOff x="4137713" y="525925"/>
            <a:chExt cx="608900" cy="407500"/>
          </a:xfrm>
        </p:grpSpPr>
        <p:sp>
          <p:nvSpPr>
            <p:cNvPr id="67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266;p33"/>
          <p:cNvGrpSpPr/>
          <p:nvPr/>
        </p:nvGrpSpPr>
        <p:grpSpPr>
          <a:xfrm>
            <a:off x="8260688" y="-52"/>
            <a:ext cx="927955" cy="394383"/>
            <a:chOff x="622013" y="907250"/>
            <a:chExt cx="475525" cy="287725"/>
          </a:xfrm>
        </p:grpSpPr>
        <p:sp>
          <p:nvSpPr>
            <p:cNvPr id="70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266;p33"/>
          <p:cNvGrpSpPr/>
          <p:nvPr/>
        </p:nvGrpSpPr>
        <p:grpSpPr>
          <a:xfrm>
            <a:off x="4021786" y="-167571"/>
            <a:ext cx="605818" cy="308774"/>
            <a:chOff x="622013" y="907250"/>
            <a:chExt cx="475525" cy="287725"/>
          </a:xfrm>
        </p:grpSpPr>
        <p:sp>
          <p:nvSpPr>
            <p:cNvPr id="73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77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54521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251</Words>
  <Application>Microsoft Office PowerPoint</Application>
  <PresentationFormat>Widescreen</PresentationFormat>
  <Paragraphs>44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Montserrat ExtraBold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36</cp:revision>
  <dcterms:created xsi:type="dcterms:W3CDTF">2021-10-15T07:29:41Z</dcterms:created>
  <dcterms:modified xsi:type="dcterms:W3CDTF">2022-09-22T06:14:22Z</dcterms:modified>
</cp:coreProperties>
</file>