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16"/>
  </p:notesMasterIdLst>
  <p:sldIdLst>
    <p:sldId id="270" r:id="rId4"/>
    <p:sldId id="269" r:id="rId5"/>
    <p:sldId id="268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71" r:id="rId14"/>
    <p:sldId id="267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3D08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D35A1C-492B-4F0D-853D-500AC7EAABDD}" type="datetimeFigureOut">
              <a:rPr lang="en-US" smtClean="0"/>
              <a:t>1/11/2022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6CA8DD-E3BD-4528-8190-81764A168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3629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46314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310580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00AFB-12BB-44F3-89A2-F2CC957E9B18}" type="datetimeFigureOut">
              <a:rPr lang="en-US" smtClean="0"/>
              <a:t>1/11/2022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5BAC2-241A-4593-A04E-436B8B8D93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9203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00AFB-12BB-44F3-89A2-F2CC957E9B18}" type="datetimeFigureOut">
              <a:rPr lang="en-US" smtClean="0"/>
              <a:t>1/11/2022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5BAC2-241A-4593-A04E-436B8B8D93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8133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00AFB-12BB-44F3-89A2-F2CC957E9B18}" type="datetimeFigureOut">
              <a:rPr lang="en-US" smtClean="0"/>
              <a:t>1/11/2022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5BAC2-241A-4593-A04E-436B8B8D93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3355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4842C3-91E3-462D-B67B-BE97F7DB247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470300-B816-4DEB-8C7D-ADA10295610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18317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4842C3-91E3-462D-B67B-BE97F7DB247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470300-B816-4DEB-8C7D-ADA10295610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54461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4842C3-91E3-462D-B67B-BE97F7DB247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470300-B816-4DEB-8C7D-ADA10295610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00004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4842C3-91E3-462D-B67B-BE97F7DB247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470300-B816-4DEB-8C7D-ADA10295610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87206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4842C3-91E3-462D-B67B-BE97F7DB247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470300-B816-4DEB-8C7D-ADA10295610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77693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4842C3-91E3-462D-B67B-BE97F7DB247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470300-B816-4DEB-8C7D-ADA10295610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0286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4842C3-91E3-462D-B67B-BE97F7DB247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470300-B816-4DEB-8C7D-ADA10295610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07514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4842C3-91E3-462D-B67B-BE97F7DB247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470300-B816-4DEB-8C7D-ADA10295610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49191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00AFB-12BB-44F3-89A2-F2CC957E9B18}" type="datetimeFigureOut">
              <a:rPr lang="en-US" smtClean="0"/>
              <a:t>1/11/2022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5BAC2-241A-4593-A04E-436B8B8D93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8028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4842C3-91E3-462D-B67B-BE97F7DB247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470300-B816-4DEB-8C7D-ADA10295610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594357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4842C3-91E3-462D-B67B-BE97F7DB247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470300-B816-4DEB-8C7D-ADA10295610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543539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4842C3-91E3-462D-B67B-BE97F7DB247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470300-B816-4DEB-8C7D-ADA10295610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261898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4842C3-91E3-462D-B67B-BE97F7DB247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470300-B816-4DEB-8C7D-ADA10295610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8949809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4842C3-91E3-462D-B67B-BE97F7DB247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470300-B816-4DEB-8C7D-ADA10295610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0770450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4842C3-91E3-462D-B67B-BE97F7DB247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470300-B816-4DEB-8C7D-ADA10295610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135345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4842C3-91E3-462D-B67B-BE97F7DB247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470300-B816-4DEB-8C7D-ADA10295610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780390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4842C3-91E3-462D-B67B-BE97F7DB247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470300-B816-4DEB-8C7D-ADA10295610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966177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4842C3-91E3-462D-B67B-BE97F7DB247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470300-B816-4DEB-8C7D-ADA10295610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788684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4842C3-91E3-462D-B67B-BE97F7DB247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470300-B816-4DEB-8C7D-ADA10295610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487534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00AFB-12BB-44F3-89A2-F2CC957E9B18}" type="datetimeFigureOut">
              <a:rPr lang="en-US" smtClean="0"/>
              <a:t>1/11/2022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5BAC2-241A-4593-A04E-436B8B8D93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2225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4842C3-91E3-462D-B67B-BE97F7DB247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470300-B816-4DEB-8C7D-ADA10295610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973746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4842C3-91E3-462D-B67B-BE97F7DB247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470300-B816-4DEB-8C7D-ADA10295610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5358317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4842C3-91E3-462D-B67B-BE97F7DB247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470300-B816-4DEB-8C7D-ADA10295610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295093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4842C3-91E3-462D-B67B-BE97F7DB247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470300-B816-4DEB-8C7D-ADA10295610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924255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00AFB-12BB-44F3-89A2-F2CC957E9B18}" type="datetimeFigureOut">
              <a:rPr lang="en-US" smtClean="0"/>
              <a:t>1/11/2022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5BAC2-241A-4593-A04E-436B8B8D93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9433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00AFB-12BB-44F3-89A2-F2CC957E9B18}" type="datetimeFigureOut">
              <a:rPr lang="en-US" smtClean="0"/>
              <a:t>1/11/2022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5BAC2-241A-4593-A04E-436B8B8D93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3660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00AFB-12BB-44F3-89A2-F2CC957E9B18}" type="datetimeFigureOut">
              <a:rPr lang="en-US" smtClean="0"/>
              <a:t>1/11/2022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5BAC2-241A-4593-A04E-436B8B8D93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0578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00AFB-12BB-44F3-89A2-F2CC957E9B18}" type="datetimeFigureOut">
              <a:rPr lang="en-US" smtClean="0"/>
              <a:t>1/11/2022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5BAC2-241A-4593-A04E-436B8B8D93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6407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00AFB-12BB-44F3-89A2-F2CC957E9B18}" type="datetimeFigureOut">
              <a:rPr lang="en-US" smtClean="0"/>
              <a:t>1/11/2022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5BAC2-241A-4593-A04E-436B8B8D93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8397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00AFB-12BB-44F3-89A2-F2CC957E9B18}" type="datetimeFigureOut">
              <a:rPr lang="en-US" smtClean="0"/>
              <a:t>1/11/2022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5BAC2-241A-4593-A04E-436B8B8D93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5728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E00AFB-12BB-44F3-89A2-F2CC957E9B18}" type="datetimeFigureOut">
              <a:rPr lang="en-US" smtClean="0"/>
              <a:t>1/11/2022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85BAC2-241A-4593-A04E-436B8B8D93A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AutoShape 2" descr="Hình nền Powerpoint 3D, background PP đơn giản, đẹp, cute - META.vn"/>
          <p:cNvSpPr>
            <a:spLocks noChangeAspect="1" noChangeArrowheads="1"/>
          </p:cNvSpPr>
          <p:nvPr userDrawn="1"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33337"/>
            <a:ext cx="12192000" cy="675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27656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4842C3-91E3-462D-B67B-BE97F7DB247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470300-B816-4DEB-8C7D-ADA10295610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05305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4842C3-91E3-462D-B67B-BE97F7DB247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470300-B816-4DEB-8C7D-ADA10295610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84844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72288"/>
          </a:xfrm>
        </p:spPr>
      </p:pic>
      <p:sp>
        <p:nvSpPr>
          <p:cNvPr id="7" name="TextBox 6"/>
          <p:cNvSpPr txBox="1"/>
          <p:nvPr/>
        </p:nvSpPr>
        <p:spPr>
          <a:xfrm>
            <a:off x="2608446" y="3431264"/>
            <a:ext cx="6942960" cy="1471816"/>
          </a:xfrm>
          <a:prstGeom prst="rect">
            <a:avLst/>
          </a:prstGeom>
          <a:noFill/>
        </p:spPr>
        <p:txBody>
          <a:bodyPr spcFirstLastPara="1">
            <a:prstTxWarp prst="textArchUp">
              <a:avLst/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54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CHÀO MỪNG CÁC CON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54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ĐẾN VỚI TIẾT HỌC</a:t>
            </a:r>
            <a:endParaRPr kumimoji="0" lang="en-US" sz="5400" b="1" i="0" u="none" strike="noStrike" kern="1200" cap="none" spc="0" normalizeH="0" baseline="0" noProof="0" dirty="0">
              <a:ln/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7806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048" y="365125"/>
            <a:ext cx="11696961" cy="1325563"/>
          </a:xfrm>
        </p:spPr>
        <p:txBody>
          <a:bodyPr/>
          <a:lstStyle/>
          <a:p>
            <a:endParaRPr lang="en-US"/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522"/>
          <a:stretch/>
        </p:blipFill>
        <p:spPr>
          <a:xfrm>
            <a:off x="-56609" y="162691"/>
            <a:ext cx="12057619" cy="1276810"/>
          </a:xfrm>
        </p:spPr>
      </p:pic>
      <p:cxnSp>
        <p:nvCxnSpPr>
          <p:cNvPr id="6" name="Straight Connector 5"/>
          <p:cNvCxnSpPr/>
          <p:nvPr/>
        </p:nvCxnSpPr>
        <p:spPr>
          <a:xfrm>
            <a:off x="5972200" y="753569"/>
            <a:ext cx="4847449" cy="341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3227456" y="755831"/>
            <a:ext cx="239728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1045228" y="753569"/>
            <a:ext cx="470138" cy="1250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1025475" y="1195057"/>
            <a:ext cx="4599264" cy="4474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3045197" y="2092039"/>
            <a:ext cx="56701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thuộc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dạng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toán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007058" y="2955055"/>
            <a:ext cx="53888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32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ài</a:t>
            </a:r>
            <a:r>
              <a:rPr lang="en-US" sz="32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toán</a:t>
            </a:r>
            <a:r>
              <a:rPr lang="en-US" sz="32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2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 </a:t>
            </a:r>
            <a:r>
              <a:rPr lang="en-US" sz="32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nhiều</a:t>
            </a:r>
            <a:r>
              <a:rPr lang="vi-VN" sz="32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hơn.</a:t>
            </a:r>
            <a:endParaRPr lang="en-US" sz="32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8369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1">
            <a:extLst>
              <a:ext uri="{FF2B5EF4-FFF2-40B4-BE49-F238E27FC236}">
                <a16:creationId xmlns:a16="http://schemas.microsoft.com/office/drawing/2014/main" id="{12C3A1E5-4CD9-4374-9F5D-2848BA39B830}"/>
              </a:ext>
            </a:extLst>
          </p:cNvPr>
          <p:cNvGrpSpPr/>
          <p:nvPr/>
        </p:nvGrpSpPr>
        <p:grpSpPr>
          <a:xfrm>
            <a:off x="-247997" y="608178"/>
            <a:ext cx="11441759" cy="5883467"/>
            <a:chOff x="341926" y="208486"/>
            <a:chExt cx="11441759" cy="5883467"/>
          </a:xfrm>
        </p:grpSpPr>
        <p:pic>
          <p:nvPicPr>
            <p:cNvPr id="14" name="134">
              <a:extLst>
                <a:ext uri="{FF2B5EF4-FFF2-40B4-BE49-F238E27FC236}">
                  <a16:creationId xmlns:a16="http://schemas.microsoft.com/office/drawing/2014/main" id="{077E52A1-5237-4CBD-B20A-9FC053D20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5" name="135">
              <a:extLst>
                <a:ext uri="{FF2B5EF4-FFF2-40B4-BE49-F238E27FC236}">
                  <a16:creationId xmlns:a16="http://schemas.microsoft.com/office/drawing/2014/main" id="{929A8081-E46A-4FFE-BB3D-442299018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6" name="136">
              <a:extLst>
                <a:ext uri="{FF2B5EF4-FFF2-40B4-BE49-F238E27FC236}">
                  <a16:creationId xmlns:a16="http://schemas.microsoft.com/office/drawing/2014/main" id="{9879CD1A-0D35-4DA4-9870-1791005D5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17" name="142">
              <a:extLst>
                <a:ext uri="{FF2B5EF4-FFF2-40B4-BE49-F238E27FC236}">
                  <a16:creationId xmlns:a16="http://schemas.microsoft.com/office/drawing/2014/main" id="{AF0DBF33-5133-4AF4-AAE5-FEB67BA03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8" name="137">
            <a:extLst>
              <a:ext uri="{FF2B5EF4-FFF2-40B4-BE49-F238E27FC236}">
                <a16:creationId xmlns:a16="http://schemas.microsoft.com/office/drawing/2014/main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</p:spPr>
      </p:pic>
      <p:pic>
        <p:nvPicPr>
          <p:cNvPr id="29" name="149">
            <a:extLst>
              <a:ext uri="{FF2B5EF4-FFF2-40B4-BE49-F238E27FC236}">
                <a16:creationId xmlns:a16="http://schemas.microsoft.com/office/drawing/2014/main" id="{D29A04D4-7147-4E12-81F2-D90C4D380B30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904" r="-11007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</p:spPr>
      </p:pic>
      <p:pic>
        <p:nvPicPr>
          <p:cNvPr id="30" name="3">
            <a:extLst>
              <a:ext uri="{FF2B5EF4-FFF2-40B4-BE49-F238E27FC236}">
                <a16:creationId xmlns:a16="http://schemas.microsoft.com/office/drawing/2014/main" id="{31A6850E-8354-454B-A391-212694574148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5919850" y="-1153456"/>
            <a:ext cx="352299" cy="5802530"/>
          </a:xfrm>
          <a:prstGeom prst="rect">
            <a:avLst/>
          </a:prstGeom>
        </p:spPr>
      </p:pic>
      <p:pic>
        <p:nvPicPr>
          <p:cNvPr id="5" name="4">
            <a:extLst>
              <a:ext uri="{FF2B5EF4-FFF2-40B4-BE49-F238E27FC236}">
                <a16:creationId xmlns:a16="http://schemas.microsoft.com/office/drawing/2014/main" id="{1E276810-0DD4-4CB8-A5E9-27602BA1DBDF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 flipV="1">
            <a:off x="5989586" y="1527441"/>
            <a:ext cx="352299" cy="5802531"/>
          </a:xfrm>
          <a:prstGeom prst="rect">
            <a:avLst/>
          </a:prstGeom>
        </p:spPr>
      </p:pic>
      <p:sp>
        <p:nvSpPr>
          <p:cNvPr id="8" name="39">
            <a:extLst>
              <a:ext uri="{FF2B5EF4-FFF2-40B4-BE49-F238E27FC236}">
                <a16:creationId xmlns:a16="http://schemas.microsoft.com/office/drawing/2014/main" id="{053EA615-0AE2-47A6-A802-6B92DD9EB92E}"/>
              </a:ext>
            </a:extLst>
          </p:cNvPr>
          <p:cNvSpPr txBox="1"/>
          <p:nvPr/>
        </p:nvSpPr>
        <p:spPr>
          <a:xfrm flipH="1">
            <a:off x="1798062" y="1036080"/>
            <a:ext cx="7474726" cy="992569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Dặn</a:t>
            </a:r>
            <a:r>
              <a:rPr kumimoji="0" lang="en-US" altLang="zh-CN" sz="60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6000" b="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dò</a:t>
            </a:r>
            <a:endParaRPr kumimoji="0" lang="zh-CN" altLang="en-US" sz="6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  <p:sp>
        <p:nvSpPr>
          <p:cNvPr id="31" name="39">
            <a:extLst>
              <a:ext uri="{FF2B5EF4-FFF2-40B4-BE49-F238E27FC236}">
                <a16:creationId xmlns:a16="http://schemas.microsoft.com/office/drawing/2014/main" id="{053EA615-0AE2-47A6-A802-6B92DD9EB92E}"/>
              </a:ext>
            </a:extLst>
          </p:cNvPr>
          <p:cNvSpPr txBox="1"/>
          <p:nvPr/>
        </p:nvSpPr>
        <p:spPr>
          <a:xfrm flipH="1">
            <a:off x="773672" y="2348472"/>
            <a:ext cx="9963972" cy="1423457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altLang="zh-CN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Hoàn</a:t>
            </a:r>
            <a:r>
              <a:rPr kumimoji="0" lang="en-US" altLang="zh-CN" sz="4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4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thành</a:t>
            </a:r>
            <a:r>
              <a:rPr kumimoji="0" lang="en-US" altLang="zh-CN" sz="4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4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bài</a:t>
            </a:r>
            <a:r>
              <a:rPr kumimoji="0" lang="en-US" altLang="zh-CN" sz="4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4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tập</a:t>
            </a:r>
            <a:r>
              <a:rPr kumimoji="0" lang="en-US" altLang="zh-CN" sz="4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6 </a:t>
            </a:r>
            <a:r>
              <a:rPr kumimoji="0" lang="en-US" altLang="zh-CN" sz="44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vào</a:t>
            </a:r>
            <a:r>
              <a:rPr kumimoji="0" lang="en-US" altLang="zh-CN" sz="4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4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vở</a:t>
            </a:r>
            <a:r>
              <a:rPr kumimoji="0" lang="en-US" altLang="zh-CN" sz="4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ô li </a:t>
            </a:r>
            <a:r>
              <a:rPr kumimoji="0" lang="en-US" altLang="zh-CN" sz="44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toán</a:t>
            </a:r>
            <a:r>
              <a:rPr kumimoji="0" lang="en-US" altLang="zh-CN" sz="4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.</a:t>
            </a:r>
            <a:endParaRPr kumimoji="0" lang="en-US" altLang="zh-CN" sz="4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altLang="zh-CN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Cần</a:t>
            </a:r>
            <a:r>
              <a:rPr kumimoji="0" lang="en-US" altLang="zh-CN" sz="4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4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ghi</a:t>
            </a:r>
            <a:r>
              <a:rPr kumimoji="0" lang="en-US" altLang="zh-CN" sz="4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4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nhớ</a:t>
            </a:r>
            <a:r>
              <a:rPr kumimoji="0" lang="en-US" altLang="zh-CN" sz="4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4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các</a:t>
            </a:r>
            <a:r>
              <a:rPr kumimoji="0" lang="en-US" altLang="zh-CN" sz="4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4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dạng</a:t>
            </a:r>
            <a:r>
              <a:rPr kumimoji="0" lang="en-US" altLang="zh-CN" sz="4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4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toán</a:t>
            </a:r>
            <a:r>
              <a:rPr kumimoji="0" lang="en-US" altLang="zh-CN" sz="4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4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đã</a:t>
            </a:r>
            <a:r>
              <a:rPr kumimoji="0" lang="en-US" altLang="zh-CN" sz="4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4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học</a:t>
            </a:r>
            <a:r>
              <a:rPr kumimoji="0" lang="en-US" altLang="zh-CN" sz="4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. 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</p:spTree>
    <p:extLst>
      <p:ext uri="{BB962C8B-B14F-4D97-AF65-F5344CB8AC3E}">
        <p14:creationId xmlns:p14="http://schemas.microsoft.com/office/powerpoint/2010/main" val="76030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65790" y="2348564"/>
            <a:ext cx="7260419" cy="1930323"/>
          </a:xfrm>
        </p:spPr>
        <p:txBody>
          <a:bodyPr>
            <a:prstTxWarp prst="textDeflate">
              <a:avLst/>
            </a:prstTxWarp>
            <a:normAutofit/>
          </a:bodyPr>
          <a:lstStyle/>
          <a:p>
            <a:r>
              <a:rPr lang="vi-VN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 tạm biệt các con !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2542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9906"/>
          </a:xfrm>
          <a:prstGeom prst="rect">
            <a:avLst/>
          </a:prstGeom>
        </p:spPr>
      </p:pic>
      <p:sp>
        <p:nvSpPr>
          <p:cNvPr id="45061" name="Text Box 5"/>
          <p:cNvSpPr txBox="1">
            <a:spLocks noChangeArrowheads="1"/>
          </p:cNvSpPr>
          <p:nvPr/>
        </p:nvSpPr>
        <p:spPr bwMode="auto">
          <a:xfrm>
            <a:off x="2651214" y="936079"/>
            <a:ext cx="579120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062" name="Text Box 6"/>
          <p:cNvSpPr txBox="1">
            <a:spLocks noChangeArrowheads="1"/>
          </p:cNvSpPr>
          <p:nvPr/>
        </p:nvSpPr>
        <p:spPr bwMode="auto">
          <a:xfrm>
            <a:off x="508000" y="2113565"/>
            <a:ext cx="11176000" cy="1785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Em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ôn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lại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những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gì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đã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học</a:t>
            </a:r>
            <a:endParaRPr lang="en-US" sz="4400" b="1" dirty="0" smtClean="0">
              <a:solidFill>
                <a:srgbClr val="FF0000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(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tiếp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theo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- 53)</a:t>
            </a:r>
            <a:endParaRPr lang="en-US" sz="4400" b="1" dirty="0">
              <a:solidFill>
                <a:srgbClr val="FF0000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5597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39">
            <a:extLst>
              <a:ext uri="{FF2B5EF4-FFF2-40B4-BE49-F238E27FC236}">
                <a16:creationId xmlns:a16="http://schemas.microsoft.com/office/drawing/2014/main" id="{053EA615-0AE2-47A6-A802-6B92DD9EB92E}"/>
              </a:ext>
            </a:extLst>
          </p:cNvPr>
          <p:cNvSpPr txBox="1"/>
          <p:nvPr/>
        </p:nvSpPr>
        <p:spPr>
          <a:xfrm flipH="1">
            <a:off x="2460341" y="792737"/>
            <a:ext cx="6516696" cy="746348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Yêu</a:t>
            </a:r>
            <a:r>
              <a:rPr kumimoji="0" lang="en-US" altLang="zh-CN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cầu</a:t>
            </a:r>
            <a:r>
              <a:rPr kumimoji="0" lang="en-US" altLang="zh-CN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cần</a:t>
            </a:r>
            <a:r>
              <a:rPr kumimoji="0" lang="en-US" altLang="zh-CN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đạt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3E28E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49251" y="1867309"/>
            <a:ext cx="991767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Rèn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vi 20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ít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0809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68028" y="2851835"/>
            <a:ext cx="6255945" cy="1427052"/>
          </a:xfrm>
        </p:spPr>
        <p:txBody>
          <a:bodyPr>
            <a:prstTxWarp prst="textDeflate">
              <a:avLst/>
            </a:prstTxWarp>
            <a:normAutofit/>
          </a:bodyPr>
          <a:lstStyle/>
          <a:p>
            <a:r>
              <a:rPr lang="en-US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 hành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4384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916" y="472265"/>
            <a:ext cx="10641664" cy="3181945"/>
          </a:xfrm>
        </p:spPr>
      </p:pic>
      <p:sp>
        <p:nvSpPr>
          <p:cNvPr id="5" name="TextBox 16"/>
          <p:cNvSpPr txBox="1"/>
          <p:nvPr/>
        </p:nvSpPr>
        <p:spPr>
          <a:xfrm>
            <a:off x="1059669" y="3654210"/>
            <a:ext cx="10950070" cy="95410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16"/>
          <p:cNvSpPr txBox="1"/>
          <p:nvPr/>
        </p:nvSpPr>
        <p:spPr>
          <a:xfrm>
            <a:off x="1059669" y="4965709"/>
            <a:ext cx="5560072" cy="52322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4893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412" y="1370804"/>
            <a:ext cx="10753636" cy="3153070"/>
          </a:xfrm>
        </p:spPr>
      </p:pic>
      <p:sp>
        <p:nvSpPr>
          <p:cNvPr id="3" name="TextBox 2"/>
          <p:cNvSpPr txBox="1"/>
          <p:nvPr/>
        </p:nvSpPr>
        <p:spPr>
          <a:xfrm>
            <a:off x="4212619" y="2546680"/>
            <a:ext cx="12468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12</a:t>
            </a:r>
            <a:endParaRPr lang="en-US" sz="3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12619" y="3376497"/>
            <a:ext cx="12468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7</a:t>
            </a:r>
            <a:endParaRPr lang="en-US" sz="3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167026" y="2566588"/>
            <a:ext cx="12468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1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15</a:t>
            </a:r>
            <a:endParaRPr lang="en-US" sz="3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167026" y="3408320"/>
            <a:ext cx="12468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1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94</a:t>
            </a:r>
            <a:endParaRPr lang="en-US" sz="3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56079" y="2955649"/>
            <a:ext cx="5537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en-US" sz="24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56079" y="3877184"/>
            <a:ext cx="5537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  <a:endParaRPr lang="en-US" sz="24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523668" y="2977445"/>
            <a:ext cx="5537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45</a:t>
            </a:r>
            <a:endParaRPr lang="en-US" sz="24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523668" y="3802175"/>
            <a:ext cx="5537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80</a:t>
            </a:r>
            <a:endParaRPr lang="en-US" sz="24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2217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4990116"/>
          </a:xfrm>
        </p:spPr>
      </p:pic>
      <p:cxnSp>
        <p:nvCxnSpPr>
          <p:cNvPr id="6" name="Straight Connector 5"/>
          <p:cNvCxnSpPr/>
          <p:nvPr/>
        </p:nvCxnSpPr>
        <p:spPr>
          <a:xfrm>
            <a:off x="1183440" y="730551"/>
            <a:ext cx="2381061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0558301" y="730550"/>
            <a:ext cx="1186024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1183440" y="1132485"/>
            <a:ext cx="169975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259389" y="1132485"/>
            <a:ext cx="629891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925365" y="5345236"/>
            <a:ext cx="94614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toán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thuộc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dạng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toán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808730" y="5345237"/>
            <a:ext cx="49355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Dạng</a:t>
            </a:r>
            <a:r>
              <a:rPr lang="en-US" sz="32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toán</a:t>
            </a:r>
            <a:r>
              <a:rPr lang="en-US" sz="32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32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hiệu</a:t>
            </a:r>
            <a:r>
              <a:rPr lang="en-US" sz="32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32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5203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411"/>
          <a:stretch/>
        </p:blipFill>
        <p:spPr>
          <a:xfrm>
            <a:off x="1272905" y="150734"/>
            <a:ext cx="9646189" cy="1287541"/>
          </a:xfrm>
        </p:spPr>
      </p:pic>
      <p:cxnSp>
        <p:nvCxnSpPr>
          <p:cNvPr id="6" name="Straight Connector 5"/>
          <p:cNvCxnSpPr/>
          <p:nvPr/>
        </p:nvCxnSpPr>
        <p:spPr>
          <a:xfrm>
            <a:off x="2154725" y="787650"/>
            <a:ext cx="66559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9673700" y="787650"/>
            <a:ext cx="973177" cy="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2138918" y="1140735"/>
            <a:ext cx="169975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3994878" y="1140735"/>
            <a:ext cx="629891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957263" y="2132743"/>
            <a:ext cx="443768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Tóm tắt</a:t>
            </a:r>
          </a:p>
          <a:p>
            <a:pPr>
              <a:lnSpc>
                <a:spcPct val="150000"/>
              </a:lnSpc>
            </a:pPr>
            <a:r>
              <a:rPr lang="vi-VN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Cần chở : ... bao xi măng</a:t>
            </a:r>
            <a:endParaRPr 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vi-VN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Đã chở   : ... bao xi măng</a:t>
            </a:r>
            <a:endParaRPr 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vi-VN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Còn        : ?  bao xi măng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16015" y="2130737"/>
            <a:ext cx="670932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Bài giải</a:t>
            </a:r>
          </a:p>
          <a:p>
            <a:pPr algn="ctr">
              <a:lnSpc>
                <a:spcPct val="150000"/>
              </a:lnSpc>
            </a:pPr>
            <a:r>
              <a:rPr lang="vi-VN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Còn số bao xi măng chưa được chở là:</a:t>
            </a:r>
          </a:p>
          <a:p>
            <a:pPr algn="ctr">
              <a:lnSpc>
                <a:spcPct val="150000"/>
              </a:lnSpc>
            </a:pPr>
            <a:r>
              <a:rPr lang="vi-VN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................ = ....... (.............)</a:t>
            </a:r>
          </a:p>
          <a:p>
            <a:pPr algn="ctr">
              <a:lnSpc>
                <a:spcPct val="150000"/>
              </a:lnSpc>
            </a:pPr>
            <a:r>
              <a:rPr lang="vi-VN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Đáp số: ...............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8414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14243"/>
          <a:stretch/>
        </p:blipFill>
        <p:spPr>
          <a:xfrm>
            <a:off x="128588" y="0"/>
            <a:ext cx="12063411" cy="4608647"/>
          </a:xfrm>
        </p:spPr>
      </p:pic>
      <p:cxnSp>
        <p:nvCxnSpPr>
          <p:cNvPr id="5" name="Straight Connector 4"/>
          <p:cNvCxnSpPr/>
          <p:nvPr/>
        </p:nvCxnSpPr>
        <p:spPr>
          <a:xfrm flipV="1">
            <a:off x="5409162" y="500050"/>
            <a:ext cx="2511631" cy="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V="1">
            <a:off x="2748940" y="477440"/>
            <a:ext cx="2123098" cy="1179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9516452" y="500050"/>
            <a:ext cx="2152650" cy="1179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305902" y="813863"/>
            <a:ext cx="2352675" cy="291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928749" y="4422720"/>
            <a:ext cx="75877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toán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thuộc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dạng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toán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928749" y="5201115"/>
            <a:ext cx="61990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32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ài</a:t>
            </a:r>
            <a:r>
              <a:rPr lang="en-US" sz="32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toán</a:t>
            </a:r>
            <a:r>
              <a:rPr lang="en-US" sz="32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2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 ít hơn.</a:t>
            </a:r>
            <a:endParaRPr lang="en-US" sz="32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6407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241</TotalTime>
  <Words>249</Words>
  <Application>Microsoft Office PowerPoint</Application>
  <PresentationFormat>Widescreen</PresentationFormat>
  <Paragraphs>40</Paragraphs>
  <Slides>12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12</vt:i4>
      </vt:variant>
    </vt:vector>
  </HeadingPairs>
  <TitlesOfParts>
    <vt:vector size="22" baseType="lpstr">
      <vt:lpstr>微软雅黑</vt:lpstr>
      <vt:lpstr>SimSun</vt:lpstr>
      <vt:lpstr>Arial</vt:lpstr>
      <vt:lpstr>Calibri</vt:lpstr>
      <vt:lpstr>Calibri Light</vt:lpstr>
      <vt:lpstr>Times New Roman</vt:lpstr>
      <vt:lpstr>UTM Avo</vt:lpstr>
      <vt:lpstr>Office Theme</vt:lpstr>
      <vt:lpstr>1_Office Theme</vt:lpstr>
      <vt:lpstr>2_Office Theme</vt:lpstr>
      <vt:lpstr>PowerPoint Presentation</vt:lpstr>
      <vt:lpstr>PowerPoint Presentation</vt:lpstr>
      <vt:lpstr>PowerPoint Presentation</vt:lpstr>
      <vt:lpstr>Thực hành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Chào tạm biệt các con 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Trường Tiểu học Ái Mộ A</dc:title>
  <dc:creator>pc</dc:creator>
  <cp:lastModifiedBy>Admin</cp:lastModifiedBy>
  <cp:revision>16</cp:revision>
  <dcterms:created xsi:type="dcterms:W3CDTF">2021-10-29T07:02:11Z</dcterms:created>
  <dcterms:modified xsi:type="dcterms:W3CDTF">2022-11-01T02:12:56Z</dcterms:modified>
</cp:coreProperties>
</file>