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308" r:id="rId3"/>
    <p:sldId id="302" r:id="rId4"/>
    <p:sldId id="279" r:id="rId5"/>
    <p:sldId id="303" r:id="rId6"/>
    <p:sldId id="304" r:id="rId7"/>
    <p:sldId id="305" r:id="rId8"/>
    <p:sldId id="306" r:id="rId9"/>
    <p:sldId id="307" r:id="rId10"/>
    <p:sldId id="281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98ECB-26B1-0F20-0D00-4CCEB1DFCB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E5184A-2D71-00E5-708E-77C36B3B13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1A4E5F-6DDB-7ACA-A24E-027905235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1D5B4-2236-4054-9B63-F0C342B114E0}" type="datetimeFigureOut">
              <a:rPr lang="vi-VN" smtClean="0"/>
              <a:t>01/10/2022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93EF0-D40B-A8C6-5BF4-4D4AEF640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27B9D6-786A-8A6D-5053-4F9EDC4D5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1102-590C-479A-A154-6D9CA18DD9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09960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64ECD-A1E2-9A20-747D-787D3EC6E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F59565-6B59-ED1F-317D-A21ACEFB11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98A8D8-F9E5-69FE-0994-2BE4840F1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1D5B4-2236-4054-9B63-F0C342B114E0}" type="datetimeFigureOut">
              <a:rPr lang="vi-VN" smtClean="0"/>
              <a:t>01/10/2022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99767D-FDF0-8693-EA45-319D08EB6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36F22E-66F3-6D6E-4740-246B0CC13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1102-590C-479A-A154-6D9CA18DD9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50426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67E2BB-34E3-E718-26AB-2443CC5E51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CC25EE-19CF-A608-5239-5E3E24C406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806678-054C-7444-D2F3-BB8EEC667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1D5B4-2236-4054-9B63-F0C342B114E0}" type="datetimeFigureOut">
              <a:rPr lang="vi-VN" smtClean="0"/>
              <a:t>01/10/2022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CBFCA-F78D-412F-2A99-EEACCDA23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812F8-B353-6D73-C02D-4EE708952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1102-590C-479A-A154-6D9CA18DD9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74826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</p:grpSp>
    </p:spTree>
    <p:extLst>
      <p:ext uri="{BB962C8B-B14F-4D97-AF65-F5344CB8AC3E}">
        <p14:creationId xmlns:p14="http://schemas.microsoft.com/office/powerpoint/2010/main" val="1543169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47D84-335A-7398-2C87-28CBA242F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3D147-8FB3-6409-5A49-CF2DBCDAD9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E9A4B6-784B-1B14-3359-8727E7AF4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1D5B4-2236-4054-9B63-F0C342B114E0}" type="datetimeFigureOut">
              <a:rPr lang="vi-VN" smtClean="0"/>
              <a:t>01/10/2022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3F0CC-95A7-CEBE-9E5B-AF00781EF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0AE382-8441-5EC0-2CB7-14CF89244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1102-590C-479A-A154-6D9CA18DD9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11257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24F5F-EDEF-6EA4-CE32-A79C5451E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C2370A-B014-5092-B9C6-508B39BDBC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D137A9-EE85-16BE-41D8-0291F825D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1D5B4-2236-4054-9B63-F0C342B114E0}" type="datetimeFigureOut">
              <a:rPr lang="vi-VN" smtClean="0"/>
              <a:t>01/10/2022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2E80E-25DF-F23C-6AE3-97DB3AE40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A0398-A3EC-3F39-27EA-6740AADF2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1102-590C-479A-A154-6D9CA18DD9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0072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C7A3D-F67F-517D-386F-4BF178805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AEBBEF-ABF8-A9A2-7ED3-74ACC97699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D35671-380E-97FF-F379-F91BCB7D4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9EEDC2-8071-E137-C6F6-0E78E6995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1D5B4-2236-4054-9B63-F0C342B114E0}" type="datetimeFigureOut">
              <a:rPr lang="vi-VN" smtClean="0"/>
              <a:t>01/10/2022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E6C4E8-C152-58A1-8B42-3CF2FE0E3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4E4B42-236D-B330-4843-032C0AC97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1102-590C-479A-A154-6D9CA18DD9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8939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B4BC4-CF6F-2195-4EB9-981E6904A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C9D8FA-DAA4-79C4-EE6F-D3E48678DC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1B3F9D-AE62-E654-412D-344E83840E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1E78CB-4429-0D23-F812-C94EA7B126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CB3EB7-A18C-D73D-4789-FC94A26687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FEB65A-DA18-FB4C-4F21-D5794CB52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1D5B4-2236-4054-9B63-F0C342B114E0}" type="datetimeFigureOut">
              <a:rPr lang="vi-VN" smtClean="0"/>
              <a:t>01/10/2022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788DA0-4758-CFC3-BA3A-28DA6CCF9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731EFA-C229-6FA1-1683-E77CFDDBD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1102-590C-479A-A154-6D9CA18DD9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52022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7D0B7-BA33-6506-0C14-7B942224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8CBD33-94ED-D1E0-A699-DDF52A666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1D5B4-2236-4054-9B63-F0C342B114E0}" type="datetimeFigureOut">
              <a:rPr lang="vi-VN" smtClean="0"/>
              <a:t>01/10/2022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3AE682-14AB-1C56-DFAE-C778CC049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39636F-FCBA-7943-D1A1-D5B7C963A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1102-590C-479A-A154-6D9CA18DD9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86520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E6715A-23C2-A85B-DE87-5F56141CC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1D5B4-2236-4054-9B63-F0C342B114E0}" type="datetimeFigureOut">
              <a:rPr lang="vi-VN" smtClean="0"/>
              <a:t>01/10/2022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B55FBC-0087-1B5E-9B57-7F98CEECA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ABB47C-17BB-1D33-ED93-DA0E7E5B9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1102-590C-479A-A154-6D9CA18DD9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43808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F58E3-49D3-C2D8-F112-C97AA6634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1DD3D8-B62B-59DC-32A5-B4F8EFAA4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485E73-13A1-262C-EFDA-12C2384E96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FE733-24A1-D2AC-EED0-B93E24B5A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1D5B4-2236-4054-9B63-F0C342B114E0}" type="datetimeFigureOut">
              <a:rPr lang="vi-VN" smtClean="0"/>
              <a:t>01/10/2022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D86C48-169E-F801-5D63-DFBF7FE79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FD4981-D7EC-1CA1-0AF1-FD8401A47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1102-590C-479A-A154-6D9CA18DD9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1068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819FD-84EF-E849-7EEA-5A3F5995D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871E7A-E76C-AAF6-0F82-1BBC03D0DC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7A96EA-D4D5-7986-9722-6B3C11FA7E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CC77DA-6D7C-227B-B54E-889C1BCCC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1D5B4-2236-4054-9B63-F0C342B114E0}" type="datetimeFigureOut">
              <a:rPr lang="vi-VN" smtClean="0"/>
              <a:t>01/10/2022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8687E4-B0C0-2B70-3C3C-CE1360FA8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280C19-16CD-285B-2892-A7B7DE8ED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1102-590C-479A-A154-6D9CA18DD9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63603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C0C133-B9FA-E9F0-39E8-D1BC49D16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6C428B-9DC0-89A4-05D5-5FBEA2427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D905DD-01DC-B07B-C374-5C86EC445E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1D5B4-2236-4054-9B63-F0C342B114E0}" type="datetimeFigureOut">
              <a:rPr lang="vi-VN" smtClean="0"/>
              <a:t>01/10/2022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C25C4-A682-D885-A935-F3AC551ABB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790607-A0C2-E7B6-41F2-D604DD4D97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11102-590C-479A-A154-6D9CA18DD9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04810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2412999" y="2139751"/>
            <a:ext cx="8437683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F704641A-9898-F9C3-8561-F5A4082DD895}"/>
              </a:ext>
            </a:extLst>
          </p:cNvPr>
          <p:cNvSpPr txBox="1"/>
          <p:nvPr/>
        </p:nvSpPr>
        <p:spPr>
          <a:xfrm>
            <a:off x="1281408" y="2331958"/>
            <a:ext cx="108667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Gam (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1)</a:t>
            </a:r>
          </a:p>
        </p:txBody>
      </p:sp>
      <p:grpSp>
        <p:nvGrpSpPr>
          <p:cNvPr id="2" name="Nhóm 10">
            <a:extLst>
              <a:ext uri="{FF2B5EF4-FFF2-40B4-BE49-F238E27FC236}">
                <a16:creationId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853" y="4229100"/>
            <a:ext cx="8182292" cy="2790075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30" y="3519685"/>
            <a:ext cx="2638084" cy="333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Hình ảnh 22">
            <a:extLst>
              <a:ext uri="{FF2B5EF4-FFF2-40B4-BE49-F238E27FC236}">
                <a16:creationId xmlns:a16="http://schemas.microsoft.com/office/drawing/2014/main" id="{411B1570-3C92-E052-8C33-94C90EAB47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1666" y="-324363"/>
            <a:ext cx="5802802" cy="2725967"/>
          </a:xfrm>
          <a:prstGeom prst="rect">
            <a:avLst/>
          </a:prstGeom>
        </p:spPr>
      </p:pic>
      <p:pic>
        <p:nvPicPr>
          <p:cNvPr id="13" name="Hình ảnh 24">
            <a:extLst>
              <a:ext uri="{FF2B5EF4-FFF2-40B4-BE49-F238E27FC236}">
                <a16:creationId xmlns:a16="http://schemas.microsoft.com/office/drawing/2014/main" id="{7FDEEBA1-83D3-AE35-1500-03DD87DFA59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62" y="60725"/>
            <a:ext cx="1071037" cy="135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168253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EEBC76D6-BE5D-9821-A519-A5ACFFE5DC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398" y="1396509"/>
            <a:ext cx="9030768" cy="2963550"/>
          </a:xfrm>
          <a:prstGeom prst="rect">
            <a:avLst/>
          </a:prstGeom>
        </p:spPr>
      </p:pic>
      <p:pic>
        <p:nvPicPr>
          <p:cNvPr id="2" name="Picture 1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5786876B-AF16-3DC9-BC17-C47D441C9B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853" y="4229100"/>
            <a:ext cx="8182292" cy="2790075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81C90A94-1FE4-7196-47B1-AD02E0992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30" y="3519685"/>
            <a:ext cx="2638084" cy="333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Nhóm 10">
            <a:extLst>
              <a:ext uri="{FF2B5EF4-FFF2-40B4-BE49-F238E27FC236}">
                <a16:creationId xmlns:a16="http://schemas.microsoft.com/office/drawing/2014/main" id="{E2F5DF70-8324-06AB-A8A9-7A89195DF9D9}"/>
              </a:ext>
            </a:extLst>
          </p:cNvPr>
          <p:cNvGrpSpPr/>
          <p:nvPr/>
        </p:nvGrpSpPr>
        <p:grpSpPr>
          <a:xfrm>
            <a:off x="0" y="0"/>
            <a:ext cx="12192000" cy="1228722"/>
            <a:chOff x="-198120" y="-1143000"/>
            <a:chExt cx="12694920" cy="3657600"/>
          </a:xfrm>
        </p:grpSpPr>
        <p:sp>
          <p:nvSpPr>
            <p:cNvPr id="7" name="Rectangle 12">
              <a:extLst>
                <a:ext uri="{FF2B5EF4-FFF2-40B4-BE49-F238E27FC236}">
                  <a16:creationId xmlns:a16="http://schemas.microsoft.com/office/drawing/2014/main" id="{EF2E7BF3-0749-E767-25E7-E6309AAB47D0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13">
              <a:extLst>
                <a:ext uri="{FF2B5EF4-FFF2-40B4-BE49-F238E27FC236}">
                  <a16:creationId xmlns:a16="http://schemas.microsoft.com/office/drawing/2014/main" id="{82F84DF1-B8F7-F538-7DA5-6E74FBA2C0E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14">
              <a:extLst>
                <a:ext uri="{FF2B5EF4-FFF2-40B4-BE49-F238E27FC236}">
                  <a16:creationId xmlns:a16="http://schemas.microsoft.com/office/drawing/2014/main" id="{FBE162B1-C93A-38D0-B5F2-EFB4D60B5DE4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20855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7031E9B0-D899-CB86-99B7-520ED86DB5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3" y="0"/>
            <a:ext cx="12151467" cy="588251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ECEDBFB-BB2C-B208-6E3B-CC9640448E7F}"/>
              </a:ext>
            </a:extLst>
          </p:cNvPr>
          <p:cNvSpPr/>
          <p:nvPr/>
        </p:nvSpPr>
        <p:spPr>
          <a:xfrm>
            <a:off x="3470433" y="2034235"/>
            <a:ext cx="5764831" cy="1394782"/>
          </a:xfrm>
          <a:prstGeom prst="rect">
            <a:avLst/>
          </a:prstGeom>
          <a:noFill/>
        </p:spPr>
        <p:txBody>
          <a:bodyPr wrap="square" lIns="68493" tIns="34247" rIns="68493" bIns="34247">
            <a:spAutoFit/>
          </a:bodyPr>
          <a:lstStyle/>
          <a:p>
            <a:pPr algn="ctr"/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Khởi</a:t>
            </a:r>
            <a:r>
              <a:rPr lang="en-US" sz="8614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US" sz="8614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6882E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910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roup 72">
            <a:extLst>
              <a:ext uri="{FF2B5EF4-FFF2-40B4-BE49-F238E27FC236}">
                <a16:creationId xmlns:a16="http://schemas.microsoft.com/office/drawing/2014/main" id="{E15A2608-820F-BA33-5CBF-6BCF7726D465}"/>
              </a:ext>
            </a:extLst>
          </p:cNvPr>
          <p:cNvGrpSpPr/>
          <p:nvPr/>
        </p:nvGrpSpPr>
        <p:grpSpPr>
          <a:xfrm>
            <a:off x="3025393" y="2275953"/>
            <a:ext cx="767781" cy="695590"/>
            <a:chOff x="5534000" y="3454843"/>
            <a:chExt cx="1025008" cy="928631"/>
          </a:xfrm>
        </p:grpSpPr>
        <p:grpSp>
          <p:nvGrpSpPr>
            <p:cNvPr id="80" name="Group 68">
              <a:extLst>
                <a:ext uri="{FF2B5EF4-FFF2-40B4-BE49-F238E27FC236}">
                  <a16:creationId xmlns:a16="http://schemas.microsoft.com/office/drawing/2014/main" id="{EA30401C-2D4E-CC1B-8A05-A9C0B0CCD785}"/>
                </a:ext>
              </a:extLst>
            </p:cNvPr>
            <p:cNvGrpSpPr/>
            <p:nvPr/>
          </p:nvGrpSpPr>
          <p:grpSpPr>
            <a:xfrm>
              <a:off x="5534000" y="3454843"/>
              <a:ext cx="1025008" cy="928631"/>
              <a:chOff x="5378323" y="3491595"/>
              <a:chExt cx="1025008" cy="928631"/>
            </a:xfrm>
          </p:grpSpPr>
          <p:sp>
            <p:nvSpPr>
              <p:cNvPr id="83" name="Flowchart: Delay 11">
                <a:extLst>
                  <a:ext uri="{FF2B5EF4-FFF2-40B4-BE49-F238E27FC236}">
                    <a16:creationId xmlns:a16="http://schemas.microsoft.com/office/drawing/2014/main" id="{E5F4C41B-86A7-62AF-181F-7DDACBFB31D9}"/>
                  </a:ext>
                </a:extLst>
              </p:cNvPr>
              <p:cNvSpPr/>
              <p:nvPr/>
            </p:nvSpPr>
            <p:spPr>
              <a:xfrm rot="16200000">
                <a:off x="5426511" y="3443407"/>
                <a:ext cx="928631" cy="1025008"/>
              </a:xfrm>
              <a:custGeom>
                <a:avLst/>
                <a:gdLst>
                  <a:gd name="connsiteX0" fmla="*/ 0 w 550558"/>
                  <a:gd name="connsiteY0" fmla="*/ 0 h 637553"/>
                  <a:gd name="connsiteX1" fmla="*/ 275279 w 550558"/>
                  <a:gd name="connsiteY1" fmla="*/ 0 h 637553"/>
                  <a:gd name="connsiteX2" fmla="*/ 550558 w 550558"/>
                  <a:gd name="connsiteY2" fmla="*/ 318777 h 637553"/>
                  <a:gd name="connsiteX3" fmla="*/ 275279 w 550558"/>
                  <a:gd name="connsiteY3" fmla="*/ 637554 h 637553"/>
                  <a:gd name="connsiteX4" fmla="*/ 0 w 550558"/>
                  <a:gd name="connsiteY4" fmla="*/ 637553 h 637553"/>
                  <a:gd name="connsiteX5" fmla="*/ 0 w 550558"/>
                  <a:gd name="connsiteY5" fmla="*/ 0 h 637553"/>
                  <a:gd name="connsiteX0" fmla="*/ 0 w 566245"/>
                  <a:gd name="connsiteY0" fmla="*/ 44386 h 681940"/>
                  <a:gd name="connsiteX1" fmla="*/ 435077 w 566245"/>
                  <a:gd name="connsiteY1" fmla="*/ 0 h 681940"/>
                  <a:gd name="connsiteX2" fmla="*/ 550558 w 566245"/>
                  <a:gd name="connsiteY2" fmla="*/ 363163 h 681940"/>
                  <a:gd name="connsiteX3" fmla="*/ 275279 w 566245"/>
                  <a:gd name="connsiteY3" fmla="*/ 681940 h 681940"/>
                  <a:gd name="connsiteX4" fmla="*/ 0 w 566245"/>
                  <a:gd name="connsiteY4" fmla="*/ 681939 h 681940"/>
                  <a:gd name="connsiteX5" fmla="*/ 0 w 566245"/>
                  <a:gd name="connsiteY5" fmla="*/ 44386 h 681940"/>
                  <a:gd name="connsiteX0" fmla="*/ 0 w 558355"/>
                  <a:gd name="connsiteY0" fmla="*/ 44386 h 752965"/>
                  <a:gd name="connsiteX1" fmla="*/ 435077 w 558355"/>
                  <a:gd name="connsiteY1" fmla="*/ 0 h 752965"/>
                  <a:gd name="connsiteX2" fmla="*/ 550558 w 558355"/>
                  <a:gd name="connsiteY2" fmla="*/ 363163 h 752965"/>
                  <a:gd name="connsiteX3" fmla="*/ 381811 w 558355"/>
                  <a:gd name="connsiteY3" fmla="*/ 752965 h 752965"/>
                  <a:gd name="connsiteX4" fmla="*/ 0 w 558355"/>
                  <a:gd name="connsiteY4" fmla="*/ 681939 h 752965"/>
                  <a:gd name="connsiteX5" fmla="*/ 0 w 558355"/>
                  <a:gd name="connsiteY5" fmla="*/ 44386 h 752965"/>
                  <a:gd name="connsiteX0" fmla="*/ 0 w 557565"/>
                  <a:gd name="connsiteY0" fmla="*/ 44386 h 761843"/>
                  <a:gd name="connsiteX1" fmla="*/ 435077 w 557565"/>
                  <a:gd name="connsiteY1" fmla="*/ 0 h 761843"/>
                  <a:gd name="connsiteX2" fmla="*/ 550558 w 557565"/>
                  <a:gd name="connsiteY2" fmla="*/ 363163 h 761843"/>
                  <a:gd name="connsiteX3" fmla="*/ 443955 w 557565"/>
                  <a:gd name="connsiteY3" fmla="*/ 761843 h 761843"/>
                  <a:gd name="connsiteX4" fmla="*/ 0 w 557565"/>
                  <a:gd name="connsiteY4" fmla="*/ 681939 h 761843"/>
                  <a:gd name="connsiteX5" fmla="*/ 0 w 557565"/>
                  <a:gd name="connsiteY5" fmla="*/ 44386 h 761843"/>
                  <a:gd name="connsiteX0" fmla="*/ 0 w 595190"/>
                  <a:gd name="connsiteY0" fmla="*/ 44386 h 761843"/>
                  <a:gd name="connsiteX1" fmla="*/ 435077 w 595190"/>
                  <a:gd name="connsiteY1" fmla="*/ 0 h 761843"/>
                  <a:gd name="connsiteX2" fmla="*/ 594946 w 595190"/>
                  <a:gd name="connsiteY2" fmla="*/ 372041 h 761843"/>
                  <a:gd name="connsiteX3" fmla="*/ 443955 w 595190"/>
                  <a:gd name="connsiteY3" fmla="*/ 761843 h 761843"/>
                  <a:gd name="connsiteX4" fmla="*/ 0 w 595190"/>
                  <a:gd name="connsiteY4" fmla="*/ 681939 h 761843"/>
                  <a:gd name="connsiteX5" fmla="*/ 0 w 595190"/>
                  <a:gd name="connsiteY5" fmla="*/ 44386 h 761843"/>
                  <a:gd name="connsiteX0" fmla="*/ 0 w 665989"/>
                  <a:gd name="connsiteY0" fmla="*/ 44386 h 761843"/>
                  <a:gd name="connsiteX1" fmla="*/ 435077 w 665989"/>
                  <a:gd name="connsiteY1" fmla="*/ 0 h 761843"/>
                  <a:gd name="connsiteX2" fmla="*/ 665967 w 665989"/>
                  <a:gd name="connsiteY2" fmla="*/ 372044 h 761843"/>
                  <a:gd name="connsiteX3" fmla="*/ 443955 w 665989"/>
                  <a:gd name="connsiteY3" fmla="*/ 761843 h 761843"/>
                  <a:gd name="connsiteX4" fmla="*/ 0 w 665989"/>
                  <a:gd name="connsiteY4" fmla="*/ 681939 h 761843"/>
                  <a:gd name="connsiteX5" fmla="*/ 0 w 665989"/>
                  <a:gd name="connsiteY5" fmla="*/ 44386 h 761843"/>
                  <a:gd name="connsiteX0" fmla="*/ 0 w 666462"/>
                  <a:gd name="connsiteY0" fmla="*/ 121748 h 839205"/>
                  <a:gd name="connsiteX1" fmla="*/ 399064 w 666462"/>
                  <a:gd name="connsiteY1" fmla="*/ 0 h 839205"/>
                  <a:gd name="connsiteX2" fmla="*/ 665967 w 666462"/>
                  <a:gd name="connsiteY2" fmla="*/ 449406 h 839205"/>
                  <a:gd name="connsiteX3" fmla="*/ 443955 w 666462"/>
                  <a:gd name="connsiteY3" fmla="*/ 839205 h 839205"/>
                  <a:gd name="connsiteX4" fmla="*/ 0 w 666462"/>
                  <a:gd name="connsiteY4" fmla="*/ 759301 h 839205"/>
                  <a:gd name="connsiteX5" fmla="*/ 0 w 666462"/>
                  <a:gd name="connsiteY5" fmla="*/ 121748 h 839205"/>
                  <a:gd name="connsiteX0" fmla="*/ 0 w 665972"/>
                  <a:gd name="connsiteY0" fmla="*/ 121748 h 925165"/>
                  <a:gd name="connsiteX1" fmla="*/ 399064 w 665972"/>
                  <a:gd name="connsiteY1" fmla="*/ 0 h 925165"/>
                  <a:gd name="connsiteX2" fmla="*/ 665967 w 665972"/>
                  <a:gd name="connsiteY2" fmla="*/ 449406 h 925165"/>
                  <a:gd name="connsiteX3" fmla="*/ 393538 w 665972"/>
                  <a:gd name="connsiteY3" fmla="*/ 925165 h 925165"/>
                  <a:gd name="connsiteX4" fmla="*/ 0 w 665972"/>
                  <a:gd name="connsiteY4" fmla="*/ 759301 h 925165"/>
                  <a:gd name="connsiteX5" fmla="*/ 0 w 665972"/>
                  <a:gd name="connsiteY5" fmla="*/ 121748 h 925165"/>
                  <a:gd name="connsiteX0" fmla="*/ 0 w 680376"/>
                  <a:gd name="connsiteY0" fmla="*/ 171647 h 932082"/>
                  <a:gd name="connsiteX1" fmla="*/ 413469 w 680376"/>
                  <a:gd name="connsiteY1" fmla="*/ 6917 h 932082"/>
                  <a:gd name="connsiteX2" fmla="*/ 680372 w 680376"/>
                  <a:gd name="connsiteY2" fmla="*/ 456323 h 932082"/>
                  <a:gd name="connsiteX3" fmla="*/ 407943 w 680376"/>
                  <a:gd name="connsiteY3" fmla="*/ 932082 h 932082"/>
                  <a:gd name="connsiteX4" fmla="*/ 14405 w 680376"/>
                  <a:gd name="connsiteY4" fmla="*/ 766218 h 932082"/>
                  <a:gd name="connsiteX5" fmla="*/ 0 w 680376"/>
                  <a:gd name="connsiteY5" fmla="*/ 171647 h 932082"/>
                  <a:gd name="connsiteX0" fmla="*/ 21608 w 701984"/>
                  <a:gd name="connsiteY0" fmla="*/ 171647 h 932082"/>
                  <a:gd name="connsiteX1" fmla="*/ 435077 w 701984"/>
                  <a:gd name="connsiteY1" fmla="*/ 6917 h 932082"/>
                  <a:gd name="connsiteX2" fmla="*/ 701980 w 701984"/>
                  <a:gd name="connsiteY2" fmla="*/ 456323 h 932082"/>
                  <a:gd name="connsiteX3" fmla="*/ 429551 w 701984"/>
                  <a:gd name="connsiteY3" fmla="*/ 932082 h 932082"/>
                  <a:gd name="connsiteX4" fmla="*/ 0 w 701984"/>
                  <a:gd name="connsiteY4" fmla="*/ 697454 h 932082"/>
                  <a:gd name="connsiteX5" fmla="*/ 21608 w 701984"/>
                  <a:gd name="connsiteY5" fmla="*/ 171647 h 932082"/>
                  <a:gd name="connsiteX0" fmla="*/ 21608 w 702021"/>
                  <a:gd name="connsiteY0" fmla="*/ 178331 h 938766"/>
                  <a:gd name="connsiteX1" fmla="*/ 446601 w 702021"/>
                  <a:gd name="connsiteY1" fmla="*/ 6727 h 938766"/>
                  <a:gd name="connsiteX2" fmla="*/ 701980 w 702021"/>
                  <a:gd name="connsiteY2" fmla="*/ 463007 h 938766"/>
                  <a:gd name="connsiteX3" fmla="*/ 429551 w 702021"/>
                  <a:gd name="connsiteY3" fmla="*/ 938766 h 938766"/>
                  <a:gd name="connsiteX4" fmla="*/ 0 w 702021"/>
                  <a:gd name="connsiteY4" fmla="*/ 704138 h 938766"/>
                  <a:gd name="connsiteX5" fmla="*/ 21608 w 702021"/>
                  <a:gd name="connsiteY5" fmla="*/ 178331 h 938766"/>
                  <a:gd name="connsiteX0" fmla="*/ 21608 w 702197"/>
                  <a:gd name="connsiteY0" fmla="*/ 178331 h 925015"/>
                  <a:gd name="connsiteX1" fmla="*/ 446601 w 702197"/>
                  <a:gd name="connsiteY1" fmla="*/ 6727 h 925015"/>
                  <a:gd name="connsiteX2" fmla="*/ 701980 w 702197"/>
                  <a:gd name="connsiteY2" fmla="*/ 463007 h 925015"/>
                  <a:gd name="connsiteX3" fmla="*/ 406503 w 702197"/>
                  <a:gd name="connsiteY3" fmla="*/ 925015 h 925015"/>
                  <a:gd name="connsiteX4" fmla="*/ 0 w 702197"/>
                  <a:gd name="connsiteY4" fmla="*/ 704138 h 925015"/>
                  <a:gd name="connsiteX5" fmla="*/ 21608 w 702197"/>
                  <a:gd name="connsiteY5" fmla="*/ 178331 h 925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02197" h="925015">
                    <a:moveTo>
                      <a:pt x="21608" y="178331"/>
                    </a:moveTo>
                    <a:cubicBezTo>
                      <a:pt x="113368" y="178331"/>
                      <a:pt x="333206" y="-40719"/>
                      <a:pt x="446601" y="6727"/>
                    </a:cubicBezTo>
                    <a:cubicBezTo>
                      <a:pt x="559996" y="54173"/>
                      <a:pt x="708663" y="309959"/>
                      <a:pt x="701980" y="463007"/>
                    </a:cubicBezTo>
                    <a:cubicBezTo>
                      <a:pt x="695297" y="616055"/>
                      <a:pt x="558535" y="925015"/>
                      <a:pt x="406503" y="925015"/>
                    </a:cubicBezTo>
                    <a:lnTo>
                      <a:pt x="0" y="704138"/>
                    </a:lnTo>
                    <a:lnTo>
                      <a:pt x="21608" y="178331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798" b="1" dirty="0"/>
              </a:p>
            </p:txBody>
          </p:sp>
          <p:cxnSp>
            <p:nvCxnSpPr>
              <p:cNvPr id="84" name="Straight Connector 61">
                <a:extLst>
                  <a:ext uri="{FF2B5EF4-FFF2-40B4-BE49-F238E27FC236}">
                    <a16:creationId xmlns:a16="http://schemas.microsoft.com/office/drawing/2014/main" id="{5CCEBAB2-248C-18D7-F801-0B6D506BC968}"/>
                  </a:ext>
                </a:extLst>
              </p:cNvPr>
              <p:cNvCxnSpPr>
                <a:cxnSpLocks/>
                <a:stCxn id="83" idx="2"/>
              </p:cNvCxnSpPr>
              <p:nvPr/>
            </p:nvCxnSpPr>
            <p:spPr>
              <a:xfrm>
                <a:off x="5891380" y="3491883"/>
                <a:ext cx="4" cy="305332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62">
                <a:extLst>
                  <a:ext uri="{FF2B5EF4-FFF2-40B4-BE49-F238E27FC236}">
                    <a16:creationId xmlns:a16="http://schemas.microsoft.com/office/drawing/2014/main" id="{675CDCBA-4256-545F-EEB2-44D353FACC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87005" y="3501930"/>
                <a:ext cx="0" cy="201543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63">
                <a:extLst>
                  <a:ext uri="{FF2B5EF4-FFF2-40B4-BE49-F238E27FC236}">
                    <a16:creationId xmlns:a16="http://schemas.microsoft.com/office/drawing/2014/main" id="{8ADBA627-A6A5-493D-55AA-ED5EC58BC4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81459" y="3551398"/>
                <a:ext cx="0" cy="201543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64">
                <a:extLst>
                  <a:ext uri="{FF2B5EF4-FFF2-40B4-BE49-F238E27FC236}">
                    <a16:creationId xmlns:a16="http://schemas.microsoft.com/office/drawing/2014/main" id="{599C0CD7-385C-F0D5-46E0-669829A9C7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82365" y="3625562"/>
                <a:ext cx="0" cy="201543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65">
                <a:extLst>
                  <a:ext uri="{FF2B5EF4-FFF2-40B4-BE49-F238E27FC236}">
                    <a16:creationId xmlns:a16="http://schemas.microsoft.com/office/drawing/2014/main" id="{FE6ECE23-5535-2598-AA26-ABBAA961821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003326" y="3517170"/>
                <a:ext cx="0" cy="201544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66">
                <a:extLst>
                  <a:ext uri="{FF2B5EF4-FFF2-40B4-BE49-F238E27FC236}">
                    <a16:creationId xmlns:a16="http://schemas.microsoft.com/office/drawing/2014/main" id="{1EC58C9D-F36E-D0A7-C778-7759845DEAB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2981" y="3551398"/>
                <a:ext cx="0" cy="201544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67">
                <a:extLst>
                  <a:ext uri="{FF2B5EF4-FFF2-40B4-BE49-F238E27FC236}">
                    <a16:creationId xmlns:a16="http://schemas.microsoft.com/office/drawing/2014/main" id="{F0091E4A-3B5C-97DF-3C36-A2691DE40AB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15635" y="3608781"/>
                <a:ext cx="0" cy="201544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1" name="Straight Connector 69">
              <a:extLst>
                <a:ext uri="{FF2B5EF4-FFF2-40B4-BE49-F238E27FC236}">
                  <a16:creationId xmlns:a16="http://schemas.microsoft.com/office/drawing/2014/main" id="{29B96060-61BF-7FD3-F517-A7FB212C5D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70372" y="3648229"/>
              <a:ext cx="0" cy="201544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71">
              <a:extLst>
                <a:ext uri="{FF2B5EF4-FFF2-40B4-BE49-F238E27FC236}">
                  <a16:creationId xmlns:a16="http://schemas.microsoft.com/office/drawing/2014/main" id="{4F2DB39B-657E-CA87-66D1-3EECC1E7890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39792" y="3674341"/>
              <a:ext cx="0" cy="201544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1" name="Straight Arrow Connector 48">
            <a:extLst>
              <a:ext uri="{FF2B5EF4-FFF2-40B4-BE49-F238E27FC236}">
                <a16:creationId xmlns:a16="http://schemas.microsoft.com/office/drawing/2014/main" id="{E2A25B0C-862D-89CE-CF2A-0E1974520DCD}"/>
              </a:ext>
            </a:extLst>
          </p:cNvPr>
          <p:cNvCxnSpPr>
            <a:cxnSpLocks/>
          </p:cNvCxnSpPr>
          <p:nvPr/>
        </p:nvCxnSpPr>
        <p:spPr>
          <a:xfrm flipV="1">
            <a:off x="3409282" y="2571883"/>
            <a:ext cx="0" cy="344831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41">
            <a:extLst>
              <a:ext uri="{FF2B5EF4-FFF2-40B4-BE49-F238E27FC236}">
                <a16:creationId xmlns:a16="http://schemas.microsoft.com/office/drawing/2014/main" id="{7D439684-9496-6813-0E20-5D7932B0FBA2}"/>
              </a:ext>
            </a:extLst>
          </p:cNvPr>
          <p:cNvCxnSpPr>
            <a:cxnSpLocks/>
          </p:cNvCxnSpPr>
          <p:nvPr/>
        </p:nvCxnSpPr>
        <p:spPr>
          <a:xfrm flipH="1" flipV="1">
            <a:off x="3409283" y="2568779"/>
            <a:ext cx="1" cy="375290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73">
            <a:extLst>
              <a:ext uri="{FF2B5EF4-FFF2-40B4-BE49-F238E27FC236}">
                <a16:creationId xmlns:a16="http://schemas.microsoft.com/office/drawing/2014/main" id="{B2589DC5-7AAB-52B0-54A8-34ECE1F8C54D}"/>
              </a:ext>
            </a:extLst>
          </p:cNvPr>
          <p:cNvCxnSpPr>
            <a:cxnSpLocks/>
          </p:cNvCxnSpPr>
          <p:nvPr/>
        </p:nvCxnSpPr>
        <p:spPr>
          <a:xfrm flipH="1" flipV="1">
            <a:off x="3347394" y="2577744"/>
            <a:ext cx="68315" cy="384533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Group 5">
            <a:extLst>
              <a:ext uri="{FF2B5EF4-FFF2-40B4-BE49-F238E27FC236}">
                <a16:creationId xmlns:a16="http://schemas.microsoft.com/office/drawing/2014/main" id="{4896A729-D86D-C1F3-2BC0-0891CCC5D12A}"/>
              </a:ext>
            </a:extLst>
          </p:cNvPr>
          <p:cNvGrpSpPr/>
          <p:nvPr/>
        </p:nvGrpSpPr>
        <p:grpSpPr>
          <a:xfrm>
            <a:off x="924071" y="1906679"/>
            <a:ext cx="5068954" cy="1762516"/>
            <a:chOff x="2787587" y="4095958"/>
            <a:chExt cx="6107031" cy="1779260"/>
          </a:xfrm>
        </p:grpSpPr>
        <p:grpSp>
          <p:nvGrpSpPr>
            <p:cNvPr id="95" name="Group 7">
              <a:extLst>
                <a:ext uri="{FF2B5EF4-FFF2-40B4-BE49-F238E27FC236}">
                  <a16:creationId xmlns:a16="http://schemas.microsoft.com/office/drawing/2014/main" id="{68458D5A-6CFF-B9D2-4DA9-8FEF5412FFC4}"/>
                </a:ext>
              </a:extLst>
            </p:cNvPr>
            <p:cNvGrpSpPr/>
            <p:nvPr/>
          </p:nvGrpSpPr>
          <p:grpSpPr>
            <a:xfrm>
              <a:off x="2787587" y="5098952"/>
              <a:ext cx="6107031" cy="776266"/>
              <a:chOff x="2787588" y="5098951"/>
              <a:chExt cx="5507353" cy="776266"/>
            </a:xfrm>
          </p:grpSpPr>
          <p:grpSp>
            <p:nvGrpSpPr>
              <p:cNvPr id="106" name="Group 22">
                <a:extLst>
                  <a:ext uri="{FF2B5EF4-FFF2-40B4-BE49-F238E27FC236}">
                    <a16:creationId xmlns:a16="http://schemas.microsoft.com/office/drawing/2014/main" id="{E101E603-D79B-D77B-3835-F3B616C579B2}"/>
                  </a:ext>
                </a:extLst>
              </p:cNvPr>
              <p:cNvGrpSpPr/>
              <p:nvPr/>
            </p:nvGrpSpPr>
            <p:grpSpPr>
              <a:xfrm>
                <a:off x="3080552" y="5472301"/>
                <a:ext cx="4811697" cy="402916"/>
                <a:chOff x="3080552" y="5472301"/>
                <a:chExt cx="4811697" cy="402916"/>
              </a:xfrm>
            </p:grpSpPr>
            <p:sp>
              <p:nvSpPr>
                <p:cNvPr id="110" name="Rectangle 26">
                  <a:extLst>
                    <a:ext uri="{FF2B5EF4-FFF2-40B4-BE49-F238E27FC236}">
                      <a16:creationId xmlns:a16="http://schemas.microsoft.com/office/drawing/2014/main" id="{6F08196B-1330-DC90-81E3-BF5A61BA38CE}"/>
                    </a:ext>
                  </a:extLst>
                </p:cNvPr>
                <p:cNvSpPr/>
                <p:nvPr/>
              </p:nvSpPr>
              <p:spPr>
                <a:xfrm>
                  <a:off x="3080552" y="5472301"/>
                  <a:ext cx="406893" cy="363984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798" b="1" dirty="0"/>
                </a:p>
              </p:txBody>
            </p:sp>
            <p:sp>
              <p:nvSpPr>
                <p:cNvPr id="111" name="Rectangle 27">
                  <a:extLst>
                    <a:ext uri="{FF2B5EF4-FFF2-40B4-BE49-F238E27FC236}">
                      <a16:creationId xmlns:a16="http://schemas.microsoft.com/office/drawing/2014/main" id="{F6F27EA9-85D3-59C4-50AA-597C24CCE9EA}"/>
                    </a:ext>
                  </a:extLst>
                </p:cNvPr>
                <p:cNvSpPr/>
                <p:nvPr/>
              </p:nvSpPr>
              <p:spPr>
                <a:xfrm>
                  <a:off x="7485356" y="5511233"/>
                  <a:ext cx="406893" cy="363984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798" b="1" dirty="0"/>
                </a:p>
              </p:txBody>
            </p:sp>
          </p:grpSp>
          <p:grpSp>
            <p:nvGrpSpPr>
              <p:cNvPr id="107" name="Group 23">
                <a:extLst>
                  <a:ext uri="{FF2B5EF4-FFF2-40B4-BE49-F238E27FC236}">
                    <a16:creationId xmlns:a16="http://schemas.microsoft.com/office/drawing/2014/main" id="{EC41DD38-FA7E-77FC-79E9-7B18C8750CD3}"/>
                  </a:ext>
                </a:extLst>
              </p:cNvPr>
              <p:cNvGrpSpPr/>
              <p:nvPr/>
            </p:nvGrpSpPr>
            <p:grpSpPr>
              <a:xfrm>
                <a:off x="2787588" y="5098951"/>
                <a:ext cx="5507353" cy="581976"/>
                <a:chOff x="2787588" y="5098951"/>
                <a:chExt cx="5507353" cy="581976"/>
              </a:xfrm>
            </p:grpSpPr>
            <p:sp>
              <p:nvSpPr>
                <p:cNvPr id="108" name="Trapezoid 24">
                  <a:extLst>
                    <a:ext uri="{FF2B5EF4-FFF2-40B4-BE49-F238E27FC236}">
                      <a16:creationId xmlns:a16="http://schemas.microsoft.com/office/drawing/2014/main" id="{97590E12-F7E2-3202-2E32-B5B46C7E55C1}"/>
                    </a:ext>
                  </a:extLst>
                </p:cNvPr>
                <p:cNvSpPr/>
                <p:nvPr/>
              </p:nvSpPr>
              <p:spPr>
                <a:xfrm>
                  <a:off x="2787588" y="5316942"/>
                  <a:ext cx="5507353" cy="363985"/>
                </a:xfrm>
                <a:prstGeom prst="trapezoid">
                  <a:avLst/>
                </a:prstGeom>
                <a:solidFill>
                  <a:srgbClr val="00B0F0"/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798" b="1" dirty="0"/>
                </a:p>
              </p:txBody>
            </p:sp>
            <p:sp>
              <p:nvSpPr>
                <p:cNvPr id="109" name="Trapezoid 25">
                  <a:extLst>
                    <a:ext uri="{FF2B5EF4-FFF2-40B4-BE49-F238E27FC236}">
                      <a16:creationId xmlns:a16="http://schemas.microsoft.com/office/drawing/2014/main" id="{9F25F38C-8779-F2F9-FD89-E9A51A16CDFC}"/>
                    </a:ext>
                  </a:extLst>
                </p:cNvPr>
                <p:cNvSpPr/>
                <p:nvPr/>
              </p:nvSpPr>
              <p:spPr>
                <a:xfrm>
                  <a:off x="2866255" y="5098951"/>
                  <a:ext cx="5354466" cy="226474"/>
                </a:xfrm>
                <a:prstGeom prst="trapezoid">
                  <a:avLst/>
                </a:prstGeom>
                <a:solidFill>
                  <a:srgbClr val="00B0F0"/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798" b="1" dirty="0"/>
                </a:p>
              </p:txBody>
            </p:sp>
          </p:grpSp>
        </p:grpSp>
        <p:grpSp>
          <p:nvGrpSpPr>
            <p:cNvPr id="96" name="Group 16">
              <a:extLst>
                <a:ext uri="{FF2B5EF4-FFF2-40B4-BE49-F238E27FC236}">
                  <a16:creationId xmlns:a16="http://schemas.microsoft.com/office/drawing/2014/main" id="{6122A6C7-40CA-0CFE-7647-AC10D9F2E899}"/>
                </a:ext>
              </a:extLst>
            </p:cNvPr>
            <p:cNvGrpSpPr/>
            <p:nvPr/>
          </p:nvGrpSpPr>
          <p:grpSpPr>
            <a:xfrm>
              <a:off x="3275703" y="4095958"/>
              <a:ext cx="952937" cy="982212"/>
              <a:chOff x="3275704" y="4095958"/>
              <a:chExt cx="952937" cy="982212"/>
            </a:xfrm>
          </p:grpSpPr>
          <p:grpSp>
            <p:nvGrpSpPr>
              <p:cNvPr id="102" name="Group 18">
                <a:extLst>
                  <a:ext uri="{FF2B5EF4-FFF2-40B4-BE49-F238E27FC236}">
                    <a16:creationId xmlns:a16="http://schemas.microsoft.com/office/drawing/2014/main" id="{047B6C56-F85B-3D71-6F49-AD84AB1364C1}"/>
                  </a:ext>
                </a:extLst>
              </p:cNvPr>
              <p:cNvGrpSpPr/>
              <p:nvPr/>
            </p:nvGrpSpPr>
            <p:grpSpPr>
              <a:xfrm>
                <a:off x="3275704" y="4851362"/>
                <a:ext cx="952937" cy="226808"/>
                <a:chOff x="3283998" y="4922583"/>
                <a:chExt cx="952937" cy="155587"/>
              </a:xfrm>
            </p:grpSpPr>
            <p:sp>
              <p:nvSpPr>
                <p:cNvPr id="104" name="Rectangle 20">
                  <a:extLst>
                    <a:ext uri="{FF2B5EF4-FFF2-40B4-BE49-F238E27FC236}">
                      <a16:creationId xmlns:a16="http://schemas.microsoft.com/office/drawing/2014/main" id="{49A02942-0958-58E2-F2F6-6AF3E051A04B}"/>
                    </a:ext>
                  </a:extLst>
                </p:cNvPr>
                <p:cNvSpPr/>
                <p:nvPr/>
              </p:nvSpPr>
              <p:spPr>
                <a:xfrm>
                  <a:off x="3283998" y="4984440"/>
                  <a:ext cx="952937" cy="93730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798" b="1" dirty="0"/>
                </a:p>
              </p:txBody>
            </p:sp>
            <p:sp>
              <p:nvSpPr>
                <p:cNvPr id="105" name="Rectangle 21">
                  <a:extLst>
                    <a:ext uri="{FF2B5EF4-FFF2-40B4-BE49-F238E27FC236}">
                      <a16:creationId xmlns:a16="http://schemas.microsoft.com/office/drawing/2014/main" id="{BB0ACB33-8802-AD41-939C-7A1E350CA387}"/>
                    </a:ext>
                  </a:extLst>
                </p:cNvPr>
                <p:cNvSpPr/>
                <p:nvPr/>
              </p:nvSpPr>
              <p:spPr>
                <a:xfrm>
                  <a:off x="3479912" y="4922583"/>
                  <a:ext cx="561108" cy="53192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 w="9525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798" b="1" dirty="0"/>
                </a:p>
              </p:txBody>
            </p:sp>
          </p:grpSp>
          <p:sp>
            <p:nvSpPr>
              <p:cNvPr id="103" name="Rectangle 19">
                <a:extLst>
                  <a:ext uri="{FF2B5EF4-FFF2-40B4-BE49-F238E27FC236}">
                    <a16:creationId xmlns:a16="http://schemas.microsoft.com/office/drawing/2014/main" id="{D90ACD83-FDA0-8736-3607-681CB0127D0A}"/>
                  </a:ext>
                </a:extLst>
              </p:cNvPr>
              <p:cNvSpPr/>
              <p:nvPr/>
            </p:nvSpPr>
            <p:spPr>
              <a:xfrm flipH="1">
                <a:off x="3729313" y="4095958"/>
                <a:ext cx="45719" cy="76595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798" b="1" dirty="0"/>
              </a:p>
            </p:txBody>
          </p:sp>
        </p:grpSp>
        <p:grpSp>
          <p:nvGrpSpPr>
            <p:cNvPr id="97" name="Group 10">
              <a:extLst>
                <a:ext uri="{FF2B5EF4-FFF2-40B4-BE49-F238E27FC236}">
                  <a16:creationId xmlns:a16="http://schemas.microsoft.com/office/drawing/2014/main" id="{6BB1669D-5977-EEF4-9B7C-1601B828B868}"/>
                </a:ext>
              </a:extLst>
            </p:cNvPr>
            <p:cNvGrpSpPr/>
            <p:nvPr/>
          </p:nvGrpSpPr>
          <p:grpSpPr>
            <a:xfrm>
              <a:off x="7356851" y="4211365"/>
              <a:ext cx="952937" cy="882247"/>
              <a:chOff x="3275704" y="4218785"/>
              <a:chExt cx="952937" cy="882247"/>
            </a:xfrm>
          </p:grpSpPr>
          <p:grpSp>
            <p:nvGrpSpPr>
              <p:cNvPr id="98" name="Group 12">
                <a:extLst>
                  <a:ext uri="{FF2B5EF4-FFF2-40B4-BE49-F238E27FC236}">
                    <a16:creationId xmlns:a16="http://schemas.microsoft.com/office/drawing/2014/main" id="{A554748F-3FD2-F12F-FA5C-54B207E1AEDB}"/>
                  </a:ext>
                </a:extLst>
              </p:cNvPr>
              <p:cNvGrpSpPr/>
              <p:nvPr/>
            </p:nvGrpSpPr>
            <p:grpSpPr>
              <a:xfrm>
                <a:off x="3275704" y="4874190"/>
                <a:ext cx="952937" cy="226842"/>
                <a:chOff x="3283998" y="4938264"/>
                <a:chExt cx="952937" cy="155611"/>
              </a:xfrm>
            </p:grpSpPr>
            <p:sp>
              <p:nvSpPr>
                <p:cNvPr id="100" name="Rectangle 14">
                  <a:extLst>
                    <a:ext uri="{FF2B5EF4-FFF2-40B4-BE49-F238E27FC236}">
                      <a16:creationId xmlns:a16="http://schemas.microsoft.com/office/drawing/2014/main" id="{4F645016-2FEE-E8F1-1469-1612E1143FC0}"/>
                    </a:ext>
                  </a:extLst>
                </p:cNvPr>
                <p:cNvSpPr/>
                <p:nvPr/>
              </p:nvSpPr>
              <p:spPr>
                <a:xfrm>
                  <a:off x="3283998" y="5000145"/>
                  <a:ext cx="952937" cy="93730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798" b="1" dirty="0"/>
                </a:p>
              </p:txBody>
            </p:sp>
            <p:sp>
              <p:nvSpPr>
                <p:cNvPr id="101" name="Rectangle 15">
                  <a:extLst>
                    <a:ext uri="{FF2B5EF4-FFF2-40B4-BE49-F238E27FC236}">
                      <a16:creationId xmlns:a16="http://schemas.microsoft.com/office/drawing/2014/main" id="{E27C8B1E-FF4B-465E-7849-336483DCCAF5}"/>
                    </a:ext>
                  </a:extLst>
                </p:cNvPr>
                <p:cNvSpPr/>
                <p:nvPr/>
              </p:nvSpPr>
              <p:spPr>
                <a:xfrm>
                  <a:off x="3479912" y="4938264"/>
                  <a:ext cx="561108" cy="53192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 w="9525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798" b="1" dirty="0"/>
                </a:p>
              </p:txBody>
            </p:sp>
          </p:grpSp>
          <p:sp>
            <p:nvSpPr>
              <p:cNvPr id="99" name="Rectangle 13">
                <a:extLst>
                  <a:ext uri="{FF2B5EF4-FFF2-40B4-BE49-F238E27FC236}">
                    <a16:creationId xmlns:a16="http://schemas.microsoft.com/office/drawing/2014/main" id="{2010F68F-8C5E-009E-FD65-1D90CCB171B8}"/>
                  </a:ext>
                </a:extLst>
              </p:cNvPr>
              <p:cNvSpPr/>
              <p:nvPr/>
            </p:nvSpPr>
            <p:spPr>
              <a:xfrm>
                <a:off x="3729312" y="4218785"/>
                <a:ext cx="45719" cy="66599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798" b="1" dirty="0"/>
              </a:p>
            </p:txBody>
          </p:sp>
        </p:grpSp>
      </p:grpSp>
      <p:sp>
        <p:nvSpPr>
          <p:cNvPr id="112" name="Oval 46">
            <a:extLst>
              <a:ext uri="{FF2B5EF4-FFF2-40B4-BE49-F238E27FC236}">
                <a16:creationId xmlns:a16="http://schemas.microsoft.com/office/drawing/2014/main" id="{D1077FB6-27E0-8A8F-B872-231CAC597DBF}"/>
              </a:ext>
            </a:extLst>
          </p:cNvPr>
          <p:cNvSpPr/>
          <p:nvPr/>
        </p:nvSpPr>
        <p:spPr>
          <a:xfrm>
            <a:off x="938869" y="1475025"/>
            <a:ext cx="1573093" cy="511291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perspectiveRelaxedModerately"/>
            <a:lightRig rig="threePt" dir="t"/>
          </a:scene3d>
          <a:sp3d>
            <a:bevelT w="323850" h="57150"/>
            <a:bevelB w="19050" h="1397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798" b="1" dirty="0"/>
          </a:p>
        </p:txBody>
      </p:sp>
      <p:sp>
        <p:nvSpPr>
          <p:cNvPr id="113" name="Oval 47">
            <a:extLst>
              <a:ext uri="{FF2B5EF4-FFF2-40B4-BE49-F238E27FC236}">
                <a16:creationId xmlns:a16="http://schemas.microsoft.com/office/drawing/2014/main" id="{B84DC1AD-37E8-75D9-893A-4365A0488EF6}"/>
              </a:ext>
            </a:extLst>
          </p:cNvPr>
          <p:cNvSpPr/>
          <p:nvPr/>
        </p:nvSpPr>
        <p:spPr>
          <a:xfrm>
            <a:off x="4344552" y="1510548"/>
            <a:ext cx="1573093" cy="511291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perspectiveRelaxedModerately"/>
            <a:lightRig rig="threePt" dir="t"/>
          </a:scene3d>
          <a:sp3d>
            <a:bevelT w="323850" h="57150"/>
            <a:bevelB w="19050" h="1397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798" b="1" dirty="0"/>
          </a:p>
        </p:txBody>
      </p:sp>
      <p:grpSp>
        <p:nvGrpSpPr>
          <p:cNvPr id="118" name="Group 50">
            <a:extLst>
              <a:ext uri="{FF2B5EF4-FFF2-40B4-BE49-F238E27FC236}">
                <a16:creationId xmlns:a16="http://schemas.microsoft.com/office/drawing/2014/main" id="{E9B033DC-EAF6-5D36-27F2-ADCD4F543ABC}"/>
              </a:ext>
            </a:extLst>
          </p:cNvPr>
          <p:cNvGrpSpPr/>
          <p:nvPr/>
        </p:nvGrpSpPr>
        <p:grpSpPr>
          <a:xfrm>
            <a:off x="1743668" y="130528"/>
            <a:ext cx="2976080" cy="507190"/>
            <a:chOff x="1615301" y="210071"/>
            <a:chExt cx="2692396" cy="789699"/>
          </a:xfrm>
          <a:solidFill>
            <a:srgbClr val="00FF00"/>
          </a:solidFill>
        </p:grpSpPr>
        <p:sp>
          <p:nvSpPr>
            <p:cNvPr id="119" name="Rectangle: Rounded Corners 51">
              <a:extLst>
                <a:ext uri="{FF2B5EF4-FFF2-40B4-BE49-F238E27FC236}">
                  <a16:creationId xmlns:a16="http://schemas.microsoft.com/office/drawing/2014/main" id="{599A681E-3ED2-710A-824E-2D8A84BDEA46}"/>
                </a:ext>
              </a:extLst>
            </p:cNvPr>
            <p:cNvSpPr/>
            <p:nvPr/>
          </p:nvSpPr>
          <p:spPr>
            <a:xfrm>
              <a:off x="1615301" y="216130"/>
              <a:ext cx="2692396" cy="774975"/>
            </a:xfrm>
            <a:prstGeom prst="roundRect">
              <a:avLst>
                <a:gd name="adj" fmla="val 36253"/>
              </a:avLst>
            </a:prstGeom>
            <a:grpFill/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247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  </a:t>
              </a:r>
            </a:p>
          </p:txBody>
        </p:sp>
        <p:sp>
          <p:nvSpPr>
            <p:cNvPr id="120" name="TextBox 52">
              <a:extLst>
                <a:ext uri="{FF2B5EF4-FFF2-40B4-BE49-F238E27FC236}">
                  <a16:creationId xmlns:a16="http://schemas.microsoft.com/office/drawing/2014/main" id="{32323944-000A-E00F-1941-1144ECDC2FFC}"/>
                </a:ext>
              </a:extLst>
            </p:cNvPr>
            <p:cNvSpPr txBox="1"/>
            <p:nvPr/>
          </p:nvSpPr>
          <p:spPr>
            <a:xfrm>
              <a:off x="1770212" y="210071"/>
              <a:ext cx="2400264" cy="7896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696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Chiếc</a:t>
              </a:r>
              <a:r>
                <a:rPr lang="en-US" sz="2696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2696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cân</a:t>
              </a:r>
              <a:r>
                <a:rPr lang="en-US" sz="2696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2696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đĩa</a:t>
              </a:r>
              <a:endParaRPr lang="en-US" sz="2696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Nhóm 35">
            <a:extLst>
              <a:ext uri="{FF2B5EF4-FFF2-40B4-BE49-F238E27FC236}">
                <a16:creationId xmlns:a16="http://schemas.microsoft.com/office/drawing/2014/main" id="{BC1728CC-9E00-A3DE-0EDF-D46673858A93}"/>
              </a:ext>
            </a:extLst>
          </p:cNvPr>
          <p:cNvGrpSpPr/>
          <p:nvPr/>
        </p:nvGrpSpPr>
        <p:grpSpPr>
          <a:xfrm>
            <a:off x="4997970" y="1484425"/>
            <a:ext cx="228310" cy="309186"/>
            <a:chOff x="7709672" y="4025872"/>
            <a:chExt cx="857294" cy="1092256"/>
          </a:xfrm>
        </p:grpSpPr>
        <p:pic>
          <p:nvPicPr>
            <p:cNvPr id="30" name="Hình ảnh 29">
              <a:extLst>
                <a:ext uri="{FF2B5EF4-FFF2-40B4-BE49-F238E27FC236}">
                  <a16:creationId xmlns:a16="http://schemas.microsoft.com/office/drawing/2014/main" id="{7C456580-1DE2-6A4F-DD47-BDE523EA83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140" b="95930" l="9630" r="89630">
                          <a14:foregroundMark x1="27407" y1="8140" x2="27407" y2="8140"/>
                          <a14:foregroundMark x1="42963" y1="91279" x2="42963" y2="91279"/>
                          <a14:foregroundMark x1="46667" y1="95930" x2="46667" y2="95930"/>
                          <a14:backgroundMark x1="47407" y1="7558" x2="47407" y2="7558"/>
                          <a14:backgroundMark x1="48889" y1="17442" x2="48889" y2="17442"/>
                          <a14:backgroundMark x1="46667" y1="30233" x2="46667" y2="30233"/>
                          <a14:backgroundMark x1="47407" y1="22674" x2="47407" y2="22674"/>
                          <a14:backgroundMark x1="48889" y1="19186" x2="47407" y2="4883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09672" y="4025872"/>
              <a:ext cx="857294" cy="1092256"/>
            </a:xfrm>
            <a:prstGeom prst="rect">
              <a:avLst/>
            </a:prstGeom>
          </p:spPr>
        </p:pic>
        <p:sp>
          <p:nvSpPr>
            <p:cNvPr id="31" name="Hình Bầu dục 30">
              <a:extLst>
                <a:ext uri="{FF2B5EF4-FFF2-40B4-BE49-F238E27FC236}">
                  <a16:creationId xmlns:a16="http://schemas.microsoft.com/office/drawing/2014/main" id="{37357435-D76E-BE8C-81F9-5831B447C672}"/>
                </a:ext>
              </a:extLst>
            </p:cNvPr>
            <p:cNvSpPr/>
            <p:nvPr/>
          </p:nvSpPr>
          <p:spPr>
            <a:xfrm>
              <a:off x="7833519" y="4089396"/>
              <a:ext cx="609598" cy="152400"/>
            </a:xfrm>
            <a:prstGeom prst="ellipse">
              <a:avLst/>
            </a:prstGeom>
            <a:solidFill>
              <a:srgbClr val="D1CFC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5BBBAF25-894A-05A5-3832-0427F8427493}"/>
                </a:ext>
              </a:extLst>
            </p:cNvPr>
            <p:cNvSpPr/>
            <p:nvPr/>
          </p:nvSpPr>
          <p:spPr>
            <a:xfrm>
              <a:off x="7825310" y="4180108"/>
              <a:ext cx="633721" cy="131968"/>
            </a:xfrm>
            <a:custGeom>
              <a:avLst/>
              <a:gdLst>
                <a:gd name="connsiteX0" fmla="*/ 218023 w 633721"/>
                <a:gd name="connsiteY0" fmla="*/ 68042 h 131968"/>
                <a:gd name="connsiteX1" fmla="*/ 353490 w 633721"/>
                <a:gd name="connsiteY1" fmla="*/ 72275 h 131968"/>
                <a:gd name="connsiteX2" fmla="*/ 554573 w 633721"/>
                <a:gd name="connsiteY2" fmla="*/ 36292 h 131968"/>
                <a:gd name="connsiteX3" fmla="*/ 618073 w 633721"/>
                <a:gd name="connsiteY3" fmla="*/ 309 h 131968"/>
                <a:gd name="connsiteX4" fmla="*/ 630773 w 633721"/>
                <a:gd name="connsiteY4" fmla="*/ 57459 h 131968"/>
                <a:gd name="connsiteX5" fmla="*/ 573623 w 633721"/>
                <a:gd name="connsiteY5" fmla="*/ 93442 h 131968"/>
                <a:gd name="connsiteX6" fmla="*/ 436040 w 633721"/>
                <a:gd name="connsiteY6" fmla="*/ 123075 h 131968"/>
                <a:gd name="connsiteX7" fmla="*/ 239190 w 633721"/>
                <a:gd name="connsiteY7" fmla="*/ 131542 h 131968"/>
                <a:gd name="connsiteX8" fmla="*/ 78323 w 633721"/>
                <a:gd name="connsiteY8" fmla="*/ 112492 h 131968"/>
                <a:gd name="connsiteX9" fmla="*/ 8473 w 633721"/>
                <a:gd name="connsiteY9" fmla="*/ 57459 h 131968"/>
                <a:gd name="connsiteX10" fmla="*/ 10590 w 633721"/>
                <a:gd name="connsiteY10" fmla="*/ 4542 h 131968"/>
                <a:gd name="connsiteX11" fmla="*/ 93140 w 633721"/>
                <a:gd name="connsiteY11" fmla="*/ 44759 h 131968"/>
                <a:gd name="connsiteX12" fmla="*/ 218023 w 633721"/>
                <a:gd name="connsiteY12" fmla="*/ 68042 h 131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33721" h="131968">
                  <a:moveTo>
                    <a:pt x="218023" y="68042"/>
                  </a:moveTo>
                  <a:cubicBezTo>
                    <a:pt x="261415" y="72628"/>
                    <a:pt x="297398" y="77567"/>
                    <a:pt x="353490" y="72275"/>
                  </a:cubicBezTo>
                  <a:cubicBezTo>
                    <a:pt x="409582" y="66983"/>
                    <a:pt x="510476" y="48286"/>
                    <a:pt x="554573" y="36292"/>
                  </a:cubicBezTo>
                  <a:cubicBezTo>
                    <a:pt x="598670" y="24298"/>
                    <a:pt x="605373" y="-3219"/>
                    <a:pt x="618073" y="309"/>
                  </a:cubicBezTo>
                  <a:cubicBezTo>
                    <a:pt x="630773" y="3837"/>
                    <a:pt x="638181" y="41937"/>
                    <a:pt x="630773" y="57459"/>
                  </a:cubicBezTo>
                  <a:cubicBezTo>
                    <a:pt x="623365" y="72981"/>
                    <a:pt x="606078" y="82506"/>
                    <a:pt x="573623" y="93442"/>
                  </a:cubicBezTo>
                  <a:cubicBezTo>
                    <a:pt x="541168" y="104378"/>
                    <a:pt x="491779" y="116725"/>
                    <a:pt x="436040" y="123075"/>
                  </a:cubicBezTo>
                  <a:cubicBezTo>
                    <a:pt x="380301" y="129425"/>
                    <a:pt x="298809" y="133306"/>
                    <a:pt x="239190" y="131542"/>
                  </a:cubicBezTo>
                  <a:cubicBezTo>
                    <a:pt x="179571" y="129778"/>
                    <a:pt x="116776" y="124839"/>
                    <a:pt x="78323" y="112492"/>
                  </a:cubicBezTo>
                  <a:cubicBezTo>
                    <a:pt x="39870" y="100145"/>
                    <a:pt x="19762" y="75451"/>
                    <a:pt x="8473" y="57459"/>
                  </a:cubicBezTo>
                  <a:cubicBezTo>
                    <a:pt x="-2816" y="39467"/>
                    <a:pt x="-3521" y="6659"/>
                    <a:pt x="10590" y="4542"/>
                  </a:cubicBezTo>
                  <a:cubicBezTo>
                    <a:pt x="24701" y="2425"/>
                    <a:pt x="60685" y="34176"/>
                    <a:pt x="93140" y="44759"/>
                  </a:cubicBezTo>
                  <a:cubicBezTo>
                    <a:pt x="125595" y="55342"/>
                    <a:pt x="174631" y="63456"/>
                    <a:pt x="218023" y="68042"/>
                  </a:cubicBezTo>
                  <a:close/>
                </a:path>
              </a:pathLst>
            </a:custGeom>
            <a:solidFill>
              <a:srgbClr val="D1CFC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7430E253-F70B-87F4-5928-C4FB5B8E6010}"/>
                </a:ext>
              </a:extLst>
            </p:cNvPr>
            <p:cNvSpPr/>
            <p:nvPr/>
          </p:nvSpPr>
          <p:spPr>
            <a:xfrm>
              <a:off x="7913474" y="4302522"/>
              <a:ext cx="437501" cy="142743"/>
            </a:xfrm>
            <a:custGeom>
              <a:avLst/>
              <a:gdLst>
                <a:gd name="connsiteX0" fmla="*/ 17676 w 437501"/>
                <a:gd name="connsiteY0" fmla="*/ 9128 h 142743"/>
                <a:gd name="connsiteX1" fmla="*/ 7093 w 437501"/>
                <a:gd name="connsiteY1" fmla="*/ 74745 h 142743"/>
                <a:gd name="connsiteX2" fmla="*/ 68476 w 437501"/>
                <a:gd name="connsiteY2" fmla="*/ 112845 h 142743"/>
                <a:gd name="connsiteX3" fmla="*/ 163726 w 437501"/>
                <a:gd name="connsiteY3" fmla="*/ 131895 h 142743"/>
                <a:gd name="connsiteX4" fmla="*/ 250509 w 437501"/>
                <a:gd name="connsiteY4" fmla="*/ 142478 h 142743"/>
                <a:gd name="connsiteX5" fmla="*/ 379626 w 437501"/>
                <a:gd name="connsiteY5" fmla="*/ 121311 h 142743"/>
                <a:gd name="connsiteX6" fmla="*/ 432543 w 437501"/>
                <a:gd name="connsiteY6" fmla="*/ 98028 h 142743"/>
                <a:gd name="connsiteX7" fmla="*/ 430426 w 437501"/>
                <a:gd name="connsiteY7" fmla="*/ 34528 h 142743"/>
                <a:gd name="connsiteX8" fmla="*/ 424076 w 437501"/>
                <a:gd name="connsiteY8" fmla="*/ 661 h 142743"/>
                <a:gd name="connsiteX9" fmla="*/ 269559 w 437501"/>
                <a:gd name="connsiteY9" fmla="*/ 11245 h 142743"/>
                <a:gd name="connsiteX10" fmla="*/ 153143 w 437501"/>
                <a:gd name="connsiteY10" fmla="*/ 17595 h 142743"/>
                <a:gd name="connsiteX11" fmla="*/ 17676 w 437501"/>
                <a:gd name="connsiteY11" fmla="*/ 9128 h 142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7501" h="142743">
                  <a:moveTo>
                    <a:pt x="17676" y="9128"/>
                  </a:moveTo>
                  <a:cubicBezTo>
                    <a:pt x="-6666" y="18653"/>
                    <a:pt x="-1374" y="57459"/>
                    <a:pt x="7093" y="74745"/>
                  </a:cubicBezTo>
                  <a:cubicBezTo>
                    <a:pt x="15560" y="92031"/>
                    <a:pt x="42371" y="103320"/>
                    <a:pt x="68476" y="112845"/>
                  </a:cubicBezTo>
                  <a:cubicBezTo>
                    <a:pt x="94582" y="122370"/>
                    <a:pt x="133387" y="126956"/>
                    <a:pt x="163726" y="131895"/>
                  </a:cubicBezTo>
                  <a:cubicBezTo>
                    <a:pt x="194065" y="136834"/>
                    <a:pt x="214526" y="144242"/>
                    <a:pt x="250509" y="142478"/>
                  </a:cubicBezTo>
                  <a:cubicBezTo>
                    <a:pt x="286492" y="140714"/>
                    <a:pt x="349287" y="128719"/>
                    <a:pt x="379626" y="121311"/>
                  </a:cubicBezTo>
                  <a:cubicBezTo>
                    <a:pt x="409965" y="113903"/>
                    <a:pt x="424076" y="112492"/>
                    <a:pt x="432543" y="98028"/>
                  </a:cubicBezTo>
                  <a:cubicBezTo>
                    <a:pt x="441010" y="83564"/>
                    <a:pt x="431837" y="50756"/>
                    <a:pt x="430426" y="34528"/>
                  </a:cubicBezTo>
                  <a:cubicBezTo>
                    <a:pt x="429015" y="18300"/>
                    <a:pt x="450887" y="4541"/>
                    <a:pt x="424076" y="661"/>
                  </a:cubicBezTo>
                  <a:cubicBezTo>
                    <a:pt x="397265" y="-3219"/>
                    <a:pt x="269559" y="11245"/>
                    <a:pt x="269559" y="11245"/>
                  </a:cubicBezTo>
                  <a:cubicBezTo>
                    <a:pt x="224404" y="14067"/>
                    <a:pt x="187715" y="17242"/>
                    <a:pt x="153143" y="17595"/>
                  </a:cubicBezTo>
                  <a:cubicBezTo>
                    <a:pt x="118571" y="17948"/>
                    <a:pt x="42018" y="-397"/>
                    <a:pt x="17676" y="9128"/>
                  </a:cubicBezTo>
                  <a:close/>
                </a:path>
              </a:pathLst>
            </a:custGeom>
            <a:solidFill>
              <a:srgbClr val="D1CFC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0725E6B2-7FC1-D053-489D-355CD6BFC1F4}"/>
                </a:ext>
              </a:extLst>
            </p:cNvPr>
            <p:cNvSpPr/>
            <p:nvPr/>
          </p:nvSpPr>
          <p:spPr>
            <a:xfrm>
              <a:off x="7825552" y="4381478"/>
              <a:ext cx="631050" cy="135489"/>
            </a:xfrm>
            <a:custGeom>
              <a:avLst/>
              <a:gdLst>
                <a:gd name="connsiteX0" fmla="*/ 61148 w 631050"/>
                <a:gd name="connsiteY0" fmla="*/ 22 h 135489"/>
                <a:gd name="connsiteX1" fmla="*/ 3998 w 631050"/>
                <a:gd name="connsiteY1" fmla="*/ 25422 h 135489"/>
                <a:gd name="connsiteX2" fmla="*/ 10348 w 631050"/>
                <a:gd name="connsiteY2" fmla="*/ 61405 h 135489"/>
                <a:gd name="connsiteX3" fmla="*/ 54798 w 631050"/>
                <a:gd name="connsiteY3" fmla="*/ 80455 h 135489"/>
                <a:gd name="connsiteX4" fmla="*/ 133115 w 631050"/>
                <a:gd name="connsiteY4" fmla="*/ 107972 h 135489"/>
                <a:gd name="connsiteX5" fmla="*/ 266465 w 631050"/>
                <a:gd name="connsiteY5" fmla="*/ 124905 h 135489"/>
                <a:gd name="connsiteX6" fmla="*/ 338431 w 631050"/>
                <a:gd name="connsiteY6" fmla="*/ 135489 h 135489"/>
                <a:gd name="connsiteX7" fmla="*/ 484481 w 631050"/>
                <a:gd name="connsiteY7" fmla="*/ 124905 h 135489"/>
                <a:gd name="connsiteX8" fmla="*/ 586081 w 631050"/>
                <a:gd name="connsiteY8" fmla="*/ 91039 h 135489"/>
                <a:gd name="connsiteX9" fmla="*/ 630531 w 631050"/>
                <a:gd name="connsiteY9" fmla="*/ 55055 h 135489"/>
                <a:gd name="connsiteX10" fmla="*/ 607248 w 631050"/>
                <a:gd name="connsiteY10" fmla="*/ 25422 h 135489"/>
                <a:gd name="connsiteX11" fmla="*/ 560681 w 631050"/>
                <a:gd name="connsiteY11" fmla="*/ 4255 h 135489"/>
                <a:gd name="connsiteX12" fmla="*/ 533165 w 631050"/>
                <a:gd name="connsiteY12" fmla="*/ 8489 h 135489"/>
                <a:gd name="connsiteX13" fmla="*/ 499298 w 631050"/>
                <a:gd name="connsiteY13" fmla="*/ 31772 h 135489"/>
                <a:gd name="connsiteX14" fmla="*/ 374415 w 631050"/>
                <a:gd name="connsiteY14" fmla="*/ 57172 h 135489"/>
                <a:gd name="connsiteX15" fmla="*/ 232598 w 631050"/>
                <a:gd name="connsiteY15" fmla="*/ 57172 h 135489"/>
                <a:gd name="connsiteX16" fmla="*/ 120415 w 631050"/>
                <a:gd name="connsiteY16" fmla="*/ 29655 h 135489"/>
                <a:gd name="connsiteX17" fmla="*/ 61148 w 631050"/>
                <a:gd name="connsiteY17" fmla="*/ 22 h 135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31050" h="135489">
                  <a:moveTo>
                    <a:pt x="61148" y="22"/>
                  </a:moveTo>
                  <a:cubicBezTo>
                    <a:pt x="41745" y="-683"/>
                    <a:pt x="12465" y="15192"/>
                    <a:pt x="3998" y="25422"/>
                  </a:cubicBezTo>
                  <a:cubicBezTo>
                    <a:pt x="-4469" y="35652"/>
                    <a:pt x="1881" y="52233"/>
                    <a:pt x="10348" y="61405"/>
                  </a:cubicBezTo>
                  <a:cubicBezTo>
                    <a:pt x="18815" y="70577"/>
                    <a:pt x="34337" y="72694"/>
                    <a:pt x="54798" y="80455"/>
                  </a:cubicBezTo>
                  <a:cubicBezTo>
                    <a:pt x="75259" y="88216"/>
                    <a:pt x="97837" y="100564"/>
                    <a:pt x="133115" y="107972"/>
                  </a:cubicBezTo>
                  <a:cubicBezTo>
                    <a:pt x="168393" y="115380"/>
                    <a:pt x="232246" y="120319"/>
                    <a:pt x="266465" y="124905"/>
                  </a:cubicBezTo>
                  <a:cubicBezTo>
                    <a:pt x="300684" y="129491"/>
                    <a:pt x="302095" y="135489"/>
                    <a:pt x="338431" y="135489"/>
                  </a:cubicBezTo>
                  <a:cubicBezTo>
                    <a:pt x="374767" y="135489"/>
                    <a:pt x="443206" y="132313"/>
                    <a:pt x="484481" y="124905"/>
                  </a:cubicBezTo>
                  <a:cubicBezTo>
                    <a:pt x="525756" y="117497"/>
                    <a:pt x="561739" y="102681"/>
                    <a:pt x="586081" y="91039"/>
                  </a:cubicBezTo>
                  <a:cubicBezTo>
                    <a:pt x="610423" y="79397"/>
                    <a:pt x="627003" y="65991"/>
                    <a:pt x="630531" y="55055"/>
                  </a:cubicBezTo>
                  <a:cubicBezTo>
                    <a:pt x="634059" y="44119"/>
                    <a:pt x="618890" y="33889"/>
                    <a:pt x="607248" y="25422"/>
                  </a:cubicBezTo>
                  <a:cubicBezTo>
                    <a:pt x="595606" y="16955"/>
                    <a:pt x="573028" y="7077"/>
                    <a:pt x="560681" y="4255"/>
                  </a:cubicBezTo>
                  <a:cubicBezTo>
                    <a:pt x="548334" y="1433"/>
                    <a:pt x="543395" y="3903"/>
                    <a:pt x="533165" y="8489"/>
                  </a:cubicBezTo>
                  <a:cubicBezTo>
                    <a:pt x="522935" y="13075"/>
                    <a:pt x="525756" y="23658"/>
                    <a:pt x="499298" y="31772"/>
                  </a:cubicBezTo>
                  <a:cubicBezTo>
                    <a:pt x="472840" y="39886"/>
                    <a:pt x="418865" y="52939"/>
                    <a:pt x="374415" y="57172"/>
                  </a:cubicBezTo>
                  <a:cubicBezTo>
                    <a:pt x="329965" y="61405"/>
                    <a:pt x="274931" y="61758"/>
                    <a:pt x="232598" y="57172"/>
                  </a:cubicBezTo>
                  <a:cubicBezTo>
                    <a:pt x="190265" y="52586"/>
                    <a:pt x="144051" y="39886"/>
                    <a:pt x="120415" y="29655"/>
                  </a:cubicBezTo>
                  <a:cubicBezTo>
                    <a:pt x="96779" y="19425"/>
                    <a:pt x="80551" y="727"/>
                    <a:pt x="61148" y="22"/>
                  </a:cubicBezTo>
                  <a:close/>
                </a:path>
              </a:pathLst>
            </a:custGeom>
            <a:solidFill>
              <a:srgbClr val="D1CFC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2AFD5447-05F5-E036-AAFA-C7711C3CFBA6}"/>
                </a:ext>
              </a:extLst>
            </p:cNvPr>
            <p:cNvSpPr/>
            <p:nvPr/>
          </p:nvSpPr>
          <p:spPr>
            <a:xfrm>
              <a:off x="7800975" y="4413250"/>
              <a:ext cx="658293" cy="657361"/>
            </a:xfrm>
            <a:custGeom>
              <a:avLst/>
              <a:gdLst>
                <a:gd name="connsiteX0" fmla="*/ 0 w 658293"/>
                <a:gd name="connsiteY0" fmla="*/ 587375 h 657361"/>
                <a:gd name="connsiteX1" fmla="*/ 85725 w 658293"/>
                <a:gd name="connsiteY1" fmla="*/ 641350 h 657361"/>
                <a:gd name="connsiteX2" fmla="*/ 171450 w 658293"/>
                <a:gd name="connsiteY2" fmla="*/ 657225 h 657361"/>
                <a:gd name="connsiteX3" fmla="*/ 409575 w 658293"/>
                <a:gd name="connsiteY3" fmla="*/ 647700 h 657361"/>
                <a:gd name="connsiteX4" fmla="*/ 581025 w 658293"/>
                <a:gd name="connsiteY4" fmla="*/ 625475 h 657361"/>
                <a:gd name="connsiteX5" fmla="*/ 641350 w 658293"/>
                <a:gd name="connsiteY5" fmla="*/ 590550 h 657361"/>
                <a:gd name="connsiteX6" fmla="*/ 647700 w 658293"/>
                <a:gd name="connsiteY6" fmla="*/ 495300 h 657361"/>
                <a:gd name="connsiteX7" fmla="*/ 654050 w 658293"/>
                <a:gd name="connsiteY7" fmla="*/ 60325 h 657361"/>
                <a:gd name="connsiteX8" fmla="*/ 657225 w 658293"/>
                <a:gd name="connsiteY8" fmla="*/ 31750 h 657361"/>
                <a:gd name="connsiteX9" fmla="*/ 635000 w 658293"/>
                <a:gd name="connsiteY9" fmla="*/ 53975 h 657361"/>
                <a:gd name="connsiteX10" fmla="*/ 568325 w 658293"/>
                <a:gd name="connsiteY10" fmla="*/ 88900 h 657361"/>
                <a:gd name="connsiteX11" fmla="*/ 495300 w 658293"/>
                <a:gd name="connsiteY11" fmla="*/ 101600 h 657361"/>
                <a:gd name="connsiteX12" fmla="*/ 374650 w 658293"/>
                <a:gd name="connsiteY12" fmla="*/ 107950 h 657361"/>
                <a:gd name="connsiteX13" fmla="*/ 244475 w 658293"/>
                <a:gd name="connsiteY13" fmla="*/ 95250 h 657361"/>
                <a:gd name="connsiteX14" fmla="*/ 117475 w 658293"/>
                <a:gd name="connsiteY14" fmla="*/ 63500 h 657361"/>
                <a:gd name="connsiteX15" fmla="*/ 69850 w 658293"/>
                <a:gd name="connsiteY15" fmla="*/ 44450 h 657361"/>
                <a:gd name="connsiteX16" fmla="*/ 15875 w 658293"/>
                <a:gd name="connsiteY16" fmla="*/ 15875 h 657361"/>
                <a:gd name="connsiteX17" fmla="*/ 3175 w 658293"/>
                <a:gd name="connsiteY17" fmla="*/ 0 h 657361"/>
                <a:gd name="connsiteX18" fmla="*/ 3175 w 658293"/>
                <a:gd name="connsiteY18" fmla="*/ 0 h 657361"/>
                <a:gd name="connsiteX19" fmla="*/ 0 w 658293"/>
                <a:gd name="connsiteY19" fmla="*/ 587375 h 657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58293" h="657361">
                  <a:moveTo>
                    <a:pt x="0" y="587375"/>
                  </a:moveTo>
                  <a:cubicBezTo>
                    <a:pt x="28575" y="608541"/>
                    <a:pt x="57150" y="629708"/>
                    <a:pt x="85725" y="641350"/>
                  </a:cubicBezTo>
                  <a:cubicBezTo>
                    <a:pt x="114300" y="652992"/>
                    <a:pt x="117475" y="656167"/>
                    <a:pt x="171450" y="657225"/>
                  </a:cubicBezTo>
                  <a:cubicBezTo>
                    <a:pt x="225425" y="658283"/>
                    <a:pt x="341312" y="652992"/>
                    <a:pt x="409575" y="647700"/>
                  </a:cubicBezTo>
                  <a:cubicBezTo>
                    <a:pt x="477838" y="642408"/>
                    <a:pt x="542396" y="635000"/>
                    <a:pt x="581025" y="625475"/>
                  </a:cubicBezTo>
                  <a:cubicBezTo>
                    <a:pt x="619654" y="615950"/>
                    <a:pt x="630238" y="612246"/>
                    <a:pt x="641350" y="590550"/>
                  </a:cubicBezTo>
                  <a:cubicBezTo>
                    <a:pt x="652462" y="568854"/>
                    <a:pt x="645583" y="583671"/>
                    <a:pt x="647700" y="495300"/>
                  </a:cubicBezTo>
                  <a:cubicBezTo>
                    <a:pt x="649817" y="406929"/>
                    <a:pt x="652462" y="137583"/>
                    <a:pt x="654050" y="60325"/>
                  </a:cubicBezTo>
                  <a:cubicBezTo>
                    <a:pt x="655638" y="-16933"/>
                    <a:pt x="660400" y="32808"/>
                    <a:pt x="657225" y="31750"/>
                  </a:cubicBezTo>
                  <a:cubicBezTo>
                    <a:pt x="654050" y="30692"/>
                    <a:pt x="649817" y="44450"/>
                    <a:pt x="635000" y="53975"/>
                  </a:cubicBezTo>
                  <a:cubicBezTo>
                    <a:pt x="620183" y="63500"/>
                    <a:pt x="591608" y="80962"/>
                    <a:pt x="568325" y="88900"/>
                  </a:cubicBezTo>
                  <a:cubicBezTo>
                    <a:pt x="545042" y="96837"/>
                    <a:pt x="527579" y="98425"/>
                    <a:pt x="495300" y="101600"/>
                  </a:cubicBezTo>
                  <a:cubicBezTo>
                    <a:pt x="463021" y="104775"/>
                    <a:pt x="416454" y="109008"/>
                    <a:pt x="374650" y="107950"/>
                  </a:cubicBezTo>
                  <a:cubicBezTo>
                    <a:pt x="332846" y="106892"/>
                    <a:pt x="287337" y="102658"/>
                    <a:pt x="244475" y="95250"/>
                  </a:cubicBezTo>
                  <a:cubicBezTo>
                    <a:pt x="201613" y="87842"/>
                    <a:pt x="146579" y="71967"/>
                    <a:pt x="117475" y="63500"/>
                  </a:cubicBezTo>
                  <a:cubicBezTo>
                    <a:pt x="88371" y="55033"/>
                    <a:pt x="86783" y="52387"/>
                    <a:pt x="69850" y="44450"/>
                  </a:cubicBezTo>
                  <a:cubicBezTo>
                    <a:pt x="52917" y="36513"/>
                    <a:pt x="26988" y="23283"/>
                    <a:pt x="15875" y="15875"/>
                  </a:cubicBezTo>
                  <a:cubicBezTo>
                    <a:pt x="4763" y="8467"/>
                    <a:pt x="3175" y="0"/>
                    <a:pt x="3175" y="0"/>
                  </a:cubicBezTo>
                  <a:lnTo>
                    <a:pt x="3175" y="0"/>
                  </a:lnTo>
                  <a:cubicBezTo>
                    <a:pt x="2117" y="195792"/>
                    <a:pt x="1058" y="391583"/>
                    <a:pt x="0" y="587375"/>
                  </a:cubicBezTo>
                  <a:close/>
                </a:path>
              </a:pathLst>
            </a:custGeom>
            <a:solidFill>
              <a:srgbClr val="D1CFC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</p:grpSp>
      <p:pic>
        <p:nvPicPr>
          <p:cNvPr id="28" name="Hình ảnh 27">
            <a:extLst>
              <a:ext uri="{FF2B5EF4-FFF2-40B4-BE49-F238E27FC236}">
                <a16:creationId xmlns:a16="http://schemas.microsoft.com/office/drawing/2014/main" id="{4DA19F7F-CE32-3574-E66E-226C0FD0E2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231" b="89231" l="6957" r="89565">
                        <a14:foregroundMark x1="6957" y1="46154" x2="6957" y2="46154"/>
                        <a14:foregroundMark x1="45217" y1="83077" x2="45217" y2="83077"/>
                        <a14:foregroundMark x1="17391" y1="18462" x2="17391" y2="18462"/>
                        <a14:foregroundMark x1="11304" y1="26154" x2="11304" y2="2615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89131" y="1557860"/>
            <a:ext cx="547022" cy="309186"/>
          </a:xfrm>
          <a:prstGeom prst="rect">
            <a:avLst/>
          </a:prstGeom>
        </p:spPr>
      </p:pic>
      <p:cxnSp>
        <p:nvCxnSpPr>
          <p:cNvPr id="128" name="Đường kết nối Mũi tên Thẳng 127">
            <a:extLst>
              <a:ext uri="{FF2B5EF4-FFF2-40B4-BE49-F238E27FC236}">
                <a16:creationId xmlns:a16="http://schemas.microsoft.com/office/drawing/2014/main" id="{6AEF1173-D749-97B7-507A-34A40A810339}"/>
              </a:ext>
            </a:extLst>
          </p:cNvPr>
          <p:cNvCxnSpPr>
            <a:cxnSpLocks/>
          </p:cNvCxnSpPr>
          <p:nvPr/>
        </p:nvCxnSpPr>
        <p:spPr>
          <a:xfrm flipH="1">
            <a:off x="5105651" y="914338"/>
            <a:ext cx="4291" cy="5991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Hộp Văn bản 130">
            <a:extLst>
              <a:ext uri="{FF2B5EF4-FFF2-40B4-BE49-F238E27FC236}">
                <a16:creationId xmlns:a16="http://schemas.microsoft.com/office/drawing/2014/main" id="{D73D7A9F-C88B-5363-B159-560FB80C2129}"/>
              </a:ext>
            </a:extLst>
          </p:cNvPr>
          <p:cNvSpPr txBox="1"/>
          <p:nvPr/>
        </p:nvSpPr>
        <p:spPr>
          <a:xfrm>
            <a:off x="4822293" y="458012"/>
            <a:ext cx="742008" cy="507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9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 g</a:t>
            </a:r>
          </a:p>
        </p:txBody>
      </p:sp>
      <p:sp>
        <p:nvSpPr>
          <p:cNvPr id="132" name="Hình chữ nhật: Góc Tròn 131">
            <a:extLst>
              <a:ext uri="{FF2B5EF4-FFF2-40B4-BE49-F238E27FC236}">
                <a16:creationId xmlns:a16="http://schemas.microsoft.com/office/drawing/2014/main" id="{441CC5EB-BCE6-C264-E7D8-185391502C59}"/>
              </a:ext>
            </a:extLst>
          </p:cNvPr>
          <p:cNvSpPr/>
          <p:nvPr/>
        </p:nvSpPr>
        <p:spPr>
          <a:xfrm>
            <a:off x="6038923" y="1214371"/>
            <a:ext cx="6116243" cy="172969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443" indent="-342443">
              <a:buFont typeface="Arial" panose="020B0604020202020204" pitchFamily="34" charset="0"/>
              <a:buChar char="•"/>
            </a:pPr>
            <a:r>
              <a:rPr lang="en-US" sz="2996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Gam là đơn vị đo khối lượng.</a:t>
            </a:r>
          </a:p>
          <a:p>
            <a:pPr marL="342443" indent="-342443">
              <a:buFont typeface="Arial" panose="020B0604020202020204" pitchFamily="34" charset="0"/>
              <a:buChar char="•"/>
            </a:pPr>
            <a:r>
              <a:rPr lang="en-US" sz="2996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Gam viết tắt là g.</a:t>
            </a:r>
          </a:p>
          <a:p>
            <a:pPr marL="342443" indent="-342443">
              <a:buFont typeface="Arial" panose="020B0604020202020204" pitchFamily="34" charset="0"/>
              <a:buChar char="•"/>
            </a:pPr>
            <a:r>
              <a:rPr lang="en-US" sz="2996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 kg = 1 000 g; 1 000 g = 1 kg</a:t>
            </a:r>
          </a:p>
        </p:txBody>
      </p:sp>
      <p:grpSp>
        <p:nvGrpSpPr>
          <p:cNvPr id="133" name="Nhóm 132">
            <a:extLst>
              <a:ext uri="{FF2B5EF4-FFF2-40B4-BE49-F238E27FC236}">
                <a16:creationId xmlns:a16="http://schemas.microsoft.com/office/drawing/2014/main" id="{DC912DEE-B77D-3CA6-04AA-DB97422CF207}"/>
              </a:ext>
            </a:extLst>
          </p:cNvPr>
          <p:cNvGrpSpPr/>
          <p:nvPr/>
        </p:nvGrpSpPr>
        <p:grpSpPr>
          <a:xfrm>
            <a:off x="10874819" y="4963728"/>
            <a:ext cx="228310" cy="309186"/>
            <a:chOff x="7709672" y="4025872"/>
            <a:chExt cx="857294" cy="1092256"/>
          </a:xfrm>
        </p:grpSpPr>
        <p:pic>
          <p:nvPicPr>
            <p:cNvPr id="134" name="Hình ảnh 133">
              <a:extLst>
                <a:ext uri="{FF2B5EF4-FFF2-40B4-BE49-F238E27FC236}">
                  <a16:creationId xmlns:a16="http://schemas.microsoft.com/office/drawing/2014/main" id="{73F1F884-27CA-9016-D1A5-A980FA64F9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140" b="95930" l="9630" r="89630">
                          <a14:foregroundMark x1="27407" y1="8140" x2="27407" y2="8140"/>
                          <a14:foregroundMark x1="42963" y1="91279" x2="42963" y2="91279"/>
                          <a14:foregroundMark x1="46667" y1="95930" x2="46667" y2="95930"/>
                          <a14:backgroundMark x1="47407" y1="7558" x2="47407" y2="7558"/>
                          <a14:backgroundMark x1="48889" y1="17442" x2="48889" y2="17442"/>
                          <a14:backgroundMark x1="46667" y1="30233" x2="46667" y2="30233"/>
                          <a14:backgroundMark x1="47407" y1="22674" x2="47407" y2="22674"/>
                          <a14:backgroundMark x1="48889" y1="19186" x2="47407" y2="4883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09672" y="4025872"/>
              <a:ext cx="857294" cy="1092256"/>
            </a:xfrm>
            <a:prstGeom prst="rect">
              <a:avLst/>
            </a:prstGeom>
          </p:spPr>
        </p:pic>
        <p:sp>
          <p:nvSpPr>
            <p:cNvPr id="135" name="Hình Bầu dục 134">
              <a:extLst>
                <a:ext uri="{FF2B5EF4-FFF2-40B4-BE49-F238E27FC236}">
                  <a16:creationId xmlns:a16="http://schemas.microsoft.com/office/drawing/2014/main" id="{5328D587-90DB-FBED-E421-D916A0FE1ABC}"/>
                </a:ext>
              </a:extLst>
            </p:cNvPr>
            <p:cNvSpPr/>
            <p:nvPr/>
          </p:nvSpPr>
          <p:spPr>
            <a:xfrm>
              <a:off x="7833519" y="4089396"/>
              <a:ext cx="609598" cy="152400"/>
            </a:xfrm>
            <a:prstGeom prst="ellipse">
              <a:avLst/>
            </a:prstGeom>
            <a:solidFill>
              <a:srgbClr val="D1CFC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136" name="Hình tự do: Hình 135">
              <a:extLst>
                <a:ext uri="{FF2B5EF4-FFF2-40B4-BE49-F238E27FC236}">
                  <a16:creationId xmlns:a16="http://schemas.microsoft.com/office/drawing/2014/main" id="{36E6B191-A775-20A0-9FF3-0450BA772F4C}"/>
                </a:ext>
              </a:extLst>
            </p:cNvPr>
            <p:cNvSpPr/>
            <p:nvPr/>
          </p:nvSpPr>
          <p:spPr>
            <a:xfrm>
              <a:off x="7825310" y="4180108"/>
              <a:ext cx="633721" cy="131968"/>
            </a:xfrm>
            <a:custGeom>
              <a:avLst/>
              <a:gdLst>
                <a:gd name="connsiteX0" fmla="*/ 218023 w 633721"/>
                <a:gd name="connsiteY0" fmla="*/ 68042 h 131968"/>
                <a:gd name="connsiteX1" fmla="*/ 353490 w 633721"/>
                <a:gd name="connsiteY1" fmla="*/ 72275 h 131968"/>
                <a:gd name="connsiteX2" fmla="*/ 554573 w 633721"/>
                <a:gd name="connsiteY2" fmla="*/ 36292 h 131968"/>
                <a:gd name="connsiteX3" fmla="*/ 618073 w 633721"/>
                <a:gd name="connsiteY3" fmla="*/ 309 h 131968"/>
                <a:gd name="connsiteX4" fmla="*/ 630773 w 633721"/>
                <a:gd name="connsiteY4" fmla="*/ 57459 h 131968"/>
                <a:gd name="connsiteX5" fmla="*/ 573623 w 633721"/>
                <a:gd name="connsiteY5" fmla="*/ 93442 h 131968"/>
                <a:gd name="connsiteX6" fmla="*/ 436040 w 633721"/>
                <a:gd name="connsiteY6" fmla="*/ 123075 h 131968"/>
                <a:gd name="connsiteX7" fmla="*/ 239190 w 633721"/>
                <a:gd name="connsiteY7" fmla="*/ 131542 h 131968"/>
                <a:gd name="connsiteX8" fmla="*/ 78323 w 633721"/>
                <a:gd name="connsiteY8" fmla="*/ 112492 h 131968"/>
                <a:gd name="connsiteX9" fmla="*/ 8473 w 633721"/>
                <a:gd name="connsiteY9" fmla="*/ 57459 h 131968"/>
                <a:gd name="connsiteX10" fmla="*/ 10590 w 633721"/>
                <a:gd name="connsiteY10" fmla="*/ 4542 h 131968"/>
                <a:gd name="connsiteX11" fmla="*/ 93140 w 633721"/>
                <a:gd name="connsiteY11" fmla="*/ 44759 h 131968"/>
                <a:gd name="connsiteX12" fmla="*/ 218023 w 633721"/>
                <a:gd name="connsiteY12" fmla="*/ 68042 h 131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33721" h="131968">
                  <a:moveTo>
                    <a:pt x="218023" y="68042"/>
                  </a:moveTo>
                  <a:cubicBezTo>
                    <a:pt x="261415" y="72628"/>
                    <a:pt x="297398" y="77567"/>
                    <a:pt x="353490" y="72275"/>
                  </a:cubicBezTo>
                  <a:cubicBezTo>
                    <a:pt x="409582" y="66983"/>
                    <a:pt x="510476" y="48286"/>
                    <a:pt x="554573" y="36292"/>
                  </a:cubicBezTo>
                  <a:cubicBezTo>
                    <a:pt x="598670" y="24298"/>
                    <a:pt x="605373" y="-3219"/>
                    <a:pt x="618073" y="309"/>
                  </a:cubicBezTo>
                  <a:cubicBezTo>
                    <a:pt x="630773" y="3837"/>
                    <a:pt x="638181" y="41937"/>
                    <a:pt x="630773" y="57459"/>
                  </a:cubicBezTo>
                  <a:cubicBezTo>
                    <a:pt x="623365" y="72981"/>
                    <a:pt x="606078" y="82506"/>
                    <a:pt x="573623" y="93442"/>
                  </a:cubicBezTo>
                  <a:cubicBezTo>
                    <a:pt x="541168" y="104378"/>
                    <a:pt x="491779" y="116725"/>
                    <a:pt x="436040" y="123075"/>
                  </a:cubicBezTo>
                  <a:cubicBezTo>
                    <a:pt x="380301" y="129425"/>
                    <a:pt x="298809" y="133306"/>
                    <a:pt x="239190" y="131542"/>
                  </a:cubicBezTo>
                  <a:cubicBezTo>
                    <a:pt x="179571" y="129778"/>
                    <a:pt x="116776" y="124839"/>
                    <a:pt x="78323" y="112492"/>
                  </a:cubicBezTo>
                  <a:cubicBezTo>
                    <a:pt x="39870" y="100145"/>
                    <a:pt x="19762" y="75451"/>
                    <a:pt x="8473" y="57459"/>
                  </a:cubicBezTo>
                  <a:cubicBezTo>
                    <a:pt x="-2816" y="39467"/>
                    <a:pt x="-3521" y="6659"/>
                    <a:pt x="10590" y="4542"/>
                  </a:cubicBezTo>
                  <a:cubicBezTo>
                    <a:pt x="24701" y="2425"/>
                    <a:pt x="60685" y="34176"/>
                    <a:pt x="93140" y="44759"/>
                  </a:cubicBezTo>
                  <a:cubicBezTo>
                    <a:pt x="125595" y="55342"/>
                    <a:pt x="174631" y="63456"/>
                    <a:pt x="218023" y="68042"/>
                  </a:cubicBezTo>
                  <a:close/>
                </a:path>
              </a:pathLst>
            </a:custGeom>
            <a:solidFill>
              <a:srgbClr val="D1CFC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137" name="Hình tự do: Hình 136">
              <a:extLst>
                <a:ext uri="{FF2B5EF4-FFF2-40B4-BE49-F238E27FC236}">
                  <a16:creationId xmlns:a16="http://schemas.microsoft.com/office/drawing/2014/main" id="{7C5497CD-FC7F-021D-70BB-F6C9F27BBF41}"/>
                </a:ext>
              </a:extLst>
            </p:cNvPr>
            <p:cNvSpPr/>
            <p:nvPr/>
          </p:nvSpPr>
          <p:spPr>
            <a:xfrm>
              <a:off x="7913474" y="4302522"/>
              <a:ext cx="437501" cy="142743"/>
            </a:xfrm>
            <a:custGeom>
              <a:avLst/>
              <a:gdLst>
                <a:gd name="connsiteX0" fmla="*/ 17676 w 437501"/>
                <a:gd name="connsiteY0" fmla="*/ 9128 h 142743"/>
                <a:gd name="connsiteX1" fmla="*/ 7093 w 437501"/>
                <a:gd name="connsiteY1" fmla="*/ 74745 h 142743"/>
                <a:gd name="connsiteX2" fmla="*/ 68476 w 437501"/>
                <a:gd name="connsiteY2" fmla="*/ 112845 h 142743"/>
                <a:gd name="connsiteX3" fmla="*/ 163726 w 437501"/>
                <a:gd name="connsiteY3" fmla="*/ 131895 h 142743"/>
                <a:gd name="connsiteX4" fmla="*/ 250509 w 437501"/>
                <a:gd name="connsiteY4" fmla="*/ 142478 h 142743"/>
                <a:gd name="connsiteX5" fmla="*/ 379626 w 437501"/>
                <a:gd name="connsiteY5" fmla="*/ 121311 h 142743"/>
                <a:gd name="connsiteX6" fmla="*/ 432543 w 437501"/>
                <a:gd name="connsiteY6" fmla="*/ 98028 h 142743"/>
                <a:gd name="connsiteX7" fmla="*/ 430426 w 437501"/>
                <a:gd name="connsiteY7" fmla="*/ 34528 h 142743"/>
                <a:gd name="connsiteX8" fmla="*/ 424076 w 437501"/>
                <a:gd name="connsiteY8" fmla="*/ 661 h 142743"/>
                <a:gd name="connsiteX9" fmla="*/ 269559 w 437501"/>
                <a:gd name="connsiteY9" fmla="*/ 11245 h 142743"/>
                <a:gd name="connsiteX10" fmla="*/ 153143 w 437501"/>
                <a:gd name="connsiteY10" fmla="*/ 17595 h 142743"/>
                <a:gd name="connsiteX11" fmla="*/ 17676 w 437501"/>
                <a:gd name="connsiteY11" fmla="*/ 9128 h 142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7501" h="142743">
                  <a:moveTo>
                    <a:pt x="17676" y="9128"/>
                  </a:moveTo>
                  <a:cubicBezTo>
                    <a:pt x="-6666" y="18653"/>
                    <a:pt x="-1374" y="57459"/>
                    <a:pt x="7093" y="74745"/>
                  </a:cubicBezTo>
                  <a:cubicBezTo>
                    <a:pt x="15560" y="92031"/>
                    <a:pt x="42371" y="103320"/>
                    <a:pt x="68476" y="112845"/>
                  </a:cubicBezTo>
                  <a:cubicBezTo>
                    <a:pt x="94582" y="122370"/>
                    <a:pt x="133387" y="126956"/>
                    <a:pt x="163726" y="131895"/>
                  </a:cubicBezTo>
                  <a:cubicBezTo>
                    <a:pt x="194065" y="136834"/>
                    <a:pt x="214526" y="144242"/>
                    <a:pt x="250509" y="142478"/>
                  </a:cubicBezTo>
                  <a:cubicBezTo>
                    <a:pt x="286492" y="140714"/>
                    <a:pt x="349287" y="128719"/>
                    <a:pt x="379626" y="121311"/>
                  </a:cubicBezTo>
                  <a:cubicBezTo>
                    <a:pt x="409965" y="113903"/>
                    <a:pt x="424076" y="112492"/>
                    <a:pt x="432543" y="98028"/>
                  </a:cubicBezTo>
                  <a:cubicBezTo>
                    <a:pt x="441010" y="83564"/>
                    <a:pt x="431837" y="50756"/>
                    <a:pt x="430426" y="34528"/>
                  </a:cubicBezTo>
                  <a:cubicBezTo>
                    <a:pt x="429015" y="18300"/>
                    <a:pt x="450887" y="4541"/>
                    <a:pt x="424076" y="661"/>
                  </a:cubicBezTo>
                  <a:cubicBezTo>
                    <a:pt x="397265" y="-3219"/>
                    <a:pt x="269559" y="11245"/>
                    <a:pt x="269559" y="11245"/>
                  </a:cubicBezTo>
                  <a:cubicBezTo>
                    <a:pt x="224404" y="14067"/>
                    <a:pt x="187715" y="17242"/>
                    <a:pt x="153143" y="17595"/>
                  </a:cubicBezTo>
                  <a:cubicBezTo>
                    <a:pt x="118571" y="17948"/>
                    <a:pt x="42018" y="-397"/>
                    <a:pt x="17676" y="9128"/>
                  </a:cubicBezTo>
                  <a:close/>
                </a:path>
              </a:pathLst>
            </a:custGeom>
            <a:solidFill>
              <a:srgbClr val="D1CFC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138" name="Hình tự do: Hình 137">
              <a:extLst>
                <a:ext uri="{FF2B5EF4-FFF2-40B4-BE49-F238E27FC236}">
                  <a16:creationId xmlns:a16="http://schemas.microsoft.com/office/drawing/2014/main" id="{E29E7717-3F8E-DCFB-8BB3-525E400DB396}"/>
                </a:ext>
              </a:extLst>
            </p:cNvPr>
            <p:cNvSpPr/>
            <p:nvPr/>
          </p:nvSpPr>
          <p:spPr>
            <a:xfrm>
              <a:off x="7825552" y="4381478"/>
              <a:ext cx="631050" cy="135489"/>
            </a:xfrm>
            <a:custGeom>
              <a:avLst/>
              <a:gdLst>
                <a:gd name="connsiteX0" fmla="*/ 61148 w 631050"/>
                <a:gd name="connsiteY0" fmla="*/ 22 h 135489"/>
                <a:gd name="connsiteX1" fmla="*/ 3998 w 631050"/>
                <a:gd name="connsiteY1" fmla="*/ 25422 h 135489"/>
                <a:gd name="connsiteX2" fmla="*/ 10348 w 631050"/>
                <a:gd name="connsiteY2" fmla="*/ 61405 h 135489"/>
                <a:gd name="connsiteX3" fmla="*/ 54798 w 631050"/>
                <a:gd name="connsiteY3" fmla="*/ 80455 h 135489"/>
                <a:gd name="connsiteX4" fmla="*/ 133115 w 631050"/>
                <a:gd name="connsiteY4" fmla="*/ 107972 h 135489"/>
                <a:gd name="connsiteX5" fmla="*/ 266465 w 631050"/>
                <a:gd name="connsiteY5" fmla="*/ 124905 h 135489"/>
                <a:gd name="connsiteX6" fmla="*/ 338431 w 631050"/>
                <a:gd name="connsiteY6" fmla="*/ 135489 h 135489"/>
                <a:gd name="connsiteX7" fmla="*/ 484481 w 631050"/>
                <a:gd name="connsiteY7" fmla="*/ 124905 h 135489"/>
                <a:gd name="connsiteX8" fmla="*/ 586081 w 631050"/>
                <a:gd name="connsiteY8" fmla="*/ 91039 h 135489"/>
                <a:gd name="connsiteX9" fmla="*/ 630531 w 631050"/>
                <a:gd name="connsiteY9" fmla="*/ 55055 h 135489"/>
                <a:gd name="connsiteX10" fmla="*/ 607248 w 631050"/>
                <a:gd name="connsiteY10" fmla="*/ 25422 h 135489"/>
                <a:gd name="connsiteX11" fmla="*/ 560681 w 631050"/>
                <a:gd name="connsiteY11" fmla="*/ 4255 h 135489"/>
                <a:gd name="connsiteX12" fmla="*/ 533165 w 631050"/>
                <a:gd name="connsiteY12" fmla="*/ 8489 h 135489"/>
                <a:gd name="connsiteX13" fmla="*/ 499298 w 631050"/>
                <a:gd name="connsiteY13" fmla="*/ 31772 h 135489"/>
                <a:gd name="connsiteX14" fmla="*/ 374415 w 631050"/>
                <a:gd name="connsiteY14" fmla="*/ 57172 h 135489"/>
                <a:gd name="connsiteX15" fmla="*/ 232598 w 631050"/>
                <a:gd name="connsiteY15" fmla="*/ 57172 h 135489"/>
                <a:gd name="connsiteX16" fmla="*/ 120415 w 631050"/>
                <a:gd name="connsiteY16" fmla="*/ 29655 h 135489"/>
                <a:gd name="connsiteX17" fmla="*/ 61148 w 631050"/>
                <a:gd name="connsiteY17" fmla="*/ 22 h 135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31050" h="135489">
                  <a:moveTo>
                    <a:pt x="61148" y="22"/>
                  </a:moveTo>
                  <a:cubicBezTo>
                    <a:pt x="41745" y="-683"/>
                    <a:pt x="12465" y="15192"/>
                    <a:pt x="3998" y="25422"/>
                  </a:cubicBezTo>
                  <a:cubicBezTo>
                    <a:pt x="-4469" y="35652"/>
                    <a:pt x="1881" y="52233"/>
                    <a:pt x="10348" y="61405"/>
                  </a:cubicBezTo>
                  <a:cubicBezTo>
                    <a:pt x="18815" y="70577"/>
                    <a:pt x="34337" y="72694"/>
                    <a:pt x="54798" y="80455"/>
                  </a:cubicBezTo>
                  <a:cubicBezTo>
                    <a:pt x="75259" y="88216"/>
                    <a:pt x="97837" y="100564"/>
                    <a:pt x="133115" y="107972"/>
                  </a:cubicBezTo>
                  <a:cubicBezTo>
                    <a:pt x="168393" y="115380"/>
                    <a:pt x="232246" y="120319"/>
                    <a:pt x="266465" y="124905"/>
                  </a:cubicBezTo>
                  <a:cubicBezTo>
                    <a:pt x="300684" y="129491"/>
                    <a:pt x="302095" y="135489"/>
                    <a:pt x="338431" y="135489"/>
                  </a:cubicBezTo>
                  <a:cubicBezTo>
                    <a:pt x="374767" y="135489"/>
                    <a:pt x="443206" y="132313"/>
                    <a:pt x="484481" y="124905"/>
                  </a:cubicBezTo>
                  <a:cubicBezTo>
                    <a:pt x="525756" y="117497"/>
                    <a:pt x="561739" y="102681"/>
                    <a:pt x="586081" y="91039"/>
                  </a:cubicBezTo>
                  <a:cubicBezTo>
                    <a:pt x="610423" y="79397"/>
                    <a:pt x="627003" y="65991"/>
                    <a:pt x="630531" y="55055"/>
                  </a:cubicBezTo>
                  <a:cubicBezTo>
                    <a:pt x="634059" y="44119"/>
                    <a:pt x="618890" y="33889"/>
                    <a:pt x="607248" y="25422"/>
                  </a:cubicBezTo>
                  <a:cubicBezTo>
                    <a:pt x="595606" y="16955"/>
                    <a:pt x="573028" y="7077"/>
                    <a:pt x="560681" y="4255"/>
                  </a:cubicBezTo>
                  <a:cubicBezTo>
                    <a:pt x="548334" y="1433"/>
                    <a:pt x="543395" y="3903"/>
                    <a:pt x="533165" y="8489"/>
                  </a:cubicBezTo>
                  <a:cubicBezTo>
                    <a:pt x="522935" y="13075"/>
                    <a:pt x="525756" y="23658"/>
                    <a:pt x="499298" y="31772"/>
                  </a:cubicBezTo>
                  <a:cubicBezTo>
                    <a:pt x="472840" y="39886"/>
                    <a:pt x="418865" y="52939"/>
                    <a:pt x="374415" y="57172"/>
                  </a:cubicBezTo>
                  <a:cubicBezTo>
                    <a:pt x="329965" y="61405"/>
                    <a:pt x="274931" y="61758"/>
                    <a:pt x="232598" y="57172"/>
                  </a:cubicBezTo>
                  <a:cubicBezTo>
                    <a:pt x="190265" y="52586"/>
                    <a:pt x="144051" y="39886"/>
                    <a:pt x="120415" y="29655"/>
                  </a:cubicBezTo>
                  <a:cubicBezTo>
                    <a:pt x="96779" y="19425"/>
                    <a:pt x="80551" y="727"/>
                    <a:pt x="61148" y="22"/>
                  </a:cubicBezTo>
                  <a:close/>
                </a:path>
              </a:pathLst>
            </a:custGeom>
            <a:solidFill>
              <a:srgbClr val="D1CFC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139" name="Hình tự do: Hình 138">
              <a:extLst>
                <a:ext uri="{FF2B5EF4-FFF2-40B4-BE49-F238E27FC236}">
                  <a16:creationId xmlns:a16="http://schemas.microsoft.com/office/drawing/2014/main" id="{61251C40-63FA-5005-7C7B-7183296DEF13}"/>
                </a:ext>
              </a:extLst>
            </p:cNvPr>
            <p:cNvSpPr/>
            <p:nvPr/>
          </p:nvSpPr>
          <p:spPr>
            <a:xfrm>
              <a:off x="7800975" y="4413250"/>
              <a:ext cx="658293" cy="657361"/>
            </a:xfrm>
            <a:custGeom>
              <a:avLst/>
              <a:gdLst>
                <a:gd name="connsiteX0" fmla="*/ 0 w 658293"/>
                <a:gd name="connsiteY0" fmla="*/ 587375 h 657361"/>
                <a:gd name="connsiteX1" fmla="*/ 85725 w 658293"/>
                <a:gd name="connsiteY1" fmla="*/ 641350 h 657361"/>
                <a:gd name="connsiteX2" fmla="*/ 171450 w 658293"/>
                <a:gd name="connsiteY2" fmla="*/ 657225 h 657361"/>
                <a:gd name="connsiteX3" fmla="*/ 409575 w 658293"/>
                <a:gd name="connsiteY3" fmla="*/ 647700 h 657361"/>
                <a:gd name="connsiteX4" fmla="*/ 581025 w 658293"/>
                <a:gd name="connsiteY4" fmla="*/ 625475 h 657361"/>
                <a:gd name="connsiteX5" fmla="*/ 641350 w 658293"/>
                <a:gd name="connsiteY5" fmla="*/ 590550 h 657361"/>
                <a:gd name="connsiteX6" fmla="*/ 647700 w 658293"/>
                <a:gd name="connsiteY6" fmla="*/ 495300 h 657361"/>
                <a:gd name="connsiteX7" fmla="*/ 654050 w 658293"/>
                <a:gd name="connsiteY7" fmla="*/ 60325 h 657361"/>
                <a:gd name="connsiteX8" fmla="*/ 657225 w 658293"/>
                <a:gd name="connsiteY8" fmla="*/ 31750 h 657361"/>
                <a:gd name="connsiteX9" fmla="*/ 635000 w 658293"/>
                <a:gd name="connsiteY9" fmla="*/ 53975 h 657361"/>
                <a:gd name="connsiteX10" fmla="*/ 568325 w 658293"/>
                <a:gd name="connsiteY10" fmla="*/ 88900 h 657361"/>
                <a:gd name="connsiteX11" fmla="*/ 495300 w 658293"/>
                <a:gd name="connsiteY11" fmla="*/ 101600 h 657361"/>
                <a:gd name="connsiteX12" fmla="*/ 374650 w 658293"/>
                <a:gd name="connsiteY12" fmla="*/ 107950 h 657361"/>
                <a:gd name="connsiteX13" fmla="*/ 244475 w 658293"/>
                <a:gd name="connsiteY13" fmla="*/ 95250 h 657361"/>
                <a:gd name="connsiteX14" fmla="*/ 117475 w 658293"/>
                <a:gd name="connsiteY14" fmla="*/ 63500 h 657361"/>
                <a:gd name="connsiteX15" fmla="*/ 69850 w 658293"/>
                <a:gd name="connsiteY15" fmla="*/ 44450 h 657361"/>
                <a:gd name="connsiteX16" fmla="*/ 15875 w 658293"/>
                <a:gd name="connsiteY16" fmla="*/ 15875 h 657361"/>
                <a:gd name="connsiteX17" fmla="*/ 3175 w 658293"/>
                <a:gd name="connsiteY17" fmla="*/ 0 h 657361"/>
                <a:gd name="connsiteX18" fmla="*/ 3175 w 658293"/>
                <a:gd name="connsiteY18" fmla="*/ 0 h 657361"/>
                <a:gd name="connsiteX19" fmla="*/ 0 w 658293"/>
                <a:gd name="connsiteY19" fmla="*/ 587375 h 657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58293" h="657361">
                  <a:moveTo>
                    <a:pt x="0" y="587375"/>
                  </a:moveTo>
                  <a:cubicBezTo>
                    <a:pt x="28575" y="608541"/>
                    <a:pt x="57150" y="629708"/>
                    <a:pt x="85725" y="641350"/>
                  </a:cubicBezTo>
                  <a:cubicBezTo>
                    <a:pt x="114300" y="652992"/>
                    <a:pt x="117475" y="656167"/>
                    <a:pt x="171450" y="657225"/>
                  </a:cubicBezTo>
                  <a:cubicBezTo>
                    <a:pt x="225425" y="658283"/>
                    <a:pt x="341312" y="652992"/>
                    <a:pt x="409575" y="647700"/>
                  </a:cubicBezTo>
                  <a:cubicBezTo>
                    <a:pt x="477838" y="642408"/>
                    <a:pt x="542396" y="635000"/>
                    <a:pt x="581025" y="625475"/>
                  </a:cubicBezTo>
                  <a:cubicBezTo>
                    <a:pt x="619654" y="615950"/>
                    <a:pt x="630238" y="612246"/>
                    <a:pt x="641350" y="590550"/>
                  </a:cubicBezTo>
                  <a:cubicBezTo>
                    <a:pt x="652462" y="568854"/>
                    <a:pt x="645583" y="583671"/>
                    <a:pt x="647700" y="495300"/>
                  </a:cubicBezTo>
                  <a:cubicBezTo>
                    <a:pt x="649817" y="406929"/>
                    <a:pt x="652462" y="137583"/>
                    <a:pt x="654050" y="60325"/>
                  </a:cubicBezTo>
                  <a:cubicBezTo>
                    <a:pt x="655638" y="-16933"/>
                    <a:pt x="660400" y="32808"/>
                    <a:pt x="657225" y="31750"/>
                  </a:cubicBezTo>
                  <a:cubicBezTo>
                    <a:pt x="654050" y="30692"/>
                    <a:pt x="649817" y="44450"/>
                    <a:pt x="635000" y="53975"/>
                  </a:cubicBezTo>
                  <a:cubicBezTo>
                    <a:pt x="620183" y="63500"/>
                    <a:pt x="591608" y="80962"/>
                    <a:pt x="568325" y="88900"/>
                  </a:cubicBezTo>
                  <a:cubicBezTo>
                    <a:pt x="545042" y="96837"/>
                    <a:pt x="527579" y="98425"/>
                    <a:pt x="495300" y="101600"/>
                  </a:cubicBezTo>
                  <a:cubicBezTo>
                    <a:pt x="463021" y="104775"/>
                    <a:pt x="416454" y="109008"/>
                    <a:pt x="374650" y="107950"/>
                  </a:cubicBezTo>
                  <a:cubicBezTo>
                    <a:pt x="332846" y="106892"/>
                    <a:pt x="287337" y="102658"/>
                    <a:pt x="244475" y="95250"/>
                  </a:cubicBezTo>
                  <a:cubicBezTo>
                    <a:pt x="201613" y="87842"/>
                    <a:pt x="146579" y="71967"/>
                    <a:pt x="117475" y="63500"/>
                  </a:cubicBezTo>
                  <a:cubicBezTo>
                    <a:pt x="88371" y="55033"/>
                    <a:pt x="86783" y="52387"/>
                    <a:pt x="69850" y="44450"/>
                  </a:cubicBezTo>
                  <a:cubicBezTo>
                    <a:pt x="52917" y="36513"/>
                    <a:pt x="26988" y="23283"/>
                    <a:pt x="15875" y="15875"/>
                  </a:cubicBezTo>
                  <a:cubicBezTo>
                    <a:pt x="4763" y="8467"/>
                    <a:pt x="3175" y="0"/>
                    <a:pt x="3175" y="0"/>
                  </a:cubicBezTo>
                  <a:lnTo>
                    <a:pt x="3175" y="0"/>
                  </a:lnTo>
                  <a:cubicBezTo>
                    <a:pt x="2117" y="195792"/>
                    <a:pt x="1058" y="391583"/>
                    <a:pt x="0" y="587375"/>
                  </a:cubicBezTo>
                  <a:close/>
                </a:path>
              </a:pathLst>
            </a:custGeom>
            <a:solidFill>
              <a:srgbClr val="D1CFC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</p:grpSp>
      <p:grpSp>
        <p:nvGrpSpPr>
          <p:cNvPr id="182" name="Nhóm 181">
            <a:extLst>
              <a:ext uri="{FF2B5EF4-FFF2-40B4-BE49-F238E27FC236}">
                <a16:creationId xmlns:a16="http://schemas.microsoft.com/office/drawing/2014/main" id="{1B3B6244-E954-D0AE-DBB0-C70CED4B9761}"/>
              </a:ext>
            </a:extLst>
          </p:cNvPr>
          <p:cNvGrpSpPr/>
          <p:nvPr/>
        </p:nvGrpSpPr>
        <p:grpSpPr>
          <a:xfrm>
            <a:off x="3052428" y="4091810"/>
            <a:ext cx="872156" cy="1181104"/>
            <a:chOff x="7709672" y="4025872"/>
            <a:chExt cx="857294" cy="1092256"/>
          </a:xfrm>
        </p:grpSpPr>
        <p:pic>
          <p:nvPicPr>
            <p:cNvPr id="183" name="Hình ảnh 182">
              <a:extLst>
                <a:ext uri="{FF2B5EF4-FFF2-40B4-BE49-F238E27FC236}">
                  <a16:creationId xmlns:a16="http://schemas.microsoft.com/office/drawing/2014/main" id="{DAF240B2-21BD-060F-7428-E43F6CA0CD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140" b="95930" l="9630" r="89630">
                          <a14:foregroundMark x1="27407" y1="8140" x2="27407" y2="8140"/>
                          <a14:foregroundMark x1="42963" y1="91279" x2="42963" y2="91279"/>
                          <a14:foregroundMark x1="46667" y1="95930" x2="46667" y2="95930"/>
                          <a14:backgroundMark x1="47407" y1="7558" x2="47407" y2="7558"/>
                          <a14:backgroundMark x1="48889" y1="17442" x2="48889" y2="17442"/>
                          <a14:backgroundMark x1="46667" y1="30233" x2="46667" y2="30233"/>
                          <a14:backgroundMark x1="47407" y1="22674" x2="47407" y2="22674"/>
                          <a14:backgroundMark x1="48889" y1="19186" x2="47407" y2="4883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09672" y="4025872"/>
              <a:ext cx="857294" cy="1092256"/>
            </a:xfrm>
            <a:prstGeom prst="rect">
              <a:avLst/>
            </a:prstGeom>
          </p:spPr>
        </p:pic>
        <p:sp>
          <p:nvSpPr>
            <p:cNvPr id="184" name="Hình Bầu dục 183">
              <a:extLst>
                <a:ext uri="{FF2B5EF4-FFF2-40B4-BE49-F238E27FC236}">
                  <a16:creationId xmlns:a16="http://schemas.microsoft.com/office/drawing/2014/main" id="{2486543A-290E-3602-E9F2-E80FFA3BE119}"/>
                </a:ext>
              </a:extLst>
            </p:cNvPr>
            <p:cNvSpPr/>
            <p:nvPr/>
          </p:nvSpPr>
          <p:spPr>
            <a:xfrm>
              <a:off x="7833519" y="4089396"/>
              <a:ext cx="609598" cy="152400"/>
            </a:xfrm>
            <a:prstGeom prst="ellipse">
              <a:avLst/>
            </a:prstGeom>
            <a:solidFill>
              <a:srgbClr val="D1CFC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185" name="Hình tự do: Hình 184">
              <a:extLst>
                <a:ext uri="{FF2B5EF4-FFF2-40B4-BE49-F238E27FC236}">
                  <a16:creationId xmlns:a16="http://schemas.microsoft.com/office/drawing/2014/main" id="{909CE647-CAED-4171-B067-621372374199}"/>
                </a:ext>
              </a:extLst>
            </p:cNvPr>
            <p:cNvSpPr/>
            <p:nvPr/>
          </p:nvSpPr>
          <p:spPr>
            <a:xfrm>
              <a:off x="7825310" y="4180108"/>
              <a:ext cx="633721" cy="131968"/>
            </a:xfrm>
            <a:custGeom>
              <a:avLst/>
              <a:gdLst>
                <a:gd name="connsiteX0" fmla="*/ 218023 w 633721"/>
                <a:gd name="connsiteY0" fmla="*/ 68042 h 131968"/>
                <a:gd name="connsiteX1" fmla="*/ 353490 w 633721"/>
                <a:gd name="connsiteY1" fmla="*/ 72275 h 131968"/>
                <a:gd name="connsiteX2" fmla="*/ 554573 w 633721"/>
                <a:gd name="connsiteY2" fmla="*/ 36292 h 131968"/>
                <a:gd name="connsiteX3" fmla="*/ 618073 w 633721"/>
                <a:gd name="connsiteY3" fmla="*/ 309 h 131968"/>
                <a:gd name="connsiteX4" fmla="*/ 630773 w 633721"/>
                <a:gd name="connsiteY4" fmla="*/ 57459 h 131968"/>
                <a:gd name="connsiteX5" fmla="*/ 573623 w 633721"/>
                <a:gd name="connsiteY5" fmla="*/ 93442 h 131968"/>
                <a:gd name="connsiteX6" fmla="*/ 436040 w 633721"/>
                <a:gd name="connsiteY6" fmla="*/ 123075 h 131968"/>
                <a:gd name="connsiteX7" fmla="*/ 239190 w 633721"/>
                <a:gd name="connsiteY7" fmla="*/ 131542 h 131968"/>
                <a:gd name="connsiteX8" fmla="*/ 78323 w 633721"/>
                <a:gd name="connsiteY8" fmla="*/ 112492 h 131968"/>
                <a:gd name="connsiteX9" fmla="*/ 8473 w 633721"/>
                <a:gd name="connsiteY9" fmla="*/ 57459 h 131968"/>
                <a:gd name="connsiteX10" fmla="*/ 10590 w 633721"/>
                <a:gd name="connsiteY10" fmla="*/ 4542 h 131968"/>
                <a:gd name="connsiteX11" fmla="*/ 93140 w 633721"/>
                <a:gd name="connsiteY11" fmla="*/ 44759 h 131968"/>
                <a:gd name="connsiteX12" fmla="*/ 218023 w 633721"/>
                <a:gd name="connsiteY12" fmla="*/ 68042 h 131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33721" h="131968">
                  <a:moveTo>
                    <a:pt x="218023" y="68042"/>
                  </a:moveTo>
                  <a:cubicBezTo>
                    <a:pt x="261415" y="72628"/>
                    <a:pt x="297398" y="77567"/>
                    <a:pt x="353490" y="72275"/>
                  </a:cubicBezTo>
                  <a:cubicBezTo>
                    <a:pt x="409582" y="66983"/>
                    <a:pt x="510476" y="48286"/>
                    <a:pt x="554573" y="36292"/>
                  </a:cubicBezTo>
                  <a:cubicBezTo>
                    <a:pt x="598670" y="24298"/>
                    <a:pt x="605373" y="-3219"/>
                    <a:pt x="618073" y="309"/>
                  </a:cubicBezTo>
                  <a:cubicBezTo>
                    <a:pt x="630773" y="3837"/>
                    <a:pt x="638181" y="41937"/>
                    <a:pt x="630773" y="57459"/>
                  </a:cubicBezTo>
                  <a:cubicBezTo>
                    <a:pt x="623365" y="72981"/>
                    <a:pt x="606078" y="82506"/>
                    <a:pt x="573623" y="93442"/>
                  </a:cubicBezTo>
                  <a:cubicBezTo>
                    <a:pt x="541168" y="104378"/>
                    <a:pt x="491779" y="116725"/>
                    <a:pt x="436040" y="123075"/>
                  </a:cubicBezTo>
                  <a:cubicBezTo>
                    <a:pt x="380301" y="129425"/>
                    <a:pt x="298809" y="133306"/>
                    <a:pt x="239190" y="131542"/>
                  </a:cubicBezTo>
                  <a:cubicBezTo>
                    <a:pt x="179571" y="129778"/>
                    <a:pt x="116776" y="124839"/>
                    <a:pt x="78323" y="112492"/>
                  </a:cubicBezTo>
                  <a:cubicBezTo>
                    <a:pt x="39870" y="100145"/>
                    <a:pt x="19762" y="75451"/>
                    <a:pt x="8473" y="57459"/>
                  </a:cubicBezTo>
                  <a:cubicBezTo>
                    <a:pt x="-2816" y="39467"/>
                    <a:pt x="-3521" y="6659"/>
                    <a:pt x="10590" y="4542"/>
                  </a:cubicBezTo>
                  <a:cubicBezTo>
                    <a:pt x="24701" y="2425"/>
                    <a:pt x="60685" y="34176"/>
                    <a:pt x="93140" y="44759"/>
                  </a:cubicBezTo>
                  <a:cubicBezTo>
                    <a:pt x="125595" y="55342"/>
                    <a:pt x="174631" y="63456"/>
                    <a:pt x="218023" y="68042"/>
                  </a:cubicBezTo>
                  <a:close/>
                </a:path>
              </a:pathLst>
            </a:custGeom>
            <a:solidFill>
              <a:srgbClr val="D1CFC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186" name="Hình tự do: Hình 185">
              <a:extLst>
                <a:ext uri="{FF2B5EF4-FFF2-40B4-BE49-F238E27FC236}">
                  <a16:creationId xmlns:a16="http://schemas.microsoft.com/office/drawing/2014/main" id="{962A9E47-FAB4-E519-C74E-9F3CFCE086E4}"/>
                </a:ext>
              </a:extLst>
            </p:cNvPr>
            <p:cNvSpPr/>
            <p:nvPr/>
          </p:nvSpPr>
          <p:spPr>
            <a:xfrm>
              <a:off x="7913474" y="4302522"/>
              <a:ext cx="437501" cy="142743"/>
            </a:xfrm>
            <a:custGeom>
              <a:avLst/>
              <a:gdLst>
                <a:gd name="connsiteX0" fmla="*/ 17676 w 437501"/>
                <a:gd name="connsiteY0" fmla="*/ 9128 h 142743"/>
                <a:gd name="connsiteX1" fmla="*/ 7093 w 437501"/>
                <a:gd name="connsiteY1" fmla="*/ 74745 h 142743"/>
                <a:gd name="connsiteX2" fmla="*/ 68476 w 437501"/>
                <a:gd name="connsiteY2" fmla="*/ 112845 h 142743"/>
                <a:gd name="connsiteX3" fmla="*/ 163726 w 437501"/>
                <a:gd name="connsiteY3" fmla="*/ 131895 h 142743"/>
                <a:gd name="connsiteX4" fmla="*/ 250509 w 437501"/>
                <a:gd name="connsiteY4" fmla="*/ 142478 h 142743"/>
                <a:gd name="connsiteX5" fmla="*/ 379626 w 437501"/>
                <a:gd name="connsiteY5" fmla="*/ 121311 h 142743"/>
                <a:gd name="connsiteX6" fmla="*/ 432543 w 437501"/>
                <a:gd name="connsiteY6" fmla="*/ 98028 h 142743"/>
                <a:gd name="connsiteX7" fmla="*/ 430426 w 437501"/>
                <a:gd name="connsiteY7" fmla="*/ 34528 h 142743"/>
                <a:gd name="connsiteX8" fmla="*/ 424076 w 437501"/>
                <a:gd name="connsiteY8" fmla="*/ 661 h 142743"/>
                <a:gd name="connsiteX9" fmla="*/ 269559 w 437501"/>
                <a:gd name="connsiteY9" fmla="*/ 11245 h 142743"/>
                <a:gd name="connsiteX10" fmla="*/ 153143 w 437501"/>
                <a:gd name="connsiteY10" fmla="*/ 17595 h 142743"/>
                <a:gd name="connsiteX11" fmla="*/ 17676 w 437501"/>
                <a:gd name="connsiteY11" fmla="*/ 9128 h 142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7501" h="142743">
                  <a:moveTo>
                    <a:pt x="17676" y="9128"/>
                  </a:moveTo>
                  <a:cubicBezTo>
                    <a:pt x="-6666" y="18653"/>
                    <a:pt x="-1374" y="57459"/>
                    <a:pt x="7093" y="74745"/>
                  </a:cubicBezTo>
                  <a:cubicBezTo>
                    <a:pt x="15560" y="92031"/>
                    <a:pt x="42371" y="103320"/>
                    <a:pt x="68476" y="112845"/>
                  </a:cubicBezTo>
                  <a:cubicBezTo>
                    <a:pt x="94582" y="122370"/>
                    <a:pt x="133387" y="126956"/>
                    <a:pt x="163726" y="131895"/>
                  </a:cubicBezTo>
                  <a:cubicBezTo>
                    <a:pt x="194065" y="136834"/>
                    <a:pt x="214526" y="144242"/>
                    <a:pt x="250509" y="142478"/>
                  </a:cubicBezTo>
                  <a:cubicBezTo>
                    <a:pt x="286492" y="140714"/>
                    <a:pt x="349287" y="128719"/>
                    <a:pt x="379626" y="121311"/>
                  </a:cubicBezTo>
                  <a:cubicBezTo>
                    <a:pt x="409965" y="113903"/>
                    <a:pt x="424076" y="112492"/>
                    <a:pt x="432543" y="98028"/>
                  </a:cubicBezTo>
                  <a:cubicBezTo>
                    <a:pt x="441010" y="83564"/>
                    <a:pt x="431837" y="50756"/>
                    <a:pt x="430426" y="34528"/>
                  </a:cubicBezTo>
                  <a:cubicBezTo>
                    <a:pt x="429015" y="18300"/>
                    <a:pt x="450887" y="4541"/>
                    <a:pt x="424076" y="661"/>
                  </a:cubicBezTo>
                  <a:cubicBezTo>
                    <a:pt x="397265" y="-3219"/>
                    <a:pt x="269559" y="11245"/>
                    <a:pt x="269559" y="11245"/>
                  </a:cubicBezTo>
                  <a:cubicBezTo>
                    <a:pt x="224404" y="14067"/>
                    <a:pt x="187715" y="17242"/>
                    <a:pt x="153143" y="17595"/>
                  </a:cubicBezTo>
                  <a:cubicBezTo>
                    <a:pt x="118571" y="17948"/>
                    <a:pt x="42018" y="-397"/>
                    <a:pt x="17676" y="9128"/>
                  </a:cubicBezTo>
                  <a:close/>
                </a:path>
              </a:pathLst>
            </a:custGeom>
            <a:solidFill>
              <a:srgbClr val="D1CFC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187" name="Hình tự do: Hình 186">
              <a:extLst>
                <a:ext uri="{FF2B5EF4-FFF2-40B4-BE49-F238E27FC236}">
                  <a16:creationId xmlns:a16="http://schemas.microsoft.com/office/drawing/2014/main" id="{7261B9D3-7062-057F-A2EC-F7D1073CE9D4}"/>
                </a:ext>
              </a:extLst>
            </p:cNvPr>
            <p:cNvSpPr/>
            <p:nvPr/>
          </p:nvSpPr>
          <p:spPr>
            <a:xfrm>
              <a:off x="7825552" y="4381478"/>
              <a:ext cx="631050" cy="135489"/>
            </a:xfrm>
            <a:custGeom>
              <a:avLst/>
              <a:gdLst>
                <a:gd name="connsiteX0" fmla="*/ 61148 w 631050"/>
                <a:gd name="connsiteY0" fmla="*/ 22 h 135489"/>
                <a:gd name="connsiteX1" fmla="*/ 3998 w 631050"/>
                <a:gd name="connsiteY1" fmla="*/ 25422 h 135489"/>
                <a:gd name="connsiteX2" fmla="*/ 10348 w 631050"/>
                <a:gd name="connsiteY2" fmla="*/ 61405 h 135489"/>
                <a:gd name="connsiteX3" fmla="*/ 54798 w 631050"/>
                <a:gd name="connsiteY3" fmla="*/ 80455 h 135489"/>
                <a:gd name="connsiteX4" fmla="*/ 133115 w 631050"/>
                <a:gd name="connsiteY4" fmla="*/ 107972 h 135489"/>
                <a:gd name="connsiteX5" fmla="*/ 266465 w 631050"/>
                <a:gd name="connsiteY5" fmla="*/ 124905 h 135489"/>
                <a:gd name="connsiteX6" fmla="*/ 338431 w 631050"/>
                <a:gd name="connsiteY6" fmla="*/ 135489 h 135489"/>
                <a:gd name="connsiteX7" fmla="*/ 484481 w 631050"/>
                <a:gd name="connsiteY7" fmla="*/ 124905 h 135489"/>
                <a:gd name="connsiteX8" fmla="*/ 586081 w 631050"/>
                <a:gd name="connsiteY8" fmla="*/ 91039 h 135489"/>
                <a:gd name="connsiteX9" fmla="*/ 630531 w 631050"/>
                <a:gd name="connsiteY9" fmla="*/ 55055 h 135489"/>
                <a:gd name="connsiteX10" fmla="*/ 607248 w 631050"/>
                <a:gd name="connsiteY10" fmla="*/ 25422 h 135489"/>
                <a:gd name="connsiteX11" fmla="*/ 560681 w 631050"/>
                <a:gd name="connsiteY11" fmla="*/ 4255 h 135489"/>
                <a:gd name="connsiteX12" fmla="*/ 533165 w 631050"/>
                <a:gd name="connsiteY12" fmla="*/ 8489 h 135489"/>
                <a:gd name="connsiteX13" fmla="*/ 499298 w 631050"/>
                <a:gd name="connsiteY13" fmla="*/ 31772 h 135489"/>
                <a:gd name="connsiteX14" fmla="*/ 374415 w 631050"/>
                <a:gd name="connsiteY14" fmla="*/ 57172 h 135489"/>
                <a:gd name="connsiteX15" fmla="*/ 232598 w 631050"/>
                <a:gd name="connsiteY15" fmla="*/ 57172 h 135489"/>
                <a:gd name="connsiteX16" fmla="*/ 120415 w 631050"/>
                <a:gd name="connsiteY16" fmla="*/ 29655 h 135489"/>
                <a:gd name="connsiteX17" fmla="*/ 61148 w 631050"/>
                <a:gd name="connsiteY17" fmla="*/ 22 h 135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31050" h="135489">
                  <a:moveTo>
                    <a:pt x="61148" y="22"/>
                  </a:moveTo>
                  <a:cubicBezTo>
                    <a:pt x="41745" y="-683"/>
                    <a:pt x="12465" y="15192"/>
                    <a:pt x="3998" y="25422"/>
                  </a:cubicBezTo>
                  <a:cubicBezTo>
                    <a:pt x="-4469" y="35652"/>
                    <a:pt x="1881" y="52233"/>
                    <a:pt x="10348" y="61405"/>
                  </a:cubicBezTo>
                  <a:cubicBezTo>
                    <a:pt x="18815" y="70577"/>
                    <a:pt x="34337" y="72694"/>
                    <a:pt x="54798" y="80455"/>
                  </a:cubicBezTo>
                  <a:cubicBezTo>
                    <a:pt x="75259" y="88216"/>
                    <a:pt x="97837" y="100564"/>
                    <a:pt x="133115" y="107972"/>
                  </a:cubicBezTo>
                  <a:cubicBezTo>
                    <a:pt x="168393" y="115380"/>
                    <a:pt x="232246" y="120319"/>
                    <a:pt x="266465" y="124905"/>
                  </a:cubicBezTo>
                  <a:cubicBezTo>
                    <a:pt x="300684" y="129491"/>
                    <a:pt x="302095" y="135489"/>
                    <a:pt x="338431" y="135489"/>
                  </a:cubicBezTo>
                  <a:cubicBezTo>
                    <a:pt x="374767" y="135489"/>
                    <a:pt x="443206" y="132313"/>
                    <a:pt x="484481" y="124905"/>
                  </a:cubicBezTo>
                  <a:cubicBezTo>
                    <a:pt x="525756" y="117497"/>
                    <a:pt x="561739" y="102681"/>
                    <a:pt x="586081" y="91039"/>
                  </a:cubicBezTo>
                  <a:cubicBezTo>
                    <a:pt x="610423" y="79397"/>
                    <a:pt x="627003" y="65991"/>
                    <a:pt x="630531" y="55055"/>
                  </a:cubicBezTo>
                  <a:cubicBezTo>
                    <a:pt x="634059" y="44119"/>
                    <a:pt x="618890" y="33889"/>
                    <a:pt x="607248" y="25422"/>
                  </a:cubicBezTo>
                  <a:cubicBezTo>
                    <a:pt x="595606" y="16955"/>
                    <a:pt x="573028" y="7077"/>
                    <a:pt x="560681" y="4255"/>
                  </a:cubicBezTo>
                  <a:cubicBezTo>
                    <a:pt x="548334" y="1433"/>
                    <a:pt x="543395" y="3903"/>
                    <a:pt x="533165" y="8489"/>
                  </a:cubicBezTo>
                  <a:cubicBezTo>
                    <a:pt x="522935" y="13075"/>
                    <a:pt x="525756" y="23658"/>
                    <a:pt x="499298" y="31772"/>
                  </a:cubicBezTo>
                  <a:cubicBezTo>
                    <a:pt x="472840" y="39886"/>
                    <a:pt x="418865" y="52939"/>
                    <a:pt x="374415" y="57172"/>
                  </a:cubicBezTo>
                  <a:cubicBezTo>
                    <a:pt x="329965" y="61405"/>
                    <a:pt x="274931" y="61758"/>
                    <a:pt x="232598" y="57172"/>
                  </a:cubicBezTo>
                  <a:cubicBezTo>
                    <a:pt x="190265" y="52586"/>
                    <a:pt x="144051" y="39886"/>
                    <a:pt x="120415" y="29655"/>
                  </a:cubicBezTo>
                  <a:cubicBezTo>
                    <a:pt x="96779" y="19425"/>
                    <a:pt x="80551" y="727"/>
                    <a:pt x="61148" y="22"/>
                  </a:cubicBezTo>
                  <a:close/>
                </a:path>
              </a:pathLst>
            </a:custGeom>
            <a:solidFill>
              <a:srgbClr val="D1CFC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188" name="Hình tự do: Hình 187">
              <a:extLst>
                <a:ext uri="{FF2B5EF4-FFF2-40B4-BE49-F238E27FC236}">
                  <a16:creationId xmlns:a16="http://schemas.microsoft.com/office/drawing/2014/main" id="{D082AA6B-F69D-CDB0-0FB1-012E6F5C2283}"/>
                </a:ext>
              </a:extLst>
            </p:cNvPr>
            <p:cNvSpPr/>
            <p:nvPr/>
          </p:nvSpPr>
          <p:spPr>
            <a:xfrm>
              <a:off x="7800975" y="4413250"/>
              <a:ext cx="658293" cy="657361"/>
            </a:xfrm>
            <a:custGeom>
              <a:avLst/>
              <a:gdLst>
                <a:gd name="connsiteX0" fmla="*/ 0 w 658293"/>
                <a:gd name="connsiteY0" fmla="*/ 587375 h 657361"/>
                <a:gd name="connsiteX1" fmla="*/ 85725 w 658293"/>
                <a:gd name="connsiteY1" fmla="*/ 641350 h 657361"/>
                <a:gd name="connsiteX2" fmla="*/ 171450 w 658293"/>
                <a:gd name="connsiteY2" fmla="*/ 657225 h 657361"/>
                <a:gd name="connsiteX3" fmla="*/ 409575 w 658293"/>
                <a:gd name="connsiteY3" fmla="*/ 647700 h 657361"/>
                <a:gd name="connsiteX4" fmla="*/ 581025 w 658293"/>
                <a:gd name="connsiteY4" fmla="*/ 625475 h 657361"/>
                <a:gd name="connsiteX5" fmla="*/ 641350 w 658293"/>
                <a:gd name="connsiteY5" fmla="*/ 590550 h 657361"/>
                <a:gd name="connsiteX6" fmla="*/ 647700 w 658293"/>
                <a:gd name="connsiteY6" fmla="*/ 495300 h 657361"/>
                <a:gd name="connsiteX7" fmla="*/ 654050 w 658293"/>
                <a:gd name="connsiteY7" fmla="*/ 60325 h 657361"/>
                <a:gd name="connsiteX8" fmla="*/ 657225 w 658293"/>
                <a:gd name="connsiteY8" fmla="*/ 31750 h 657361"/>
                <a:gd name="connsiteX9" fmla="*/ 635000 w 658293"/>
                <a:gd name="connsiteY9" fmla="*/ 53975 h 657361"/>
                <a:gd name="connsiteX10" fmla="*/ 568325 w 658293"/>
                <a:gd name="connsiteY10" fmla="*/ 88900 h 657361"/>
                <a:gd name="connsiteX11" fmla="*/ 495300 w 658293"/>
                <a:gd name="connsiteY11" fmla="*/ 101600 h 657361"/>
                <a:gd name="connsiteX12" fmla="*/ 374650 w 658293"/>
                <a:gd name="connsiteY12" fmla="*/ 107950 h 657361"/>
                <a:gd name="connsiteX13" fmla="*/ 244475 w 658293"/>
                <a:gd name="connsiteY13" fmla="*/ 95250 h 657361"/>
                <a:gd name="connsiteX14" fmla="*/ 117475 w 658293"/>
                <a:gd name="connsiteY14" fmla="*/ 63500 h 657361"/>
                <a:gd name="connsiteX15" fmla="*/ 69850 w 658293"/>
                <a:gd name="connsiteY15" fmla="*/ 44450 h 657361"/>
                <a:gd name="connsiteX16" fmla="*/ 15875 w 658293"/>
                <a:gd name="connsiteY16" fmla="*/ 15875 h 657361"/>
                <a:gd name="connsiteX17" fmla="*/ 3175 w 658293"/>
                <a:gd name="connsiteY17" fmla="*/ 0 h 657361"/>
                <a:gd name="connsiteX18" fmla="*/ 3175 w 658293"/>
                <a:gd name="connsiteY18" fmla="*/ 0 h 657361"/>
                <a:gd name="connsiteX19" fmla="*/ 0 w 658293"/>
                <a:gd name="connsiteY19" fmla="*/ 587375 h 657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58293" h="657361">
                  <a:moveTo>
                    <a:pt x="0" y="587375"/>
                  </a:moveTo>
                  <a:cubicBezTo>
                    <a:pt x="28575" y="608541"/>
                    <a:pt x="57150" y="629708"/>
                    <a:pt x="85725" y="641350"/>
                  </a:cubicBezTo>
                  <a:cubicBezTo>
                    <a:pt x="114300" y="652992"/>
                    <a:pt x="117475" y="656167"/>
                    <a:pt x="171450" y="657225"/>
                  </a:cubicBezTo>
                  <a:cubicBezTo>
                    <a:pt x="225425" y="658283"/>
                    <a:pt x="341312" y="652992"/>
                    <a:pt x="409575" y="647700"/>
                  </a:cubicBezTo>
                  <a:cubicBezTo>
                    <a:pt x="477838" y="642408"/>
                    <a:pt x="542396" y="635000"/>
                    <a:pt x="581025" y="625475"/>
                  </a:cubicBezTo>
                  <a:cubicBezTo>
                    <a:pt x="619654" y="615950"/>
                    <a:pt x="630238" y="612246"/>
                    <a:pt x="641350" y="590550"/>
                  </a:cubicBezTo>
                  <a:cubicBezTo>
                    <a:pt x="652462" y="568854"/>
                    <a:pt x="645583" y="583671"/>
                    <a:pt x="647700" y="495300"/>
                  </a:cubicBezTo>
                  <a:cubicBezTo>
                    <a:pt x="649817" y="406929"/>
                    <a:pt x="652462" y="137583"/>
                    <a:pt x="654050" y="60325"/>
                  </a:cubicBezTo>
                  <a:cubicBezTo>
                    <a:pt x="655638" y="-16933"/>
                    <a:pt x="660400" y="32808"/>
                    <a:pt x="657225" y="31750"/>
                  </a:cubicBezTo>
                  <a:cubicBezTo>
                    <a:pt x="654050" y="30692"/>
                    <a:pt x="649817" y="44450"/>
                    <a:pt x="635000" y="53975"/>
                  </a:cubicBezTo>
                  <a:cubicBezTo>
                    <a:pt x="620183" y="63500"/>
                    <a:pt x="591608" y="80962"/>
                    <a:pt x="568325" y="88900"/>
                  </a:cubicBezTo>
                  <a:cubicBezTo>
                    <a:pt x="545042" y="96837"/>
                    <a:pt x="527579" y="98425"/>
                    <a:pt x="495300" y="101600"/>
                  </a:cubicBezTo>
                  <a:cubicBezTo>
                    <a:pt x="463021" y="104775"/>
                    <a:pt x="416454" y="109008"/>
                    <a:pt x="374650" y="107950"/>
                  </a:cubicBezTo>
                  <a:cubicBezTo>
                    <a:pt x="332846" y="106892"/>
                    <a:pt x="287337" y="102658"/>
                    <a:pt x="244475" y="95250"/>
                  </a:cubicBezTo>
                  <a:cubicBezTo>
                    <a:pt x="201613" y="87842"/>
                    <a:pt x="146579" y="71967"/>
                    <a:pt x="117475" y="63500"/>
                  </a:cubicBezTo>
                  <a:cubicBezTo>
                    <a:pt x="88371" y="55033"/>
                    <a:pt x="86783" y="52387"/>
                    <a:pt x="69850" y="44450"/>
                  </a:cubicBezTo>
                  <a:cubicBezTo>
                    <a:pt x="52917" y="36513"/>
                    <a:pt x="26988" y="23283"/>
                    <a:pt x="15875" y="15875"/>
                  </a:cubicBezTo>
                  <a:cubicBezTo>
                    <a:pt x="4763" y="8467"/>
                    <a:pt x="3175" y="0"/>
                    <a:pt x="3175" y="0"/>
                  </a:cubicBezTo>
                  <a:lnTo>
                    <a:pt x="3175" y="0"/>
                  </a:lnTo>
                  <a:cubicBezTo>
                    <a:pt x="2117" y="195792"/>
                    <a:pt x="1058" y="391583"/>
                    <a:pt x="0" y="587375"/>
                  </a:cubicBezTo>
                  <a:close/>
                </a:path>
              </a:pathLst>
            </a:custGeom>
            <a:solidFill>
              <a:srgbClr val="D1CFC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</p:grpSp>
      <p:grpSp>
        <p:nvGrpSpPr>
          <p:cNvPr id="189" name="Nhóm 188">
            <a:extLst>
              <a:ext uri="{FF2B5EF4-FFF2-40B4-BE49-F238E27FC236}">
                <a16:creationId xmlns:a16="http://schemas.microsoft.com/office/drawing/2014/main" id="{C6241E82-D4CD-9502-23B1-2E71E3A1D29B}"/>
              </a:ext>
            </a:extLst>
          </p:cNvPr>
          <p:cNvGrpSpPr/>
          <p:nvPr/>
        </p:nvGrpSpPr>
        <p:grpSpPr>
          <a:xfrm>
            <a:off x="1472977" y="3873840"/>
            <a:ext cx="1033109" cy="1399074"/>
            <a:chOff x="7709672" y="4025872"/>
            <a:chExt cx="857294" cy="1092256"/>
          </a:xfrm>
        </p:grpSpPr>
        <p:pic>
          <p:nvPicPr>
            <p:cNvPr id="190" name="Hình ảnh 189">
              <a:extLst>
                <a:ext uri="{FF2B5EF4-FFF2-40B4-BE49-F238E27FC236}">
                  <a16:creationId xmlns:a16="http://schemas.microsoft.com/office/drawing/2014/main" id="{B5ED385F-579A-01E9-8171-A9CBCFE5A0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140" b="95930" l="9630" r="89630">
                          <a14:foregroundMark x1="27407" y1="8140" x2="27407" y2="8140"/>
                          <a14:foregroundMark x1="42963" y1="91279" x2="42963" y2="91279"/>
                          <a14:foregroundMark x1="46667" y1="95930" x2="46667" y2="95930"/>
                          <a14:backgroundMark x1="47407" y1="7558" x2="47407" y2="7558"/>
                          <a14:backgroundMark x1="48889" y1="17442" x2="48889" y2="17442"/>
                          <a14:backgroundMark x1="46667" y1="30233" x2="46667" y2="30233"/>
                          <a14:backgroundMark x1="47407" y1="22674" x2="47407" y2="22674"/>
                          <a14:backgroundMark x1="48889" y1="19186" x2="47407" y2="4883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09672" y="4025872"/>
              <a:ext cx="857294" cy="1092256"/>
            </a:xfrm>
            <a:prstGeom prst="rect">
              <a:avLst/>
            </a:prstGeom>
          </p:spPr>
        </p:pic>
        <p:sp>
          <p:nvSpPr>
            <p:cNvPr id="191" name="Hình Bầu dục 190">
              <a:extLst>
                <a:ext uri="{FF2B5EF4-FFF2-40B4-BE49-F238E27FC236}">
                  <a16:creationId xmlns:a16="http://schemas.microsoft.com/office/drawing/2014/main" id="{A734FC14-B54C-A89C-B42C-3C682F539657}"/>
                </a:ext>
              </a:extLst>
            </p:cNvPr>
            <p:cNvSpPr/>
            <p:nvPr/>
          </p:nvSpPr>
          <p:spPr>
            <a:xfrm>
              <a:off x="7833519" y="4089396"/>
              <a:ext cx="609598" cy="152400"/>
            </a:xfrm>
            <a:prstGeom prst="ellipse">
              <a:avLst/>
            </a:prstGeom>
            <a:solidFill>
              <a:srgbClr val="D1CFC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192" name="Hình tự do: Hình 191">
              <a:extLst>
                <a:ext uri="{FF2B5EF4-FFF2-40B4-BE49-F238E27FC236}">
                  <a16:creationId xmlns:a16="http://schemas.microsoft.com/office/drawing/2014/main" id="{3D18F163-2CD4-59EB-689E-937BF9F46CCD}"/>
                </a:ext>
              </a:extLst>
            </p:cNvPr>
            <p:cNvSpPr/>
            <p:nvPr/>
          </p:nvSpPr>
          <p:spPr>
            <a:xfrm>
              <a:off x="7825310" y="4180108"/>
              <a:ext cx="633721" cy="131968"/>
            </a:xfrm>
            <a:custGeom>
              <a:avLst/>
              <a:gdLst>
                <a:gd name="connsiteX0" fmla="*/ 218023 w 633721"/>
                <a:gd name="connsiteY0" fmla="*/ 68042 h 131968"/>
                <a:gd name="connsiteX1" fmla="*/ 353490 w 633721"/>
                <a:gd name="connsiteY1" fmla="*/ 72275 h 131968"/>
                <a:gd name="connsiteX2" fmla="*/ 554573 w 633721"/>
                <a:gd name="connsiteY2" fmla="*/ 36292 h 131968"/>
                <a:gd name="connsiteX3" fmla="*/ 618073 w 633721"/>
                <a:gd name="connsiteY3" fmla="*/ 309 h 131968"/>
                <a:gd name="connsiteX4" fmla="*/ 630773 w 633721"/>
                <a:gd name="connsiteY4" fmla="*/ 57459 h 131968"/>
                <a:gd name="connsiteX5" fmla="*/ 573623 w 633721"/>
                <a:gd name="connsiteY5" fmla="*/ 93442 h 131968"/>
                <a:gd name="connsiteX6" fmla="*/ 436040 w 633721"/>
                <a:gd name="connsiteY6" fmla="*/ 123075 h 131968"/>
                <a:gd name="connsiteX7" fmla="*/ 239190 w 633721"/>
                <a:gd name="connsiteY7" fmla="*/ 131542 h 131968"/>
                <a:gd name="connsiteX8" fmla="*/ 78323 w 633721"/>
                <a:gd name="connsiteY8" fmla="*/ 112492 h 131968"/>
                <a:gd name="connsiteX9" fmla="*/ 8473 w 633721"/>
                <a:gd name="connsiteY9" fmla="*/ 57459 h 131968"/>
                <a:gd name="connsiteX10" fmla="*/ 10590 w 633721"/>
                <a:gd name="connsiteY10" fmla="*/ 4542 h 131968"/>
                <a:gd name="connsiteX11" fmla="*/ 93140 w 633721"/>
                <a:gd name="connsiteY11" fmla="*/ 44759 h 131968"/>
                <a:gd name="connsiteX12" fmla="*/ 218023 w 633721"/>
                <a:gd name="connsiteY12" fmla="*/ 68042 h 131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33721" h="131968">
                  <a:moveTo>
                    <a:pt x="218023" y="68042"/>
                  </a:moveTo>
                  <a:cubicBezTo>
                    <a:pt x="261415" y="72628"/>
                    <a:pt x="297398" y="77567"/>
                    <a:pt x="353490" y="72275"/>
                  </a:cubicBezTo>
                  <a:cubicBezTo>
                    <a:pt x="409582" y="66983"/>
                    <a:pt x="510476" y="48286"/>
                    <a:pt x="554573" y="36292"/>
                  </a:cubicBezTo>
                  <a:cubicBezTo>
                    <a:pt x="598670" y="24298"/>
                    <a:pt x="605373" y="-3219"/>
                    <a:pt x="618073" y="309"/>
                  </a:cubicBezTo>
                  <a:cubicBezTo>
                    <a:pt x="630773" y="3837"/>
                    <a:pt x="638181" y="41937"/>
                    <a:pt x="630773" y="57459"/>
                  </a:cubicBezTo>
                  <a:cubicBezTo>
                    <a:pt x="623365" y="72981"/>
                    <a:pt x="606078" y="82506"/>
                    <a:pt x="573623" y="93442"/>
                  </a:cubicBezTo>
                  <a:cubicBezTo>
                    <a:pt x="541168" y="104378"/>
                    <a:pt x="491779" y="116725"/>
                    <a:pt x="436040" y="123075"/>
                  </a:cubicBezTo>
                  <a:cubicBezTo>
                    <a:pt x="380301" y="129425"/>
                    <a:pt x="298809" y="133306"/>
                    <a:pt x="239190" y="131542"/>
                  </a:cubicBezTo>
                  <a:cubicBezTo>
                    <a:pt x="179571" y="129778"/>
                    <a:pt x="116776" y="124839"/>
                    <a:pt x="78323" y="112492"/>
                  </a:cubicBezTo>
                  <a:cubicBezTo>
                    <a:pt x="39870" y="100145"/>
                    <a:pt x="19762" y="75451"/>
                    <a:pt x="8473" y="57459"/>
                  </a:cubicBezTo>
                  <a:cubicBezTo>
                    <a:pt x="-2816" y="39467"/>
                    <a:pt x="-3521" y="6659"/>
                    <a:pt x="10590" y="4542"/>
                  </a:cubicBezTo>
                  <a:cubicBezTo>
                    <a:pt x="24701" y="2425"/>
                    <a:pt x="60685" y="34176"/>
                    <a:pt x="93140" y="44759"/>
                  </a:cubicBezTo>
                  <a:cubicBezTo>
                    <a:pt x="125595" y="55342"/>
                    <a:pt x="174631" y="63456"/>
                    <a:pt x="218023" y="68042"/>
                  </a:cubicBezTo>
                  <a:close/>
                </a:path>
              </a:pathLst>
            </a:custGeom>
            <a:solidFill>
              <a:srgbClr val="D1CFC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193" name="Hình tự do: Hình 192">
              <a:extLst>
                <a:ext uri="{FF2B5EF4-FFF2-40B4-BE49-F238E27FC236}">
                  <a16:creationId xmlns:a16="http://schemas.microsoft.com/office/drawing/2014/main" id="{E454E620-62C6-6775-B846-ACE0D5919652}"/>
                </a:ext>
              </a:extLst>
            </p:cNvPr>
            <p:cNvSpPr/>
            <p:nvPr/>
          </p:nvSpPr>
          <p:spPr>
            <a:xfrm>
              <a:off x="7913474" y="4302522"/>
              <a:ext cx="437501" cy="142743"/>
            </a:xfrm>
            <a:custGeom>
              <a:avLst/>
              <a:gdLst>
                <a:gd name="connsiteX0" fmla="*/ 17676 w 437501"/>
                <a:gd name="connsiteY0" fmla="*/ 9128 h 142743"/>
                <a:gd name="connsiteX1" fmla="*/ 7093 w 437501"/>
                <a:gd name="connsiteY1" fmla="*/ 74745 h 142743"/>
                <a:gd name="connsiteX2" fmla="*/ 68476 w 437501"/>
                <a:gd name="connsiteY2" fmla="*/ 112845 h 142743"/>
                <a:gd name="connsiteX3" fmla="*/ 163726 w 437501"/>
                <a:gd name="connsiteY3" fmla="*/ 131895 h 142743"/>
                <a:gd name="connsiteX4" fmla="*/ 250509 w 437501"/>
                <a:gd name="connsiteY4" fmla="*/ 142478 h 142743"/>
                <a:gd name="connsiteX5" fmla="*/ 379626 w 437501"/>
                <a:gd name="connsiteY5" fmla="*/ 121311 h 142743"/>
                <a:gd name="connsiteX6" fmla="*/ 432543 w 437501"/>
                <a:gd name="connsiteY6" fmla="*/ 98028 h 142743"/>
                <a:gd name="connsiteX7" fmla="*/ 430426 w 437501"/>
                <a:gd name="connsiteY7" fmla="*/ 34528 h 142743"/>
                <a:gd name="connsiteX8" fmla="*/ 424076 w 437501"/>
                <a:gd name="connsiteY8" fmla="*/ 661 h 142743"/>
                <a:gd name="connsiteX9" fmla="*/ 269559 w 437501"/>
                <a:gd name="connsiteY9" fmla="*/ 11245 h 142743"/>
                <a:gd name="connsiteX10" fmla="*/ 153143 w 437501"/>
                <a:gd name="connsiteY10" fmla="*/ 17595 h 142743"/>
                <a:gd name="connsiteX11" fmla="*/ 17676 w 437501"/>
                <a:gd name="connsiteY11" fmla="*/ 9128 h 142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7501" h="142743">
                  <a:moveTo>
                    <a:pt x="17676" y="9128"/>
                  </a:moveTo>
                  <a:cubicBezTo>
                    <a:pt x="-6666" y="18653"/>
                    <a:pt x="-1374" y="57459"/>
                    <a:pt x="7093" y="74745"/>
                  </a:cubicBezTo>
                  <a:cubicBezTo>
                    <a:pt x="15560" y="92031"/>
                    <a:pt x="42371" y="103320"/>
                    <a:pt x="68476" y="112845"/>
                  </a:cubicBezTo>
                  <a:cubicBezTo>
                    <a:pt x="94582" y="122370"/>
                    <a:pt x="133387" y="126956"/>
                    <a:pt x="163726" y="131895"/>
                  </a:cubicBezTo>
                  <a:cubicBezTo>
                    <a:pt x="194065" y="136834"/>
                    <a:pt x="214526" y="144242"/>
                    <a:pt x="250509" y="142478"/>
                  </a:cubicBezTo>
                  <a:cubicBezTo>
                    <a:pt x="286492" y="140714"/>
                    <a:pt x="349287" y="128719"/>
                    <a:pt x="379626" y="121311"/>
                  </a:cubicBezTo>
                  <a:cubicBezTo>
                    <a:pt x="409965" y="113903"/>
                    <a:pt x="424076" y="112492"/>
                    <a:pt x="432543" y="98028"/>
                  </a:cubicBezTo>
                  <a:cubicBezTo>
                    <a:pt x="441010" y="83564"/>
                    <a:pt x="431837" y="50756"/>
                    <a:pt x="430426" y="34528"/>
                  </a:cubicBezTo>
                  <a:cubicBezTo>
                    <a:pt x="429015" y="18300"/>
                    <a:pt x="450887" y="4541"/>
                    <a:pt x="424076" y="661"/>
                  </a:cubicBezTo>
                  <a:cubicBezTo>
                    <a:pt x="397265" y="-3219"/>
                    <a:pt x="269559" y="11245"/>
                    <a:pt x="269559" y="11245"/>
                  </a:cubicBezTo>
                  <a:cubicBezTo>
                    <a:pt x="224404" y="14067"/>
                    <a:pt x="187715" y="17242"/>
                    <a:pt x="153143" y="17595"/>
                  </a:cubicBezTo>
                  <a:cubicBezTo>
                    <a:pt x="118571" y="17948"/>
                    <a:pt x="42018" y="-397"/>
                    <a:pt x="17676" y="9128"/>
                  </a:cubicBezTo>
                  <a:close/>
                </a:path>
              </a:pathLst>
            </a:custGeom>
            <a:solidFill>
              <a:srgbClr val="D1CFC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194" name="Hình tự do: Hình 193">
              <a:extLst>
                <a:ext uri="{FF2B5EF4-FFF2-40B4-BE49-F238E27FC236}">
                  <a16:creationId xmlns:a16="http://schemas.microsoft.com/office/drawing/2014/main" id="{EF713BAC-860E-D17A-CA3B-0B876534F693}"/>
                </a:ext>
              </a:extLst>
            </p:cNvPr>
            <p:cNvSpPr/>
            <p:nvPr/>
          </p:nvSpPr>
          <p:spPr>
            <a:xfrm>
              <a:off x="7825552" y="4381478"/>
              <a:ext cx="631050" cy="135489"/>
            </a:xfrm>
            <a:custGeom>
              <a:avLst/>
              <a:gdLst>
                <a:gd name="connsiteX0" fmla="*/ 61148 w 631050"/>
                <a:gd name="connsiteY0" fmla="*/ 22 h 135489"/>
                <a:gd name="connsiteX1" fmla="*/ 3998 w 631050"/>
                <a:gd name="connsiteY1" fmla="*/ 25422 h 135489"/>
                <a:gd name="connsiteX2" fmla="*/ 10348 w 631050"/>
                <a:gd name="connsiteY2" fmla="*/ 61405 h 135489"/>
                <a:gd name="connsiteX3" fmla="*/ 54798 w 631050"/>
                <a:gd name="connsiteY3" fmla="*/ 80455 h 135489"/>
                <a:gd name="connsiteX4" fmla="*/ 133115 w 631050"/>
                <a:gd name="connsiteY4" fmla="*/ 107972 h 135489"/>
                <a:gd name="connsiteX5" fmla="*/ 266465 w 631050"/>
                <a:gd name="connsiteY5" fmla="*/ 124905 h 135489"/>
                <a:gd name="connsiteX6" fmla="*/ 338431 w 631050"/>
                <a:gd name="connsiteY6" fmla="*/ 135489 h 135489"/>
                <a:gd name="connsiteX7" fmla="*/ 484481 w 631050"/>
                <a:gd name="connsiteY7" fmla="*/ 124905 h 135489"/>
                <a:gd name="connsiteX8" fmla="*/ 586081 w 631050"/>
                <a:gd name="connsiteY8" fmla="*/ 91039 h 135489"/>
                <a:gd name="connsiteX9" fmla="*/ 630531 w 631050"/>
                <a:gd name="connsiteY9" fmla="*/ 55055 h 135489"/>
                <a:gd name="connsiteX10" fmla="*/ 607248 w 631050"/>
                <a:gd name="connsiteY10" fmla="*/ 25422 h 135489"/>
                <a:gd name="connsiteX11" fmla="*/ 560681 w 631050"/>
                <a:gd name="connsiteY11" fmla="*/ 4255 h 135489"/>
                <a:gd name="connsiteX12" fmla="*/ 533165 w 631050"/>
                <a:gd name="connsiteY12" fmla="*/ 8489 h 135489"/>
                <a:gd name="connsiteX13" fmla="*/ 499298 w 631050"/>
                <a:gd name="connsiteY13" fmla="*/ 31772 h 135489"/>
                <a:gd name="connsiteX14" fmla="*/ 374415 w 631050"/>
                <a:gd name="connsiteY14" fmla="*/ 57172 h 135489"/>
                <a:gd name="connsiteX15" fmla="*/ 232598 w 631050"/>
                <a:gd name="connsiteY15" fmla="*/ 57172 h 135489"/>
                <a:gd name="connsiteX16" fmla="*/ 120415 w 631050"/>
                <a:gd name="connsiteY16" fmla="*/ 29655 h 135489"/>
                <a:gd name="connsiteX17" fmla="*/ 61148 w 631050"/>
                <a:gd name="connsiteY17" fmla="*/ 22 h 135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31050" h="135489">
                  <a:moveTo>
                    <a:pt x="61148" y="22"/>
                  </a:moveTo>
                  <a:cubicBezTo>
                    <a:pt x="41745" y="-683"/>
                    <a:pt x="12465" y="15192"/>
                    <a:pt x="3998" y="25422"/>
                  </a:cubicBezTo>
                  <a:cubicBezTo>
                    <a:pt x="-4469" y="35652"/>
                    <a:pt x="1881" y="52233"/>
                    <a:pt x="10348" y="61405"/>
                  </a:cubicBezTo>
                  <a:cubicBezTo>
                    <a:pt x="18815" y="70577"/>
                    <a:pt x="34337" y="72694"/>
                    <a:pt x="54798" y="80455"/>
                  </a:cubicBezTo>
                  <a:cubicBezTo>
                    <a:pt x="75259" y="88216"/>
                    <a:pt x="97837" y="100564"/>
                    <a:pt x="133115" y="107972"/>
                  </a:cubicBezTo>
                  <a:cubicBezTo>
                    <a:pt x="168393" y="115380"/>
                    <a:pt x="232246" y="120319"/>
                    <a:pt x="266465" y="124905"/>
                  </a:cubicBezTo>
                  <a:cubicBezTo>
                    <a:pt x="300684" y="129491"/>
                    <a:pt x="302095" y="135489"/>
                    <a:pt x="338431" y="135489"/>
                  </a:cubicBezTo>
                  <a:cubicBezTo>
                    <a:pt x="374767" y="135489"/>
                    <a:pt x="443206" y="132313"/>
                    <a:pt x="484481" y="124905"/>
                  </a:cubicBezTo>
                  <a:cubicBezTo>
                    <a:pt x="525756" y="117497"/>
                    <a:pt x="561739" y="102681"/>
                    <a:pt x="586081" y="91039"/>
                  </a:cubicBezTo>
                  <a:cubicBezTo>
                    <a:pt x="610423" y="79397"/>
                    <a:pt x="627003" y="65991"/>
                    <a:pt x="630531" y="55055"/>
                  </a:cubicBezTo>
                  <a:cubicBezTo>
                    <a:pt x="634059" y="44119"/>
                    <a:pt x="618890" y="33889"/>
                    <a:pt x="607248" y="25422"/>
                  </a:cubicBezTo>
                  <a:cubicBezTo>
                    <a:pt x="595606" y="16955"/>
                    <a:pt x="573028" y="7077"/>
                    <a:pt x="560681" y="4255"/>
                  </a:cubicBezTo>
                  <a:cubicBezTo>
                    <a:pt x="548334" y="1433"/>
                    <a:pt x="543395" y="3903"/>
                    <a:pt x="533165" y="8489"/>
                  </a:cubicBezTo>
                  <a:cubicBezTo>
                    <a:pt x="522935" y="13075"/>
                    <a:pt x="525756" y="23658"/>
                    <a:pt x="499298" y="31772"/>
                  </a:cubicBezTo>
                  <a:cubicBezTo>
                    <a:pt x="472840" y="39886"/>
                    <a:pt x="418865" y="52939"/>
                    <a:pt x="374415" y="57172"/>
                  </a:cubicBezTo>
                  <a:cubicBezTo>
                    <a:pt x="329965" y="61405"/>
                    <a:pt x="274931" y="61758"/>
                    <a:pt x="232598" y="57172"/>
                  </a:cubicBezTo>
                  <a:cubicBezTo>
                    <a:pt x="190265" y="52586"/>
                    <a:pt x="144051" y="39886"/>
                    <a:pt x="120415" y="29655"/>
                  </a:cubicBezTo>
                  <a:cubicBezTo>
                    <a:pt x="96779" y="19425"/>
                    <a:pt x="80551" y="727"/>
                    <a:pt x="61148" y="22"/>
                  </a:cubicBezTo>
                  <a:close/>
                </a:path>
              </a:pathLst>
            </a:custGeom>
            <a:solidFill>
              <a:srgbClr val="D1CFC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195" name="Hình tự do: Hình 194">
              <a:extLst>
                <a:ext uri="{FF2B5EF4-FFF2-40B4-BE49-F238E27FC236}">
                  <a16:creationId xmlns:a16="http://schemas.microsoft.com/office/drawing/2014/main" id="{06C7DDB4-E67D-4A6F-82AF-C2FA94113737}"/>
                </a:ext>
              </a:extLst>
            </p:cNvPr>
            <p:cNvSpPr/>
            <p:nvPr/>
          </p:nvSpPr>
          <p:spPr>
            <a:xfrm>
              <a:off x="7800975" y="4413250"/>
              <a:ext cx="658293" cy="657361"/>
            </a:xfrm>
            <a:custGeom>
              <a:avLst/>
              <a:gdLst>
                <a:gd name="connsiteX0" fmla="*/ 0 w 658293"/>
                <a:gd name="connsiteY0" fmla="*/ 587375 h 657361"/>
                <a:gd name="connsiteX1" fmla="*/ 85725 w 658293"/>
                <a:gd name="connsiteY1" fmla="*/ 641350 h 657361"/>
                <a:gd name="connsiteX2" fmla="*/ 171450 w 658293"/>
                <a:gd name="connsiteY2" fmla="*/ 657225 h 657361"/>
                <a:gd name="connsiteX3" fmla="*/ 409575 w 658293"/>
                <a:gd name="connsiteY3" fmla="*/ 647700 h 657361"/>
                <a:gd name="connsiteX4" fmla="*/ 581025 w 658293"/>
                <a:gd name="connsiteY4" fmla="*/ 625475 h 657361"/>
                <a:gd name="connsiteX5" fmla="*/ 641350 w 658293"/>
                <a:gd name="connsiteY5" fmla="*/ 590550 h 657361"/>
                <a:gd name="connsiteX6" fmla="*/ 647700 w 658293"/>
                <a:gd name="connsiteY6" fmla="*/ 495300 h 657361"/>
                <a:gd name="connsiteX7" fmla="*/ 654050 w 658293"/>
                <a:gd name="connsiteY7" fmla="*/ 60325 h 657361"/>
                <a:gd name="connsiteX8" fmla="*/ 657225 w 658293"/>
                <a:gd name="connsiteY8" fmla="*/ 31750 h 657361"/>
                <a:gd name="connsiteX9" fmla="*/ 635000 w 658293"/>
                <a:gd name="connsiteY9" fmla="*/ 53975 h 657361"/>
                <a:gd name="connsiteX10" fmla="*/ 568325 w 658293"/>
                <a:gd name="connsiteY10" fmla="*/ 88900 h 657361"/>
                <a:gd name="connsiteX11" fmla="*/ 495300 w 658293"/>
                <a:gd name="connsiteY11" fmla="*/ 101600 h 657361"/>
                <a:gd name="connsiteX12" fmla="*/ 374650 w 658293"/>
                <a:gd name="connsiteY12" fmla="*/ 107950 h 657361"/>
                <a:gd name="connsiteX13" fmla="*/ 244475 w 658293"/>
                <a:gd name="connsiteY13" fmla="*/ 95250 h 657361"/>
                <a:gd name="connsiteX14" fmla="*/ 117475 w 658293"/>
                <a:gd name="connsiteY14" fmla="*/ 63500 h 657361"/>
                <a:gd name="connsiteX15" fmla="*/ 69850 w 658293"/>
                <a:gd name="connsiteY15" fmla="*/ 44450 h 657361"/>
                <a:gd name="connsiteX16" fmla="*/ 15875 w 658293"/>
                <a:gd name="connsiteY16" fmla="*/ 15875 h 657361"/>
                <a:gd name="connsiteX17" fmla="*/ 3175 w 658293"/>
                <a:gd name="connsiteY17" fmla="*/ 0 h 657361"/>
                <a:gd name="connsiteX18" fmla="*/ 3175 w 658293"/>
                <a:gd name="connsiteY18" fmla="*/ 0 h 657361"/>
                <a:gd name="connsiteX19" fmla="*/ 0 w 658293"/>
                <a:gd name="connsiteY19" fmla="*/ 587375 h 657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58293" h="657361">
                  <a:moveTo>
                    <a:pt x="0" y="587375"/>
                  </a:moveTo>
                  <a:cubicBezTo>
                    <a:pt x="28575" y="608541"/>
                    <a:pt x="57150" y="629708"/>
                    <a:pt x="85725" y="641350"/>
                  </a:cubicBezTo>
                  <a:cubicBezTo>
                    <a:pt x="114300" y="652992"/>
                    <a:pt x="117475" y="656167"/>
                    <a:pt x="171450" y="657225"/>
                  </a:cubicBezTo>
                  <a:cubicBezTo>
                    <a:pt x="225425" y="658283"/>
                    <a:pt x="341312" y="652992"/>
                    <a:pt x="409575" y="647700"/>
                  </a:cubicBezTo>
                  <a:cubicBezTo>
                    <a:pt x="477838" y="642408"/>
                    <a:pt x="542396" y="635000"/>
                    <a:pt x="581025" y="625475"/>
                  </a:cubicBezTo>
                  <a:cubicBezTo>
                    <a:pt x="619654" y="615950"/>
                    <a:pt x="630238" y="612246"/>
                    <a:pt x="641350" y="590550"/>
                  </a:cubicBezTo>
                  <a:cubicBezTo>
                    <a:pt x="652462" y="568854"/>
                    <a:pt x="645583" y="583671"/>
                    <a:pt x="647700" y="495300"/>
                  </a:cubicBezTo>
                  <a:cubicBezTo>
                    <a:pt x="649817" y="406929"/>
                    <a:pt x="652462" y="137583"/>
                    <a:pt x="654050" y="60325"/>
                  </a:cubicBezTo>
                  <a:cubicBezTo>
                    <a:pt x="655638" y="-16933"/>
                    <a:pt x="660400" y="32808"/>
                    <a:pt x="657225" y="31750"/>
                  </a:cubicBezTo>
                  <a:cubicBezTo>
                    <a:pt x="654050" y="30692"/>
                    <a:pt x="649817" y="44450"/>
                    <a:pt x="635000" y="53975"/>
                  </a:cubicBezTo>
                  <a:cubicBezTo>
                    <a:pt x="620183" y="63500"/>
                    <a:pt x="591608" y="80962"/>
                    <a:pt x="568325" y="88900"/>
                  </a:cubicBezTo>
                  <a:cubicBezTo>
                    <a:pt x="545042" y="96837"/>
                    <a:pt x="527579" y="98425"/>
                    <a:pt x="495300" y="101600"/>
                  </a:cubicBezTo>
                  <a:cubicBezTo>
                    <a:pt x="463021" y="104775"/>
                    <a:pt x="416454" y="109008"/>
                    <a:pt x="374650" y="107950"/>
                  </a:cubicBezTo>
                  <a:cubicBezTo>
                    <a:pt x="332846" y="106892"/>
                    <a:pt x="287337" y="102658"/>
                    <a:pt x="244475" y="95250"/>
                  </a:cubicBezTo>
                  <a:cubicBezTo>
                    <a:pt x="201613" y="87842"/>
                    <a:pt x="146579" y="71967"/>
                    <a:pt x="117475" y="63500"/>
                  </a:cubicBezTo>
                  <a:cubicBezTo>
                    <a:pt x="88371" y="55033"/>
                    <a:pt x="86783" y="52387"/>
                    <a:pt x="69850" y="44450"/>
                  </a:cubicBezTo>
                  <a:cubicBezTo>
                    <a:pt x="52917" y="36513"/>
                    <a:pt x="26988" y="23283"/>
                    <a:pt x="15875" y="15875"/>
                  </a:cubicBezTo>
                  <a:cubicBezTo>
                    <a:pt x="4763" y="8467"/>
                    <a:pt x="3175" y="0"/>
                    <a:pt x="3175" y="0"/>
                  </a:cubicBezTo>
                  <a:lnTo>
                    <a:pt x="3175" y="0"/>
                  </a:lnTo>
                  <a:cubicBezTo>
                    <a:pt x="2117" y="195792"/>
                    <a:pt x="1058" y="391583"/>
                    <a:pt x="0" y="587375"/>
                  </a:cubicBezTo>
                  <a:close/>
                </a:path>
              </a:pathLst>
            </a:custGeom>
            <a:solidFill>
              <a:srgbClr val="D1CFC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</p:grpSp>
      <p:grpSp>
        <p:nvGrpSpPr>
          <p:cNvPr id="196" name="Nhóm 195">
            <a:extLst>
              <a:ext uri="{FF2B5EF4-FFF2-40B4-BE49-F238E27FC236}">
                <a16:creationId xmlns:a16="http://schemas.microsoft.com/office/drawing/2014/main" id="{A3904164-E32E-CD9F-F31E-04361F712365}"/>
              </a:ext>
            </a:extLst>
          </p:cNvPr>
          <p:cNvGrpSpPr/>
          <p:nvPr/>
        </p:nvGrpSpPr>
        <p:grpSpPr>
          <a:xfrm>
            <a:off x="4470924" y="4213275"/>
            <a:ext cx="782463" cy="1059639"/>
            <a:chOff x="7709672" y="4025872"/>
            <a:chExt cx="857294" cy="1092256"/>
          </a:xfrm>
        </p:grpSpPr>
        <p:pic>
          <p:nvPicPr>
            <p:cNvPr id="197" name="Hình ảnh 196">
              <a:extLst>
                <a:ext uri="{FF2B5EF4-FFF2-40B4-BE49-F238E27FC236}">
                  <a16:creationId xmlns:a16="http://schemas.microsoft.com/office/drawing/2014/main" id="{6AA78D1E-0A01-51BC-2D69-0823922C4D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140" b="95930" l="9630" r="89630">
                          <a14:foregroundMark x1="27407" y1="8140" x2="27407" y2="8140"/>
                          <a14:foregroundMark x1="42963" y1="91279" x2="42963" y2="91279"/>
                          <a14:foregroundMark x1="46667" y1="95930" x2="46667" y2="95930"/>
                          <a14:backgroundMark x1="47407" y1="7558" x2="47407" y2="7558"/>
                          <a14:backgroundMark x1="48889" y1="17442" x2="48889" y2="17442"/>
                          <a14:backgroundMark x1="46667" y1="30233" x2="46667" y2="30233"/>
                          <a14:backgroundMark x1="47407" y1="22674" x2="47407" y2="22674"/>
                          <a14:backgroundMark x1="48889" y1="19186" x2="47407" y2="4883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09672" y="4025872"/>
              <a:ext cx="857294" cy="1092256"/>
            </a:xfrm>
            <a:prstGeom prst="rect">
              <a:avLst/>
            </a:prstGeom>
          </p:spPr>
        </p:pic>
        <p:sp>
          <p:nvSpPr>
            <p:cNvPr id="198" name="Hình Bầu dục 197">
              <a:extLst>
                <a:ext uri="{FF2B5EF4-FFF2-40B4-BE49-F238E27FC236}">
                  <a16:creationId xmlns:a16="http://schemas.microsoft.com/office/drawing/2014/main" id="{CA3CDC42-02AA-4EF8-6CCC-1E68311C61FB}"/>
                </a:ext>
              </a:extLst>
            </p:cNvPr>
            <p:cNvSpPr/>
            <p:nvPr/>
          </p:nvSpPr>
          <p:spPr>
            <a:xfrm>
              <a:off x="7833519" y="4089396"/>
              <a:ext cx="609598" cy="152400"/>
            </a:xfrm>
            <a:prstGeom prst="ellipse">
              <a:avLst/>
            </a:prstGeom>
            <a:solidFill>
              <a:srgbClr val="D1CFC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199" name="Hình tự do: Hình 198">
              <a:extLst>
                <a:ext uri="{FF2B5EF4-FFF2-40B4-BE49-F238E27FC236}">
                  <a16:creationId xmlns:a16="http://schemas.microsoft.com/office/drawing/2014/main" id="{59F896A0-1BBF-125D-7BB7-AC9A5127E080}"/>
                </a:ext>
              </a:extLst>
            </p:cNvPr>
            <p:cNvSpPr/>
            <p:nvPr/>
          </p:nvSpPr>
          <p:spPr>
            <a:xfrm>
              <a:off x="7825310" y="4180108"/>
              <a:ext cx="633721" cy="131968"/>
            </a:xfrm>
            <a:custGeom>
              <a:avLst/>
              <a:gdLst>
                <a:gd name="connsiteX0" fmla="*/ 218023 w 633721"/>
                <a:gd name="connsiteY0" fmla="*/ 68042 h 131968"/>
                <a:gd name="connsiteX1" fmla="*/ 353490 w 633721"/>
                <a:gd name="connsiteY1" fmla="*/ 72275 h 131968"/>
                <a:gd name="connsiteX2" fmla="*/ 554573 w 633721"/>
                <a:gd name="connsiteY2" fmla="*/ 36292 h 131968"/>
                <a:gd name="connsiteX3" fmla="*/ 618073 w 633721"/>
                <a:gd name="connsiteY3" fmla="*/ 309 h 131968"/>
                <a:gd name="connsiteX4" fmla="*/ 630773 w 633721"/>
                <a:gd name="connsiteY4" fmla="*/ 57459 h 131968"/>
                <a:gd name="connsiteX5" fmla="*/ 573623 w 633721"/>
                <a:gd name="connsiteY5" fmla="*/ 93442 h 131968"/>
                <a:gd name="connsiteX6" fmla="*/ 436040 w 633721"/>
                <a:gd name="connsiteY6" fmla="*/ 123075 h 131968"/>
                <a:gd name="connsiteX7" fmla="*/ 239190 w 633721"/>
                <a:gd name="connsiteY7" fmla="*/ 131542 h 131968"/>
                <a:gd name="connsiteX8" fmla="*/ 78323 w 633721"/>
                <a:gd name="connsiteY8" fmla="*/ 112492 h 131968"/>
                <a:gd name="connsiteX9" fmla="*/ 8473 w 633721"/>
                <a:gd name="connsiteY9" fmla="*/ 57459 h 131968"/>
                <a:gd name="connsiteX10" fmla="*/ 10590 w 633721"/>
                <a:gd name="connsiteY10" fmla="*/ 4542 h 131968"/>
                <a:gd name="connsiteX11" fmla="*/ 93140 w 633721"/>
                <a:gd name="connsiteY11" fmla="*/ 44759 h 131968"/>
                <a:gd name="connsiteX12" fmla="*/ 218023 w 633721"/>
                <a:gd name="connsiteY12" fmla="*/ 68042 h 131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33721" h="131968">
                  <a:moveTo>
                    <a:pt x="218023" y="68042"/>
                  </a:moveTo>
                  <a:cubicBezTo>
                    <a:pt x="261415" y="72628"/>
                    <a:pt x="297398" y="77567"/>
                    <a:pt x="353490" y="72275"/>
                  </a:cubicBezTo>
                  <a:cubicBezTo>
                    <a:pt x="409582" y="66983"/>
                    <a:pt x="510476" y="48286"/>
                    <a:pt x="554573" y="36292"/>
                  </a:cubicBezTo>
                  <a:cubicBezTo>
                    <a:pt x="598670" y="24298"/>
                    <a:pt x="605373" y="-3219"/>
                    <a:pt x="618073" y="309"/>
                  </a:cubicBezTo>
                  <a:cubicBezTo>
                    <a:pt x="630773" y="3837"/>
                    <a:pt x="638181" y="41937"/>
                    <a:pt x="630773" y="57459"/>
                  </a:cubicBezTo>
                  <a:cubicBezTo>
                    <a:pt x="623365" y="72981"/>
                    <a:pt x="606078" y="82506"/>
                    <a:pt x="573623" y="93442"/>
                  </a:cubicBezTo>
                  <a:cubicBezTo>
                    <a:pt x="541168" y="104378"/>
                    <a:pt x="491779" y="116725"/>
                    <a:pt x="436040" y="123075"/>
                  </a:cubicBezTo>
                  <a:cubicBezTo>
                    <a:pt x="380301" y="129425"/>
                    <a:pt x="298809" y="133306"/>
                    <a:pt x="239190" y="131542"/>
                  </a:cubicBezTo>
                  <a:cubicBezTo>
                    <a:pt x="179571" y="129778"/>
                    <a:pt x="116776" y="124839"/>
                    <a:pt x="78323" y="112492"/>
                  </a:cubicBezTo>
                  <a:cubicBezTo>
                    <a:pt x="39870" y="100145"/>
                    <a:pt x="19762" y="75451"/>
                    <a:pt x="8473" y="57459"/>
                  </a:cubicBezTo>
                  <a:cubicBezTo>
                    <a:pt x="-2816" y="39467"/>
                    <a:pt x="-3521" y="6659"/>
                    <a:pt x="10590" y="4542"/>
                  </a:cubicBezTo>
                  <a:cubicBezTo>
                    <a:pt x="24701" y="2425"/>
                    <a:pt x="60685" y="34176"/>
                    <a:pt x="93140" y="44759"/>
                  </a:cubicBezTo>
                  <a:cubicBezTo>
                    <a:pt x="125595" y="55342"/>
                    <a:pt x="174631" y="63456"/>
                    <a:pt x="218023" y="68042"/>
                  </a:cubicBezTo>
                  <a:close/>
                </a:path>
              </a:pathLst>
            </a:custGeom>
            <a:solidFill>
              <a:srgbClr val="D1CFC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200" name="Hình tự do: Hình 199">
              <a:extLst>
                <a:ext uri="{FF2B5EF4-FFF2-40B4-BE49-F238E27FC236}">
                  <a16:creationId xmlns:a16="http://schemas.microsoft.com/office/drawing/2014/main" id="{ACCBD32F-DB64-FB55-2E28-FB64EC45C5F4}"/>
                </a:ext>
              </a:extLst>
            </p:cNvPr>
            <p:cNvSpPr/>
            <p:nvPr/>
          </p:nvSpPr>
          <p:spPr>
            <a:xfrm>
              <a:off x="7913474" y="4302522"/>
              <a:ext cx="437501" cy="142743"/>
            </a:xfrm>
            <a:custGeom>
              <a:avLst/>
              <a:gdLst>
                <a:gd name="connsiteX0" fmla="*/ 17676 w 437501"/>
                <a:gd name="connsiteY0" fmla="*/ 9128 h 142743"/>
                <a:gd name="connsiteX1" fmla="*/ 7093 w 437501"/>
                <a:gd name="connsiteY1" fmla="*/ 74745 h 142743"/>
                <a:gd name="connsiteX2" fmla="*/ 68476 w 437501"/>
                <a:gd name="connsiteY2" fmla="*/ 112845 h 142743"/>
                <a:gd name="connsiteX3" fmla="*/ 163726 w 437501"/>
                <a:gd name="connsiteY3" fmla="*/ 131895 h 142743"/>
                <a:gd name="connsiteX4" fmla="*/ 250509 w 437501"/>
                <a:gd name="connsiteY4" fmla="*/ 142478 h 142743"/>
                <a:gd name="connsiteX5" fmla="*/ 379626 w 437501"/>
                <a:gd name="connsiteY5" fmla="*/ 121311 h 142743"/>
                <a:gd name="connsiteX6" fmla="*/ 432543 w 437501"/>
                <a:gd name="connsiteY6" fmla="*/ 98028 h 142743"/>
                <a:gd name="connsiteX7" fmla="*/ 430426 w 437501"/>
                <a:gd name="connsiteY7" fmla="*/ 34528 h 142743"/>
                <a:gd name="connsiteX8" fmla="*/ 424076 w 437501"/>
                <a:gd name="connsiteY8" fmla="*/ 661 h 142743"/>
                <a:gd name="connsiteX9" fmla="*/ 269559 w 437501"/>
                <a:gd name="connsiteY9" fmla="*/ 11245 h 142743"/>
                <a:gd name="connsiteX10" fmla="*/ 153143 w 437501"/>
                <a:gd name="connsiteY10" fmla="*/ 17595 h 142743"/>
                <a:gd name="connsiteX11" fmla="*/ 17676 w 437501"/>
                <a:gd name="connsiteY11" fmla="*/ 9128 h 142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7501" h="142743">
                  <a:moveTo>
                    <a:pt x="17676" y="9128"/>
                  </a:moveTo>
                  <a:cubicBezTo>
                    <a:pt x="-6666" y="18653"/>
                    <a:pt x="-1374" y="57459"/>
                    <a:pt x="7093" y="74745"/>
                  </a:cubicBezTo>
                  <a:cubicBezTo>
                    <a:pt x="15560" y="92031"/>
                    <a:pt x="42371" y="103320"/>
                    <a:pt x="68476" y="112845"/>
                  </a:cubicBezTo>
                  <a:cubicBezTo>
                    <a:pt x="94582" y="122370"/>
                    <a:pt x="133387" y="126956"/>
                    <a:pt x="163726" y="131895"/>
                  </a:cubicBezTo>
                  <a:cubicBezTo>
                    <a:pt x="194065" y="136834"/>
                    <a:pt x="214526" y="144242"/>
                    <a:pt x="250509" y="142478"/>
                  </a:cubicBezTo>
                  <a:cubicBezTo>
                    <a:pt x="286492" y="140714"/>
                    <a:pt x="349287" y="128719"/>
                    <a:pt x="379626" y="121311"/>
                  </a:cubicBezTo>
                  <a:cubicBezTo>
                    <a:pt x="409965" y="113903"/>
                    <a:pt x="424076" y="112492"/>
                    <a:pt x="432543" y="98028"/>
                  </a:cubicBezTo>
                  <a:cubicBezTo>
                    <a:pt x="441010" y="83564"/>
                    <a:pt x="431837" y="50756"/>
                    <a:pt x="430426" y="34528"/>
                  </a:cubicBezTo>
                  <a:cubicBezTo>
                    <a:pt x="429015" y="18300"/>
                    <a:pt x="450887" y="4541"/>
                    <a:pt x="424076" y="661"/>
                  </a:cubicBezTo>
                  <a:cubicBezTo>
                    <a:pt x="397265" y="-3219"/>
                    <a:pt x="269559" y="11245"/>
                    <a:pt x="269559" y="11245"/>
                  </a:cubicBezTo>
                  <a:cubicBezTo>
                    <a:pt x="224404" y="14067"/>
                    <a:pt x="187715" y="17242"/>
                    <a:pt x="153143" y="17595"/>
                  </a:cubicBezTo>
                  <a:cubicBezTo>
                    <a:pt x="118571" y="17948"/>
                    <a:pt x="42018" y="-397"/>
                    <a:pt x="17676" y="9128"/>
                  </a:cubicBezTo>
                  <a:close/>
                </a:path>
              </a:pathLst>
            </a:custGeom>
            <a:solidFill>
              <a:srgbClr val="D1CFC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201" name="Hình tự do: Hình 200">
              <a:extLst>
                <a:ext uri="{FF2B5EF4-FFF2-40B4-BE49-F238E27FC236}">
                  <a16:creationId xmlns:a16="http://schemas.microsoft.com/office/drawing/2014/main" id="{0C23421B-60FE-8BEB-A978-491BC5012742}"/>
                </a:ext>
              </a:extLst>
            </p:cNvPr>
            <p:cNvSpPr/>
            <p:nvPr/>
          </p:nvSpPr>
          <p:spPr>
            <a:xfrm>
              <a:off x="7825552" y="4381478"/>
              <a:ext cx="631050" cy="135489"/>
            </a:xfrm>
            <a:custGeom>
              <a:avLst/>
              <a:gdLst>
                <a:gd name="connsiteX0" fmla="*/ 61148 w 631050"/>
                <a:gd name="connsiteY0" fmla="*/ 22 h 135489"/>
                <a:gd name="connsiteX1" fmla="*/ 3998 w 631050"/>
                <a:gd name="connsiteY1" fmla="*/ 25422 h 135489"/>
                <a:gd name="connsiteX2" fmla="*/ 10348 w 631050"/>
                <a:gd name="connsiteY2" fmla="*/ 61405 h 135489"/>
                <a:gd name="connsiteX3" fmla="*/ 54798 w 631050"/>
                <a:gd name="connsiteY3" fmla="*/ 80455 h 135489"/>
                <a:gd name="connsiteX4" fmla="*/ 133115 w 631050"/>
                <a:gd name="connsiteY4" fmla="*/ 107972 h 135489"/>
                <a:gd name="connsiteX5" fmla="*/ 266465 w 631050"/>
                <a:gd name="connsiteY5" fmla="*/ 124905 h 135489"/>
                <a:gd name="connsiteX6" fmla="*/ 338431 w 631050"/>
                <a:gd name="connsiteY6" fmla="*/ 135489 h 135489"/>
                <a:gd name="connsiteX7" fmla="*/ 484481 w 631050"/>
                <a:gd name="connsiteY7" fmla="*/ 124905 h 135489"/>
                <a:gd name="connsiteX8" fmla="*/ 586081 w 631050"/>
                <a:gd name="connsiteY8" fmla="*/ 91039 h 135489"/>
                <a:gd name="connsiteX9" fmla="*/ 630531 w 631050"/>
                <a:gd name="connsiteY9" fmla="*/ 55055 h 135489"/>
                <a:gd name="connsiteX10" fmla="*/ 607248 w 631050"/>
                <a:gd name="connsiteY10" fmla="*/ 25422 h 135489"/>
                <a:gd name="connsiteX11" fmla="*/ 560681 w 631050"/>
                <a:gd name="connsiteY11" fmla="*/ 4255 h 135489"/>
                <a:gd name="connsiteX12" fmla="*/ 533165 w 631050"/>
                <a:gd name="connsiteY12" fmla="*/ 8489 h 135489"/>
                <a:gd name="connsiteX13" fmla="*/ 499298 w 631050"/>
                <a:gd name="connsiteY13" fmla="*/ 31772 h 135489"/>
                <a:gd name="connsiteX14" fmla="*/ 374415 w 631050"/>
                <a:gd name="connsiteY14" fmla="*/ 57172 h 135489"/>
                <a:gd name="connsiteX15" fmla="*/ 232598 w 631050"/>
                <a:gd name="connsiteY15" fmla="*/ 57172 h 135489"/>
                <a:gd name="connsiteX16" fmla="*/ 120415 w 631050"/>
                <a:gd name="connsiteY16" fmla="*/ 29655 h 135489"/>
                <a:gd name="connsiteX17" fmla="*/ 61148 w 631050"/>
                <a:gd name="connsiteY17" fmla="*/ 22 h 135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31050" h="135489">
                  <a:moveTo>
                    <a:pt x="61148" y="22"/>
                  </a:moveTo>
                  <a:cubicBezTo>
                    <a:pt x="41745" y="-683"/>
                    <a:pt x="12465" y="15192"/>
                    <a:pt x="3998" y="25422"/>
                  </a:cubicBezTo>
                  <a:cubicBezTo>
                    <a:pt x="-4469" y="35652"/>
                    <a:pt x="1881" y="52233"/>
                    <a:pt x="10348" y="61405"/>
                  </a:cubicBezTo>
                  <a:cubicBezTo>
                    <a:pt x="18815" y="70577"/>
                    <a:pt x="34337" y="72694"/>
                    <a:pt x="54798" y="80455"/>
                  </a:cubicBezTo>
                  <a:cubicBezTo>
                    <a:pt x="75259" y="88216"/>
                    <a:pt x="97837" y="100564"/>
                    <a:pt x="133115" y="107972"/>
                  </a:cubicBezTo>
                  <a:cubicBezTo>
                    <a:pt x="168393" y="115380"/>
                    <a:pt x="232246" y="120319"/>
                    <a:pt x="266465" y="124905"/>
                  </a:cubicBezTo>
                  <a:cubicBezTo>
                    <a:pt x="300684" y="129491"/>
                    <a:pt x="302095" y="135489"/>
                    <a:pt x="338431" y="135489"/>
                  </a:cubicBezTo>
                  <a:cubicBezTo>
                    <a:pt x="374767" y="135489"/>
                    <a:pt x="443206" y="132313"/>
                    <a:pt x="484481" y="124905"/>
                  </a:cubicBezTo>
                  <a:cubicBezTo>
                    <a:pt x="525756" y="117497"/>
                    <a:pt x="561739" y="102681"/>
                    <a:pt x="586081" y="91039"/>
                  </a:cubicBezTo>
                  <a:cubicBezTo>
                    <a:pt x="610423" y="79397"/>
                    <a:pt x="627003" y="65991"/>
                    <a:pt x="630531" y="55055"/>
                  </a:cubicBezTo>
                  <a:cubicBezTo>
                    <a:pt x="634059" y="44119"/>
                    <a:pt x="618890" y="33889"/>
                    <a:pt x="607248" y="25422"/>
                  </a:cubicBezTo>
                  <a:cubicBezTo>
                    <a:pt x="595606" y="16955"/>
                    <a:pt x="573028" y="7077"/>
                    <a:pt x="560681" y="4255"/>
                  </a:cubicBezTo>
                  <a:cubicBezTo>
                    <a:pt x="548334" y="1433"/>
                    <a:pt x="543395" y="3903"/>
                    <a:pt x="533165" y="8489"/>
                  </a:cubicBezTo>
                  <a:cubicBezTo>
                    <a:pt x="522935" y="13075"/>
                    <a:pt x="525756" y="23658"/>
                    <a:pt x="499298" y="31772"/>
                  </a:cubicBezTo>
                  <a:cubicBezTo>
                    <a:pt x="472840" y="39886"/>
                    <a:pt x="418865" y="52939"/>
                    <a:pt x="374415" y="57172"/>
                  </a:cubicBezTo>
                  <a:cubicBezTo>
                    <a:pt x="329965" y="61405"/>
                    <a:pt x="274931" y="61758"/>
                    <a:pt x="232598" y="57172"/>
                  </a:cubicBezTo>
                  <a:cubicBezTo>
                    <a:pt x="190265" y="52586"/>
                    <a:pt x="144051" y="39886"/>
                    <a:pt x="120415" y="29655"/>
                  </a:cubicBezTo>
                  <a:cubicBezTo>
                    <a:pt x="96779" y="19425"/>
                    <a:pt x="80551" y="727"/>
                    <a:pt x="61148" y="22"/>
                  </a:cubicBezTo>
                  <a:close/>
                </a:path>
              </a:pathLst>
            </a:custGeom>
            <a:solidFill>
              <a:srgbClr val="D1CFC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202" name="Hình tự do: Hình 201">
              <a:extLst>
                <a:ext uri="{FF2B5EF4-FFF2-40B4-BE49-F238E27FC236}">
                  <a16:creationId xmlns:a16="http://schemas.microsoft.com/office/drawing/2014/main" id="{E5BCF1AE-D5B8-98FD-4DFF-F8FBC8D27D17}"/>
                </a:ext>
              </a:extLst>
            </p:cNvPr>
            <p:cNvSpPr/>
            <p:nvPr/>
          </p:nvSpPr>
          <p:spPr>
            <a:xfrm>
              <a:off x="7800975" y="4413250"/>
              <a:ext cx="658293" cy="657361"/>
            </a:xfrm>
            <a:custGeom>
              <a:avLst/>
              <a:gdLst>
                <a:gd name="connsiteX0" fmla="*/ 0 w 658293"/>
                <a:gd name="connsiteY0" fmla="*/ 587375 h 657361"/>
                <a:gd name="connsiteX1" fmla="*/ 85725 w 658293"/>
                <a:gd name="connsiteY1" fmla="*/ 641350 h 657361"/>
                <a:gd name="connsiteX2" fmla="*/ 171450 w 658293"/>
                <a:gd name="connsiteY2" fmla="*/ 657225 h 657361"/>
                <a:gd name="connsiteX3" fmla="*/ 409575 w 658293"/>
                <a:gd name="connsiteY3" fmla="*/ 647700 h 657361"/>
                <a:gd name="connsiteX4" fmla="*/ 581025 w 658293"/>
                <a:gd name="connsiteY4" fmla="*/ 625475 h 657361"/>
                <a:gd name="connsiteX5" fmla="*/ 641350 w 658293"/>
                <a:gd name="connsiteY5" fmla="*/ 590550 h 657361"/>
                <a:gd name="connsiteX6" fmla="*/ 647700 w 658293"/>
                <a:gd name="connsiteY6" fmla="*/ 495300 h 657361"/>
                <a:gd name="connsiteX7" fmla="*/ 654050 w 658293"/>
                <a:gd name="connsiteY7" fmla="*/ 60325 h 657361"/>
                <a:gd name="connsiteX8" fmla="*/ 657225 w 658293"/>
                <a:gd name="connsiteY8" fmla="*/ 31750 h 657361"/>
                <a:gd name="connsiteX9" fmla="*/ 635000 w 658293"/>
                <a:gd name="connsiteY9" fmla="*/ 53975 h 657361"/>
                <a:gd name="connsiteX10" fmla="*/ 568325 w 658293"/>
                <a:gd name="connsiteY10" fmla="*/ 88900 h 657361"/>
                <a:gd name="connsiteX11" fmla="*/ 495300 w 658293"/>
                <a:gd name="connsiteY11" fmla="*/ 101600 h 657361"/>
                <a:gd name="connsiteX12" fmla="*/ 374650 w 658293"/>
                <a:gd name="connsiteY12" fmla="*/ 107950 h 657361"/>
                <a:gd name="connsiteX13" fmla="*/ 244475 w 658293"/>
                <a:gd name="connsiteY13" fmla="*/ 95250 h 657361"/>
                <a:gd name="connsiteX14" fmla="*/ 117475 w 658293"/>
                <a:gd name="connsiteY14" fmla="*/ 63500 h 657361"/>
                <a:gd name="connsiteX15" fmla="*/ 69850 w 658293"/>
                <a:gd name="connsiteY15" fmla="*/ 44450 h 657361"/>
                <a:gd name="connsiteX16" fmla="*/ 15875 w 658293"/>
                <a:gd name="connsiteY16" fmla="*/ 15875 h 657361"/>
                <a:gd name="connsiteX17" fmla="*/ 3175 w 658293"/>
                <a:gd name="connsiteY17" fmla="*/ 0 h 657361"/>
                <a:gd name="connsiteX18" fmla="*/ 3175 w 658293"/>
                <a:gd name="connsiteY18" fmla="*/ 0 h 657361"/>
                <a:gd name="connsiteX19" fmla="*/ 0 w 658293"/>
                <a:gd name="connsiteY19" fmla="*/ 587375 h 657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58293" h="657361">
                  <a:moveTo>
                    <a:pt x="0" y="587375"/>
                  </a:moveTo>
                  <a:cubicBezTo>
                    <a:pt x="28575" y="608541"/>
                    <a:pt x="57150" y="629708"/>
                    <a:pt x="85725" y="641350"/>
                  </a:cubicBezTo>
                  <a:cubicBezTo>
                    <a:pt x="114300" y="652992"/>
                    <a:pt x="117475" y="656167"/>
                    <a:pt x="171450" y="657225"/>
                  </a:cubicBezTo>
                  <a:cubicBezTo>
                    <a:pt x="225425" y="658283"/>
                    <a:pt x="341312" y="652992"/>
                    <a:pt x="409575" y="647700"/>
                  </a:cubicBezTo>
                  <a:cubicBezTo>
                    <a:pt x="477838" y="642408"/>
                    <a:pt x="542396" y="635000"/>
                    <a:pt x="581025" y="625475"/>
                  </a:cubicBezTo>
                  <a:cubicBezTo>
                    <a:pt x="619654" y="615950"/>
                    <a:pt x="630238" y="612246"/>
                    <a:pt x="641350" y="590550"/>
                  </a:cubicBezTo>
                  <a:cubicBezTo>
                    <a:pt x="652462" y="568854"/>
                    <a:pt x="645583" y="583671"/>
                    <a:pt x="647700" y="495300"/>
                  </a:cubicBezTo>
                  <a:cubicBezTo>
                    <a:pt x="649817" y="406929"/>
                    <a:pt x="652462" y="137583"/>
                    <a:pt x="654050" y="60325"/>
                  </a:cubicBezTo>
                  <a:cubicBezTo>
                    <a:pt x="655638" y="-16933"/>
                    <a:pt x="660400" y="32808"/>
                    <a:pt x="657225" y="31750"/>
                  </a:cubicBezTo>
                  <a:cubicBezTo>
                    <a:pt x="654050" y="30692"/>
                    <a:pt x="649817" y="44450"/>
                    <a:pt x="635000" y="53975"/>
                  </a:cubicBezTo>
                  <a:cubicBezTo>
                    <a:pt x="620183" y="63500"/>
                    <a:pt x="591608" y="80962"/>
                    <a:pt x="568325" y="88900"/>
                  </a:cubicBezTo>
                  <a:cubicBezTo>
                    <a:pt x="545042" y="96837"/>
                    <a:pt x="527579" y="98425"/>
                    <a:pt x="495300" y="101600"/>
                  </a:cubicBezTo>
                  <a:cubicBezTo>
                    <a:pt x="463021" y="104775"/>
                    <a:pt x="416454" y="109008"/>
                    <a:pt x="374650" y="107950"/>
                  </a:cubicBezTo>
                  <a:cubicBezTo>
                    <a:pt x="332846" y="106892"/>
                    <a:pt x="287337" y="102658"/>
                    <a:pt x="244475" y="95250"/>
                  </a:cubicBezTo>
                  <a:cubicBezTo>
                    <a:pt x="201613" y="87842"/>
                    <a:pt x="146579" y="71967"/>
                    <a:pt x="117475" y="63500"/>
                  </a:cubicBezTo>
                  <a:cubicBezTo>
                    <a:pt x="88371" y="55033"/>
                    <a:pt x="86783" y="52387"/>
                    <a:pt x="69850" y="44450"/>
                  </a:cubicBezTo>
                  <a:cubicBezTo>
                    <a:pt x="52917" y="36513"/>
                    <a:pt x="26988" y="23283"/>
                    <a:pt x="15875" y="15875"/>
                  </a:cubicBezTo>
                  <a:cubicBezTo>
                    <a:pt x="4763" y="8467"/>
                    <a:pt x="3175" y="0"/>
                    <a:pt x="3175" y="0"/>
                  </a:cubicBezTo>
                  <a:lnTo>
                    <a:pt x="3175" y="0"/>
                  </a:lnTo>
                  <a:cubicBezTo>
                    <a:pt x="2117" y="195792"/>
                    <a:pt x="1058" y="391583"/>
                    <a:pt x="0" y="587375"/>
                  </a:cubicBezTo>
                  <a:close/>
                </a:path>
              </a:pathLst>
            </a:custGeom>
            <a:solidFill>
              <a:srgbClr val="D1CFC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</p:grpSp>
      <p:grpSp>
        <p:nvGrpSpPr>
          <p:cNvPr id="203" name="Nhóm 202">
            <a:extLst>
              <a:ext uri="{FF2B5EF4-FFF2-40B4-BE49-F238E27FC236}">
                <a16:creationId xmlns:a16="http://schemas.microsoft.com/office/drawing/2014/main" id="{030EEE16-E4D1-7F76-D8EF-7452F342555E}"/>
              </a:ext>
            </a:extLst>
          </p:cNvPr>
          <p:cNvGrpSpPr/>
          <p:nvPr/>
        </p:nvGrpSpPr>
        <p:grpSpPr>
          <a:xfrm>
            <a:off x="5799728" y="4389518"/>
            <a:ext cx="652322" cy="883397"/>
            <a:chOff x="7709672" y="4025872"/>
            <a:chExt cx="857294" cy="1092256"/>
          </a:xfrm>
        </p:grpSpPr>
        <p:pic>
          <p:nvPicPr>
            <p:cNvPr id="204" name="Hình ảnh 203">
              <a:extLst>
                <a:ext uri="{FF2B5EF4-FFF2-40B4-BE49-F238E27FC236}">
                  <a16:creationId xmlns:a16="http://schemas.microsoft.com/office/drawing/2014/main" id="{B12F7D52-15A1-8668-6F89-303F47392D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140" b="95930" l="9630" r="89630">
                          <a14:foregroundMark x1="27407" y1="8140" x2="27407" y2="8140"/>
                          <a14:foregroundMark x1="42963" y1="91279" x2="42963" y2="91279"/>
                          <a14:foregroundMark x1="46667" y1="95930" x2="46667" y2="95930"/>
                          <a14:backgroundMark x1="47407" y1="7558" x2="47407" y2="7558"/>
                          <a14:backgroundMark x1="48889" y1="17442" x2="48889" y2="17442"/>
                          <a14:backgroundMark x1="46667" y1="30233" x2="46667" y2="30233"/>
                          <a14:backgroundMark x1="47407" y1="22674" x2="47407" y2="22674"/>
                          <a14:backgroundMark x1="48889" y1="19186" x2="47407" y2="4883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09672" y="4025872"/>
              <a:ext cx="857294" cy="1092256"/>
            </a:xfrm>
            <a:prstGeom prst="rect">
              <a:avLst/>
            </a:prstGeom>
          </p:spPr>
        </p:pic>
        <p:sp>
          <p:nvSpPr>
            <p:cNvPr id="205" name="Hình Bầu dục 204">
              <a:extLst>
                <a:ext uri="{FF2B5EF4-FFF2-40B4-BE49-F238E27FC236}">
                  <a16:creationId xmlns:a16="http://schemas.microsoft.com/office/drawing/2014/main" id="{5DE43F09-A1D5-2757-061E-A25564ADD4E4}"/>
                </a:ext>
              </a:extLst>
            </p:cNvPr>
            <p:cNvSpPr/>
            <p:nvPr/>
          </p:nvSpPr>
          <p:spPr>
            <a:xfrm>
              <a:off x="7833519" y="4089396"/>
              <a:ext cx="609598" cy="152400"/>
            </a:xfrm>
            <a:prstGeom prst="ellipse">
              <a:avLst/>
            </a:prstGeom>
            <a:solidFill>
              <a:srgbClr val="D1CFC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206" name="Hình tự do: Hình 205">
              <a:extLst>
                <a:ext uri="{FF2B5EF4-FFF2-40B4-BE49-F238E27FC236}">
                  <a16:creationId xmlns:a16="http://schemas.microsoft.com/office/drawing/2014/main" id="{32B8A37E-D3B7-63B9-F66B-4D1A2044CCED}"/>
                </a:ext>
              </a:extLst>
            </p:cNvPr>
            <p:cNvSpPr/>
            <p:nvPr/>
          </p:nvSpPr>
          <p:spPr>
            <a:xfrm>
              <a:off x="7825310" y="4180108"/>
              <a:ext cx="633721" cy="131968"/>
            </a:xfrm>
            <a:custGeom>
              <a:avLst/>
              <a:gdLst>
                <a:gd name="connsiteX0" fmla="*/ 218023 w 633721"/>
                <a:gd name="connsiteY0" fmla="*/ 68042 h 131968"/>
                <a:gd name="connsiteX1" fmla="*/ 353490 w 633721"/>
                <a:gd name="connsiteY1" fmla="*/ 72275 h 131968"/>
                <a:gd name="connsiteX2" fmla="*/ 554573 w 633721"/>
                <a:gd name="connsiteY2" fmla="*/ 36292 h 131968"/>
                <a:gd name="connsiteX3" fmla="*/ 618073 w 633721"/>
                <a:gd name="connsiteY3" fmla="*/ 309 h 131968"/>
                <a:gd name="connsiteX4" fmla="*/ 630773 w 633721"/>
                <a:gd name="connsiteY4" fmla="*/ 57459 h 131968"/>
                <a:gd name="connsiteX5" fmla="*/ 573623 w 633721"/>
                <a:gd name="connsiteY5" fmla="*/ 93442 h 131968"/>
                <a:gd name="connsiteX6" fmla="*/ 436040 w 633721"/>
                <a:gd name="connsiteY6" fmla="*/ 123075 h 131968"/>
                <a:gd name="connsiteX7" fmla="*/ 239190 w 633721"/>
                <a:gd name="connsiteY7" fmla="*/ 131542 h 131968"/>
                <a:gd name="connsiteX8" fmla="*/ 78323 w 633721"/>
                <a:gd name="connsiteY8" fmla="*/ 112492 h 131968"/>
                <a:gd name="connsiteX9" fmla="*/ 8473 w 633721"/>
                <a:gd name="connsiteY9" fmla="*/ 57459 h 131968"/>
                <a:gd name="connsiteX10" fmla="*/ 10590 w 633721"/>
                <a:gd name="connsiteY10" fmla="*/ 4542 h 131968"/>
                <a:gd name="connsiteX11" fmla="*/ 93140 w 633721"/>
                <a:gd name="connsiteY11" fmla="*/ 44759 h 131968"/>
                <a:gd name="connsiteX12" fmla="*/ 218023 w 633721"/>
                <a:gd name="connsiteY12" fmla="*/ 68042 h 131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33721" h="131968">
                  <a:moveTo>
                    <a:pt x="218023" y="68042"/>
                  </a:moveTo>
                  <a:cubicBezTo>
                    <a:pt x="261415" y="72628"/>
                    <a:pt x="297398" y="77567"/>
                    <a:pt x="353490" y="72275"/>
                  </a:cubicBezTo>
                  <a:cubicBezTo>
                    <a:pt x="409582" y="66983"/>
                    <a:pt x="510476" y="48286"/>
                    <a:pt x="554573" y="36292"/>
                  </a:cubicBezTo>
                  <a:cubicBezTo>
                    <a:pt x="598670" y="24298"/>
                    <a:pt x="605373" y="-3219"/>
                    <a:pt x="618073" y="309"/>
                  </a:cubicBezTo>
                  <a:cubicBezTo>
                    <a:pt x="630773" y="3837"/>
                    <a:pt x="638181" y="41937"/>
                    <a:pt x="630773" y="57459"/>
                  </a:cubicBezTo>
                  <a:cubicBezTo>
                    <a:pt x="623365" y="72981"/>
                    <a:pt x="606078" y="82506"/>
                    <a:pt x="573623" y="93442"/>
                  </a:cubicBezTo>
                  <a:cubicBezTo>
                    <a:pt x="541168" y="104378"/>
                    <a:pt x="491779" y="116725"/>
                    <a:pt x="436040" y="123075"/>
                  </a:cubicBezTo>
                  <a:cubicBezTo>
                    <a:pt x="380301" y="129425"/>
                    <a:pt x="298809" y="133306"/>
                    <a:pt x="239190" y="131542"/>
                  </a:cubicBezTo>
                  <a:cubicBezTo>
                    <a:pt x="179571" y="129778"/>
                    <a:pt x="116776" y="124839"/>
                    <a:pt x="78323" y="112492"/>
                  </a:cubicBezTo>
                  <a:cubicBezTo>
                    <a:pt x="39870" y="100145"/>
                    <a:pt x="19762" y="75451"/>
                    <a:pt x="8473" y="57459"/>
                  </a:cubicBezTo>
                  <a:cubicBezTo>
                    <a:pt x="-2816" y="39467"/>
                    <a:pt x="-3521" y="6659"/>
                    <a:pt x="10590" y="4542"/>
                  </a:cubicBezTo>
                  <a:cubicBezTo>
                    <a:pt x="24701" y="2425"/>
                    <a:pt x="60685" y="34176"/>
                    <a:pt x="93140" y="44759"/>
                  </a:cubicBezTo>
                  <a:cubicBezTo>
                    <a:pt x="125595" y="55342"/>
                    <a:pt x="174631" y="63456"/>
                    <a:pt x="218023" y="68042"/>
                  </a:cubicBezTo>
                  <a:close/>
                </a:path>
              </a:pathLst>
            </a:custGeom>
            <a:solidFill>
              <a:srgbClr val="D1CFC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207" name="Hình tự do: Hình 206">
              <a:extLst>
                <a:ext uri="{FF2B5EF4-FFF2-40B4-BE49-F238E27FC236}">
                  <a16:creationId xmlns:a16="http://schemas.microsoft.com/office/drawing/2014/main" id="{CAE48B28-76D9-6298-1D76-B8285ECF6B22}"/>
                </a:ext>
              </a:extLst>
            </p:cNvPr>
            <p:cNvSpPr/>
            <p:nvPr/>
          </p:nvSpPr>
          <p:spPr>
            <a:xfrm>
              <a:off x="7913474" y="4302522"/>
              <a:ext cx="437501" cy="142743"/>
            </a:xfrm>
            <a:custGeom>
              <a:avLst/>
              <a:gdLst>
                <a:gd name="connsiteX0" fmla="*/ 17676 w 437501"/>
                <a:gd name="connsiteY0" fmla="*/ 9128 h 142743"/>
                <a:gd name="connsiteX1" fmla="*/ 7093 w 437501"/>
                <a:gd name="connsiteY1" fmla="*/ 74745 h 142743"/>
                <a:gd name="connsiteX2" fmla="*/ 68476 w 437501"/>
                <a:gd name="connsiteY2" fmla="*/ 112845 h 142743"/>
                <a:gd name="connsiteX3" fmla="*/ 163726 w 437501"/>
                <a:gd name="connsiteY3" fmla="*/ 131895 h 142743"/>
                <a:gd name="connsiteX4" fmla="*/ 250509 w 437501"/>
                <a:gd name="connsiteY4" fmla="*/ 142478 h 142743"/>
                <a:gd name="connsiteX5" fmla="*/ 379626 w 437501"/>
                <a:gd name="connsiteY5" fmla="*/ 121311 h 142743"/>
                <a:gd name="connsiteX6" fmla="*/ 432543 w 437501"/>
                <a:gd name="connsiteY6" fmla="*/ 98028 h 142743"/>
                <a:gd name="connsiteX7" fmla="*/ 430426 w 437501"/>
                <a:gd name="connsiteY7" fmla="*/ 34528 h 142743"/>
                <a:gd name="connsiteX8" fmla="*/ 424076 w 437501"/>
                <a:gd name="connsiteY8" fmla="*/ 661 h 142743"/>
                <a:gd name="connsiteX9" fmla="*/ 269559 w 437501"/>
                <a:gd name="connsiteY9" fmla="*/ 11245 h 142743"/>
                <a:gd name="connsiteX10" fmla="*/ 153143 w 437501"/>
                <a:gd name="connsiteY10" fmla="*/ 17595 h 142743"/>
                <a:gd name="connsiteX11" fmla="*/ 17676 w 437501"/>
                <a:gd name="connsiteY11" fmla="*/ 9128 h 142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7501" h="142743">
                  <a:moveTo>
                    <a:pt x="17676" y="9128"/>
                  </a:moveTo>
                  <a:cubicBezTo>
                    <a:pt x="-6666" y="18653"/>
                    <a:pt x="-1374" y="57459"/>
                    <a:pt x="7093" y="74745"/>
                  </a:cubicBezTo>
                  <a:cubicBezTo>
                    <a:pt x="15560" y="92031"/>
                    <a:pt x="42371" y="103320"/>
                    <a:pt x="68476" y="112845"/>
                  </a:cubicBezTo>
                  <a:cubicBezTo>
                    <a:pt x="94582" y="122370"/>
                    <a:pt x="133387" y="126956"/>
                    <a:pt x="163726" y="131895"/>
                  </a:cubicBezTo>
                  <a:cubicBezTo>
                    <a:pt x="194065" y="136834"/>
                    <a:pt x="214526" y="144242"/>
                    <a:pt x="250509" y="142478"/>
                  </a:cubicBezTo>
                  <a:cubicBezTo>
                    <a:pt x="286492" y="140714"/>
                    <a:pt x="349287" y="128719"/>
                    <a:pt x="379626" y="121311"/>
                  </a:cubicBezTo>
                  <a:cubicBezTo>
                    <a:pt x="409965" y="113903"/>
                    <a:pt x="424076" y="112492"/>
                    <a:pt x="432543" y="98028"/>
                  </a:cubicBezTo>
                  <a:cubicBezTo>
                    <a:pt x="441010" y="83564"/>
                    <a:pt x="431837" y="50756"/>
                    <a:pt x="430426" y="34528"/>
                  </a:cubicBezTo>
                  <a:cubicBezTo>
                    <a:pt x="429015" y="18300"/>
                    <a:pt x="450887" y="4541"/>
                    <a:pt x="424076" y="661"/>
                  </a:cubicBezTo>
                  <a:cubicBezTo>
                    <a:pt x="397265" y="-3219"/>
                    <a:pt x="269559" y="11245"/>
                    <a:pt x="269559" y="11245"/>
                  </a:cubicBezTo>
                  <a:cubicBezTo>
                    <a:pt x="224404" y="14067"/>
                    <a:pt x="187715" y="17242"/>
                    <a:pt x="153143" y="17595"/>
                  </a:cubicBezTo>
                  <a:cubicBezTo>
                    <a:pt x="118571" y="17948"/>
                    <a:pt x="42018" y="-397"/>
                    <a:pt x="17676" y="9128"/>
                  </a:cubicBezTo>
                  <a:close/>
                </a:path>
              </a:pathLst>
            </a:custGeom>
            <a:solidFill>
              <a:srgbClr val="D1CFC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208" name="Hình tự do: Hình 207">
              <a:extLst>
                <a:ext uri="{FF2B5EF4-FFF2-40B4-BE49-F238E27FC236}">
                  <a16:creationId xmlns:a16="http://schemas.microsoft.com/office/drawing/2014/main" id="{42B7E7E4-9838-F9E8-111F-0E5D9A7A26D8}"/>
                </a:ext>
              </a:extLst>
            </p:cNvPr>
            <p:cNvSpPr/>
            <p:nvPr/>
          </p:nvSpPr>
          <p:spPr>
            <a:xfrm>
              <a:off x="7825552" y="4381478"/>
              <a:ext cx="631050" cy="135489"/>
            </a:xfrm>
            <a:custGeom>
              <a:avLst/>
              <a:gdLst>
                <a:gd name="connsiteX0" fmla="*/ 61148 w 631050"/>
                <a:gd name="connsiteY0" fmla="*/ 22 h 135489"/>
                <a:gd name="connsiteX1" fmla="*/ 3998 w 631050"/>
                <a:gd name="connsiteY1" fmla="*/ 25422 h 135489"/>
                <a:gd name="connsiteX2" fmla="*/ 10348 w 631050"/>
                <a:gd name="connsiteY2" fmla="*/ 61405 h 135489"/>
                <a:gd name="connsiteX3" fmla="*/ 54798 w 631050"/>
                <a:gd name="connsiteY3" fmla="*/ 80455 h 135489"/>
                <a:gd name="connsiteX4" fmla="*/ 133115 w 631050"/>
                <a:gd name="connsiteY4" fmla="*/ 107972 h 135489"/>
                <a:gd name="connsiteX5" fmla="*/ 266465 w 631050"/>
                <a:gd name="connsiteY5" fmla="*/ 124905 h 135489"/>
                <a:gd name="connsiteX6" fmla="*/ 338431 w 631050"/>
                <a:gd name="connsiteY6" fmla="*/ 135489 h 135489"/>
                <a:gd name="connsiteX7" fmla="*/ 484481 w 631050"/>
                <a:gd name="connsiteY7" fmla="*/ 124905 h 135489"/>
                <a:gd name="connsiteX8" fmla="*/ 586081 w 631050"/>
                <a:gd name="connsiteY8" fmla="*/ 91039 h 135489"/>
                <a:gd name="connsiteX9" fmla="*/ 630531 w 631050"/>
                <a:gd name="connsiteY9" fmla="*/ 55055 h 135489"/>
                <a:gd name="connsiteX10" fmla="*/ 607248 w 631050"/>
                <a:gd name="connsiteY10" fmla="*/ 25422 h 135489"/>
                <a:gd name="connsiteX11" fmla="*/ 560681 w 631050"/>
                <a:gd name="connsiteY11" fmla="*/ 4255 h 135489"/>
                <a:gd name="connsiteX12" fmla="*/ 533165 w 631050"/>
                <a:gd name="connsiteY12" fmla="*/ 8489 h 135489"/>
                <a:gd name="connsiteX13" fmla="*/ 499298 w 631050"/>
                <a:gd name="connsiteY13" fmla="*/ 31772 h 135489"/>
                <a:gd name="connsiteX14" fmla="*/ 374415 w 631050"/>
                <a:gd name="connsiteY14" fmla="*/ 57172 h 135489"/>
                <a:gd name="connsiteX15" fmla="*/ 232598 w 631050"/>
                <a:gd name="connsiteY15" fmla="*/ 57172 h 135489"/>
                <a:gd name="connsiteX16" fmla="*/ 120415 w 631050"/>
                <a:gd name="connsiteY16" fmla="*/ 29655 h 135489"/>
                <a:gd name="connsiteX17" fmla="*/ 61148 w 631050"/>
                <a:gd name="connsiteY17" fmla="*/ 22 h 135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31050" h="135489">
                  <a:moveTo>
                    <a:pt x="61148" y="22"/>
                  </a:moveTo>
                  <a:cubicBezTo>
                    <a:pt x="41745" y="-683"/>
                    <a:pt x="12465" y="15192"/>
                    <a:pt x="3998" y="25422"/>
                  </a:cubicBezTo>
                  <a:cubicBezTo>
                    <a:pt x="-4469" y="35652"/>
                    <a:pt x="1881" y="52233"/>
                    <a:pt x="10348" y="61405"/>
                  </a:cubicBezTo>
                  <a:cubicBezTo>
                    <a:pt x="18815" y="70577"/>
                    <a:pt x="34337" y="72694"/>
                    <a:pt x="54798" y="80455"/>
                  </a:cubicBezTo>
                  <a:cubicBezTo>
                    <a:pt x="75259" y="88216"/>
                    <a:pt x="97837" y="100564"/>
                    <a:pt x="133115" y="107972"/>
                  </a:cubicBezTo>
                  <a:cubicBezTo>
                    <a:pt x="168393" y="115380"/>
                    <a:pt x="232246" y="120319"/>
                    <a:pt x="266465" y="124905"/>
                  </a:cubicBezTo>
                  <a:cubicBezTo>
                    <a:pt x="300684" y="129491"/>
                    <a:pt x="302095" y="135489"/>
                    <a:pt x="338431" y="135489"/>
                  </a:cubicBezTo>
                  <a:cubicBezTo>
                    <a:pt x="374767" y="135489"/>
                    <a:pt x="443206" y="132313"/>
                    <a:pt x="484481" y="124905"/>
                  </a:cubicBezTo>
                  <a:cubicBezTo>
                    <a:pt x="525756" y="117497"/>
                    <a:pt x="561739" y="102681"/>
                    <a:pt x="586081" y="91039"/>
                  </a:cubicBezTo>
                  <a:cubicBezTo>
                    <a:pt x="610423" y="79397"/>
                    <a:pt x="627003" y="65991"/>
                    <a:pt x="630531" y="55055"/>
                  </a:cubicBezTo>
                  <a:cubicBezTo>
                    <a:pt x="634059" y="44119"/>
                    <a:pt x="618890" y="33889"/>
                    <a:pt x="607248" y="25422"/>
                  </a:cubicBezTo>
                  <a:cubicBezTo>
                    <a:pt x="595606" y="16955"/>
                    <a:pt x="573028" y="7077"/>
                    <a:pt x="560681" y="4255"/>
                  </a:cubicBezTo>
                  <a:cubicBezTo>
                    <a:pt x="548334" y="1433"/>
                    <a:pt x="543395" y="3903"/>
                    <a:pt x="533165" y="8489"/>
                  </a:cubicBezTo>
                  <a:cubicBezTo>
                    <a:pt x="522935" y="13075"/>
                    <a:pt x="525756" y="23658"/>
                    <a:pt x="499298" y="31772"/>
                  </a:cubicBezTo>
                  <a:cubicBezTo>
                    <a:pt x="472840" y="39886"/>
                    <a:pt x="418865" y="52939"/>
                    <a:pt x="374415" y="57172"/>
                  </a:cubicBezTo>
                  <a:cubicBezTo>
                    <a:pt x="329965" y="61405"/>
                    <a:pt x="274931" y="61758"/>
                    <a:pt x="232598" y="57172"/>
                  </a:cubicBezTo>
                  <a:cubicBezTo>
                    <a:pt x="190265" y="52586"/>
                    <a:pt x="144051" y="39886"/>
                    <a:pt x="120415" y="29655"/>
                  </a:cubicBezTo>
                  <a:cubicBezTo>
                    <a:pt x="96779" y="19425"/>
                    <a:pt x="80551" y="727"/>
                    <a:pt x="61148" y="22"/>
                  </a:cubicBezTo>
                  <a:close/>
                </a:path>
              </a:pathLst>
            </a:custGeom>
            <a:solidFill>
              <a:srgbClr val="D1CFC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209" name="Hình tự do: Hình 208">
              <a:extLst>
                <a:ext uri="{FF2B5EF4-FFF2-40B4-BE49-F238E27FC236}">
                  <a16:creationId xmlns:a16="http://schemas.microsoft.com/office/drawing/2014/main" id="{6ACC0657-9C31-BDFA-627C-D7CE40A98003}"/>
                </a:ext>
              </a:extLst>
            </p:cNvPr>
            <p:cNvSpPr/>
            <p:nvPr/>
          </p:nvSpPr>
          <p:spPr>
            <a:xfrm>
              <a:off x="7800975" y="4413250"/>
              <a:ext cx="658293" cy="657361"/>
            </a:xfrm>
            <a:custGeom>
              <a:avLst/>
              <a:gdLst>
                <a:gd name="connsiteX0" fmla="*/ 0 w 658293"/>
                <a:gd name="connsiteY0" fmla="*/ 587375 h 657361"/>
                <a:gd name="connsiteX1" fmla="*/ 85725 w 658293"/>
                <a:gd name="connsiteY1" fmla="*/ 641350 h 657361"/>
                <a:gd name="connsiteX2" fmla="*/ 171450 w 658293"/>
                <a:gd name="connsiteY2" fmla="*/ 657225 h 657361"/>
                <a:gd name="connsiteX3" fmla="*/ 409575 w 658293"/>
                <a:gd name="connsiteY3" fmla="*/ 647700 h 657361"/>
                <a:gd name="connsiteX4" fmla="*/ 581025 w 658293"/>
                <a:gd name="connsiteY4" fmla="*/ 625475 h 657361"/>
                <a:gd name="connsiteX5" fmla="*/ 641350 w 658293"/>
                <a:gd name="connsiteY5" fmla="*/ 590550 h 657361"/>
                <a:gd name="connsiteX6" fmla="*/ 647700 w 658293"/>
                <a:gd name="connsiteY6" fmla="*/ 495300 h 657361"/>
                <a:gd name="connsiteX7" fmla="*/ 654050 w 658293"/>
                <a:gd name="connsiteY7" fmla="*/ 60325 h 657361"/>
                <a:gd name="connsiteX8" fmla="*/ 657225 w 658293"/>
                <a:gd name="connsiteY8" fmla="*/ 31750 h 657361"/>
                <a:gd name="connsiteX9" fmla="*/ 635000 w 658293"/>
                <a:gd name="connsiteY9" fmla="*/ 53975 h 657361"/>
                <a:gd name="connsiteX10" fmla="*/ 568325 w 658293"/>
                <a:gd name="connsiteY10" fmla="*/ 88900 h 657361"/>
                <a:gd name="connsiteX11" fmla="*/ 495300 w 658293"/>
                <a:gd name="connsiteY11" fmla="*/ 101600 h 657361"/>
                <a:gd name="connsiteX12" fmla="*/ 374650 w 658293"/>
                <a:gd name="connsiteY12" fmla="*/ 107950 h 657361"/>
                <a:gd name="connsiteX13" fmla="*/ 244475 w 658293"/>
                <a:gd name="connsiteY13" fmla="*/ 95250 h 657361"/>
                <a:gd name="connsiteX14" fmla="*/ 117475 w 658293"/>
                <a:gd name="connsiteY14" fmla="*/ 63500 h 657361"/>
                <a:gd name="connsiteX15" fmla="*/ 69850 w 658293"/>
                <a:gd name="connsiteY15" fmla="*/ 44450 h 657361"/>
                <a:gd name="connsiteX16" fmla="*/ 15875 w 658293"/>
                <a:gd name="connsiteY16" fmla="*/ 15875 h 657361"/>
                <a:gd name="connsiteX17" fmla="*/ 3175 w 658293"/>
                <a:gd name="connsiteY17" fmla="*/ 0 h 657361"/>
                <a:gd name="connsiteX18" fmla="*/ 3175 w 658293"/>
                <a:gd name="connsiteY18" fmla="*/ 0 h 657361"/>
                <a:gd name="connsiteX19" fmla="*/ 0 w 658293"/>
                <a:gd name="connsiteY19" fmla="*/ 587375 h 657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58293" h="657361">
                  <a:moveTo>
                    <a:pt x="0" y="587375"/>
                  </a:moveTo>
                  <a:cubicBezTo>
                    <a:pt x="28575" y="608541"/>
                    <a:pt x="57150" y="629708"/>
                    <a:pt x="85725" y="641350"/>
                  </a:cubicBezTo>
                  <a:cubicBezTo>
                    <a:pt x="114300" y="652992"/>
                    <a:pt x="117475" y="656167"/>
                    <a:pt x="171450" y="657225"/>
                  </a:cubicBezTo>
                  <a:cubicBezTo>
                    <a:pt x="225425" y="658283"/>
                    <a:pt x="341312" y="652992"/>
                    <a:pt x="409575" y="647700"/>
                  </a:cubicBezTo>
                  <a:cubicBezTo>
                    <a:pt x="477838" y="642408"/>
                    <a:pt x="542396" y="635000"/>
                    <a:pt x="581025" y="625475"/>
                  </a:cubicBezTo>
                  <a:cubicBezTo>
                    <a:pt x="619654" y="615950"/>
                    <a:pt x="630238" y="612246"/>
                    <a:pt x="641350" y="590550"/>
                  </a:cubicBezTo>
                  <a:cubicBezTo>
                    <a:pt x="652462" y="568854"/>
                    <a:pt x="645583" y="583671"/>
                    <a:pt x="647700" y="495300"/>
                  </a:cubicBezTo>
                  <a:cubicBezTo>
                    <a:pt x="649817" y="406929"/>
                    <a:pt x="652462" y="137583"/>
                    <a:pt x="654050" y="60325"/>
                  </a:cubicBezTo>
                  <a:cubicBezTo>
                    <a:pt x="655638" y="-16933"/>
                    <a:pt x="660400" y="32808"/>
                    <a:pt x="657225" y="31750"/>
                  </a:cubicBezTo>
                  <a:cubicBezTo>
                    <a:pt x="654050" y="30692"/>
                    <a:pt x="649817" y="44450"/>
                    <a:pt x="635000" y="53975"/>
                  </a:cubicBezTo>
                  <a:cubicBezTo>
                    <a:pt x="620183" y="63500"/>
                    <a:pt x="591608" y="80962"/>
                    <a:pt x="568325" y="88900"/>
                  </a:cubicBezTo>
                  <a:cubicBezTo>
                    <a:pt x="545042" y="96837"/>
                    <a:pt x="527579" y="98425"/>
                    <a:pt x="495300" y="101600"/>
                  </a:cubicBezTo>
                  <a:cubicBezTo>
                    <a:pt x="463021" y="104775"/>
                    <a:pt x="416454" y="109008"/>
                    <a:pt x="374650" y="107950"/>
                  </a:cubicBezTo>
                  <a:cubicBezTo>
                    <a:pt x="332846" y="106892"/>
                    <a:pt x="287337" y="102658"/>
                    <a:pt x="244475" y="95250"/>
                  </a:cubicBezTo>
                  <a:cubicBezTo>
                    <a:pt x="201613" y="87842"/>
                    <a:pt x="146579" y="71967"/>
                    <a:pt x="117475" y="63500"/>
                  </a:cubicBezTo>
                  <a:cubicBezTo>
                    <a:pt x="88371" y="55033"/>
                    <a:pt x="86783" y="52387"/>
                    <a:pt x="69850" y="44450"/>
                  </a:cubicBezTo>
                  <a:cubicBezTo>
                    <a:pt x="52917" y="36513"/>
                    <a:pt x="26988" y="23283"/>
                    <a:pt x="15875" y="15875"/>
                  </a:cubicBezTo>
                  <a:cubicBezTo>
                    <a:pt x="4763" y="8467"/>
                    <a:pt x="3175" y="0"/>
                    <a:pt x="3175" y="0"/>
                  </a:cubicBezTo>
                  <a:lnTo>
                    <a:pt x="3175" y="0"/>
                  </a:lnTo>
                  <a:cubicBezTo>
                    <a:pt x="2117" y="195792"/>
                    <a:pt x="1058" y="391583"/>
                    <a:pt x="0" y="587375"/>
                  </a:cubicBezTo>
                  <a:close/>
                </a:path>
              </a:pathLst>
            </a:custGeom>
            <a:solidFill>
              <a:srgbClr val="D1CFC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</p:grpSp>
      <p:grpSp>
        <p:nvGrpSpPr>
          <p:cNvPr id="210" name="Nhóm 209">
            <a:extLst>
              <a:ext uri="{FF2B5EF4-FFF2-40B4-BE49-F238E27FC236}">
                <a16:creationId xmlns:a16="http://schemas.microsoft.com/office/drawing/2014/main" id="{245E3241-69A6-653D-FF24-AE38AD9A5F3C}"/>
              </a:ext>
            </a:extLst>
          </p:cNvPr>
          <p:cNvGrpSpPr/>
          <p:nvPr/>
        </p:nvGrpSpPr>
        <p:grpSpPr>
          <a:xfrm>
            <a:off x="6998389" y="4557321"/>
            <a:ext cx="571524" cy="773977"/>
            <a:chOff x="7709672" y="4025872"/>
            <a:chExt cx="857294" cy="1092256"/>
          </a:xfrm>
        </p:grpSpPr>
        <p:pic>
          <p:nvPicPr>
            <p:cNvPr id="211" name="Hình ảnh 210">
              <a:extLst>
                <a:ext uri="{FF2B5EF4-FFF2-40B4-BE49-F238E27FC236}">
                  <a16:creationId xmlns:a16="http://schemas.microsoft.com/office/drawing/2014/main" id="{8E634963-502C-432B-5295-DD572AD61B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140" b="95930" l="9630" r="89630">
                          <a14:foregroundMark x1="27407" y1="8140" x2="27407" y2="8140"/>
                          <a14:foregroundMark x1="42963" y1="91279" x2="42963" y2="91279"/>
                          <a14:foregroundMark x1="46667" y1="95930" x2="46667" y2="95930"/>
                          <a14:backgroundMark x1="47407" y1="7558" x2="47407" y2="7558"/>
                          <a14:backgroundMark x1="48889" y1="17442" x2="48889" y2="17442"/>
                          <a14:backgroundMark x1="46667" y1="30233" x2="46667" y2="30233"/>
                          <a14:backgroundMark x1="47407" y1="22674" x2="47407" y2="22674"/>
                          <a14:backgroundMark x1="48889" y1="19186" x2="47407" y2="4883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09672" y="4025872"/>
              <a:ext cx="857294" cy="1092256"/>
            </a:xfrm>
            <a:prstGeom prst="rect">
              <a:avLst/>
            </a:prstGeom>
          </p:spPr>
        </p:pic>
        <p:sp>
          <p:nvSpPr>
            <p:cNvPr id="212" name="Hình Bầu dục 211">
              <a:extLst>
                <a:ext uri="{FF2B5EF4-FFF2-40B4-BE49-F238E27FC236}">
                  <a16:creationId xmlns:a16="http://schemas.microsoft.com/office/drawing/2014/main" id="{F4FB287E-AD4A-8BA3-63B7-E67B754FA728}"/>
                </a:ext>
              </a:extLst>
            </p:cNvPr>
            <p:cNvSpPr/>
            <p:nvPr/>
          </p:nvSpPr>
          <p:spPr>
            <a:xfrm>
              <a:off x="7833519" y="4089396"/>
              <a:ext cx="609598" cy="152400"/>
            </a:xfrm>
            <a:prstGeom prst="ellipse">
              <a:avLst/>
            </a:prstGeom>
            <a:solidFill>
              <a:srgbClr val="D1CFC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213" name="Hình tự do: Hình 212">
              <a:extLst>
                <a:ext uri="{FF2B5EF4-FFF2-40B4-BE49-F238E27FC236}">
                  <a16:creationId xmlns:a16="http://schemas.microsoft.com/office/drawing/2014/main" id="{149DB588-0D19-807A-84D1-CB5363204584}"/>
                </a:ext>
              </a:extLst>
            </p:cNvPr>
            <p:cNvSpPr/>
            <p:nvPr/>
          </p:nvSpPr>
          <p:spPr>
            <a:xfrm>
              <a:off x="7825310" y="4180108"/>
              <a:ext cx="633721" cy="131968"/>
            </a:xfrm>
            <a:custGeom>
              <a:avLst/>
              <a:gdLst>
                <a:gd name="connsiteX0" fmla="*/ 218023 w 633721"/>
                <a:gd name="connsiteY0" fmla="*/ 68042 h 131968"/>
                <a:gd name="connsiteX1" fmla="*/ 353490 w 633721"/>
                <a:gd name="connsiteY1" fmla="*/ 72275 h 131968"/>
                <a:gd name="connsiteX2" fmla="*/ 554573 w 633721"/>
                <a:gd name="connsiteY2" fmla="*/ 36292 h 131968"/>
                <a:gd name="connsiteX3" fmla="*/ 618073 w 633721"/>
                <a:gd name="connsiteY3" fmla="*/ 309 h 131968"/>
                <a:gd name="connsiteX4" fmla="*/ 630773 w 633721"/>
                <a:gd name="connsiteY4" fmla="*/ 57459 h 131968"/>
                <a:gd name="connsiteX5" fmla="*/ 573623 w 633721"/>
                <a:gd name="connsiteY5" fmla="*/ 93442 h 131968"/>
                <a:gd name="connsiteX6" fmla="*/ 436040 w 633721"/>
                <a:gd name="connsiteY6" fmla="*/ 123075 h 131968"/>
                <a:gd name="connsiteX7" fmla="*/ 239190 w 633721"/>
                <a:gd name="connsiteY7" fmla="*/ 131542 h 131968"/>
                <a:gd name="connsiteX8" fmla="*/ 78323 w 633721"/>
                <a:gd name="connsiteY8" fmla="*/ 112492 h 131968"/>
                <a:gd name="connsiteX9" fmla="*/ 8473 w 633721"/>
                <a:gd name="connsiteY9" fmla="*/ 57459 h 131968"/>
                <a:gd name="connsiteX10" fmla="*/ 10590 w 633721"/>
                <a:gd name="connsiteY10" fmla="*/ 4542 h 131968"/>
                <a:gd name="connsiteX11" fmla="*/ 93140 w 633721"/>
                <a:gd name="connsiteY11" fmla="*/ 44759 h 131968"/>
                <a:gd name="connsiteX12" fmla="*/ 218023 w 633721"/>
                <a:gd name="connsiteY12" fmla="*/ 68042 h 131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33721" h="131968">
                  <a:moveTo>
                    <a:pt x="218023" y="68042"/>
                  </a:moveTo>
                  <a:cubicBezTo>
                    <a:pt x="261415" y="72628"/>
                    <a:pt x="297398" y="77567"/>
                    <a:pt x="353490" y="72275"/>
                  </a:cubicBezTo>
                  <a:cubicBezTo>
                    <a:pt x="409582" y="66983"/>
                    <a:pt x="510476" y="48286"/>
                    <a:pt x="554573" y="36292"/>
                  </a:cubicBezTo>
                  <a:cubicBezTo>
                    <a:pt x="598670" y="24298"/>
                    <a:pt x="605373" y="-3219"/>
                    <a:pt x="618073" y="309"/>
                  </a:cubicBezTo>
                  <a:cubicBezTo>
                    <a:pt x="630773" y="3837"/>
                    <a:pt x="638181" y="41937"/>
                    <a:pt x="630773" y="57459"/>
                  </a:cubicBezTo>
                  <a:cubicBezTo>
                    <a:pt x="623365" y="72981"/>
                    <a:pt x="606078" y="82506"/>
                    <a:pt x="573623" y="93442"/>
                  </a:cubicBezTo>
                  <a:cubicBezTo>
                    <a:pt x="541168" y="104378"/>
                    <a:pt x="491779" y="116725"/>
                    <a:pt x="436040" y="123075"/>
                  </a:cubicBezTo>
                  <a:cubicBezTo>
                    <a:pt x="380301" y="129425"/>
                    <a:pt x="298809" y="133306"/>
                    <a:pt x="239190" y="131542"/>
                  </a:cubicBezTo>
                  <a:cubicBezTo>
                    <a:pt x="179571" y="129778"/>
                    <a:pt x="116776" y="124839"/>
                    <a:pt x="78323" y="112492"/>
                  </a:cubicBezTo>
                  <a:cubicBezTo>
                    <a:pt x="39870" y="100145"/>
                    <a:pt x="19762" y="75451"/>
                    <a:pt x="8473" y="57459"/>
                  </a:cubicBezTo>
                  <a:cubicBezTo>
                    <a:pt x="-2816" y="39467"/>
                    <a:pt x="-3521" y="6659"/>
                    <a:pt x="10590" y="4542"/>
                  </a:cubicBezTo>
                  <a:cubicBezTo>
                    <a:pt x="24701" y="2425"/>
                    <a:pt x="60685" y="34176"/>
                    <a:pt x="93140" y="44759"/>
                  </a:cubicBezTo>
                  <a:cubicBezTo>
                    <a:pt x="125595" y="55342"/>
                    <a:pt x="174631" y="63456"/>
                    <a:pt x="218023" y="68042"/>
                  </a:cubicBezTo>
                  <a:close/>
                </a:path>
              </a:pathLst>
            </a:custGeom>
            <a:solidFill>
              <a:srgbClr val="D1CFC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214" name="Hình tự do: Hình 213">
              <a:extLst>
                <a:ext uri="{FF2B5EF4-FFF2-40B4-BE49-F238E27FC236}">
                  <a16:creationId xmlns:a16="http://schemas.microsoft.com/office/drawing/2014/main" id="{7D71955E-DC8C-14E5-4FEE-BAF0AD0F89DD}"/>
                </a:ext>
              </a:extLst>
            </p:cNvPr>
            <p:cNvSpPr/>
            <p:nvPr/>
          </p:nvSpPr>
          <p:spPr>
            <a:xfrm>
              <a:off x="7913474" y="4302522"/>
              <a:ext cx="437501" cy="142743"/>
            </a:xfrm>
            <a:custGeom>
              <a:avLst/>
              <a:gdLst>
                <a:gd name="connsiteX0" fmla="*/ 17676 w 437501"/>
                <a:gd name="connsiteY0" fmla="*/ 9128 h 142743"/>
                <a:gd name="connsiteX1" fmla="*/ 7093 w 437501"/>
                <a:gd name="connsiteY1" fmla="*/ 74745 h 142743"/>
                <a:gd name="connsiteX2" fmla="*/ 68476 w 437501"/>
                <a:gd name="connsiteY2" fmla="*/ 112845 h 142743"/>
                <a:gd name="connsiteX3" fmla="*/ 163726 w 437501"/>
                <a:gd name="connsiteY3" fmla="*/ 131895 h 142743"/>
                <a:gd name="connsiteX4" fmla="*/ 250509 w 437501"/>
                <a:gd name="connsiteY4" fmla="*/ 142478 h 142743"/>
                <a:gd name="connsiteX5" fmla="*/ 379626 w 437501"/>
                <a:gd name="connsiteY5" fmla="*/ 121311 h 142743"/>
                <a:gd name="connsiteX6" fmla="*/ 432543 w 437501"/>
                <a:gd name="connsiteY6" fmla="*/ 98028 h 142743"/>
                <a:gd name="connsiteX7" fmla="*/ 430426 w 437501"/>
                <a:gd name="connsiteY7" fmla="*/ 34528 h 142743"/>
                <a:gd name="connsiteX8" fmla="*/ 424076 w 437501"/>
                <a:gd name="connsiteY8" fmla="*/ 661 h 142743"/>
                <a:gd name="connsiteX9" fmla="*/ 269559 w 437501"/>
                <a:gd name="connsiteY9" fmla="*/ 11245 h 142743"/>
                <a:gd name="connsiteX10" fmla="*/ 153143 w 437501"/>
                <a:gd name="connsiteY10" fmla="*/ 17595 h 142743"/>
                <a:gd name="connsiteX11" fmla="*/ 17676 w 437501"/>
                <a:gd name="connsiteY11" fmla="*/ 9128 h 142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7501" h="142743">
                  <a:moveTo>
                    <a:pt x="17676" y="9128"/>
                  </a:moveTo>
                  <a:cubicBezTo>
                    <a:pt x="-6666" y="18653"/>
                    <a:pt x="-1374" y="57459"/>
                    <a:pt x="7093" y="74745"/>
                  </a:cubicBezTo>
                  <a:cubicBezTo>
                    <a:pt x="15560" y="92031"/>
                    <a:pt x="42371" y="103320"/>
                    <a:pt x="68476" y="112845"/>
                  </a:cubicBezTo>
                  <a:cubicBezTo>
                    <a:pt x="94582" y="122370"/>
                    <a:pt x="133387" y="126956"/>
                    <a:pt x="163726" y="131895"/>
                  </a:cubicBezTo>
                  <a:cubicBezTo>
                    <a:pt x="194065" y="136834"/>
                    <a:pt x="214526" y="144242"/>
                    <a:pt x="250509" y="142478"/>
                  </a:cubicBezTo>
                  <a:cubicBezTo>
                    <a:pt x="286492" y="140714"/>
                    <a:pt x="349287" y="128719"/>
                    <a:pt x="379626" y="121311"/>
                  </a:cubicBezTo>
                  <a:cubicBezTo>
                    <a:pt x="409965" y="113903"/>
                    <a:pt x="424076" y="112492"/>
                    <a:pt x="432543" y="98028"/>
                  </a:cubicBezTo>
                  <a:cubicBezTo>
                    <a:pt x="441010" y="83564"/>
                    <a:pt x="431837" y="50756"/>
                    <a:pt x="430426" y="34528"/>
                  </a:cubicBezTo>
                  <a:cubicBezTo>
                    <a:pt x="429015" y="18300"/>
                    <a:pt x="450887" y="4541"/>
                    <a:pt x="424076" y="661"/>
                  </a:cubicBezTo>
                  <a:cubicBezTo>
                    <a:pt x="397265" y="-3219"/>
                    <a:pt x="269559" y="11245"/>
                    <a:pt x="269559" y="11245"/>
                  </a:cubicBezTo>
                  <a:cubicBezTo>
                    <a:pt x="224404" y="14067"/>
                    <a:pt x="187715" y="17242"/>
                    <a:pt x="153143" y="17595"/>
                  </a:cubicBezTo>
                  <a:cubicBezTo>
                    <a:pt x="118571" y="17948"/>
                    <a:pt x="42018" y="-397"/>
                    <a:pt x="17676" y="9128"/>
                  </a:cubicBezTo>
                  <a:close/>
                </a:path>
              </a:pathLst>
            </a:custGeom>
            <a:solidFill>
              <a:srgbClr val="D1CFC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215" name="Hình tự do: Hình 214">
              <a:extLst>
                <a:ext uri="{FF2B5EF4-FFF2-40B4-BE49-F238E27FC236}">
                  <a16:creationId xmlns:a16="http://schemas.microsoft.com/office/drawing/2014/main" id="{D6F5E146-07EB-55C4-8147-F9BE9EB541CE}"/>
                </a:ext>
              </a:extLst>
            </p:cNvPr>
            <p:cNvSpPr/>
            <p:nvPr/>
          </p:nvSpPr>
          <p:spPr>
            <a:xfrm>
              <a:off x="7825552" y="4381478"/>
              <a:ext cx="631050" cy="135489"/>
            </a:xfrm>
            <a:custGeom>
              <a:avLst/>
              <a:gdLst>
                <a:gd name="connsiteX0" fmla="*/ 61148 w 631050"/>
                <a:gd name="connsiteY0" fmla="*/ 22 h 135489"/>
                <a:gd name="connsiteX1" fmla="*/ 3998 w 631050"/>
                <a:gd name="connsiteY1" fmla="*/ 25422 h 135489"/>
                <a:gd name="connsiteX2" fmla="*/ 10348 w 631050"/>
                <a:gd name="connsiteY2" fmla="*/ 61405 h 135489"/>
                <a:gd name="connsiteX3" fmla="*/ 54798 w 631050"/>
                <a:gd name="connsiteY3" fmla="*/ 80455 h 135489"/>
                <a:gd name="connsiteX4" fmla="*/ 133115 w 631050"/>
                <a:gd name="connsiteY4" fmla="*/ 107972 h 135489"/>
                <a:gd name="connsiteX5" fmla="*/ 266465 w 631050"/>
                <a:gd name="connsiteY5" fmla="*/ 124905 h 135489"/>
                <a:gd name="connsiteX6" fmla="*/ 338431 w 631050"/>
                <a:gd name="connsiteY6" fmla="*/ 135489 h 135489"/>
                <a:gd name="connsiteX7" fmla="*/ 484481 w 631050"/>
                <a:gd name="connsiteY7" fmla="*/ 124905 h 135489"/>
                <a:gd name="connsiteX8" fmla="*/ 586081 w 631050"/>
                <a:gd name="connsiteY8" fmla="*/ 91039 h 135489"/>
                <a:gd name="connsiteX9" fmla="*/ 630531 w 631050"/>
                <a:gd name="connsiteY9" fmla="*/ 55055 h 135489"/>
                <a:gd name="connsiteX10" fmla="*/ 607248 w 631050"/>
                <a:gd name="connsiteY10" fmla="*/ 25422 h 135489"/>
                <a:gd name="connsiteX11" fmla="*/ 560681 w 631050"/>
                <a:gd name="connsiteY11" fmla="*/ 4255 h 135489"/>
                <a:gd name="connsiteX12" fmla="*/ 533165 w 631050"/>
                <a:gd name="connsiteY12" fmla="*/ 8489 h 135489"/>
                <a:gd name="connsiteX13" fmla="*/ 499298 w 631050"/>
                <a:gd name="connsiteY13" fmla="*/ 31772 h 135489"/>
                <a:gd name="connsiteX14" fmla="*/ 374415 w 631050"/>
                <a:gd name="connsiteY14" fmla="*/ 57172 h 135489"/>
                <a:gd name="connsiteX15" fmla="*/ 232598 w 631050"/>
                <a:gd name="connsiteY15" fmla="*/ 57172 h 135489"/>
                <a:gd name="connsiteX16" fmla="*/ 120415 w 631050"/>
                <a:gd name="connsiteY16" fmla="*/ 29655 h 135489"/>
                <a:gd name="connsiteX17" fmla="*/ 61148 w 631050"/>
                <a:gd name="connsiteY17" fmla="*/ 22 h 135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31050" h="135489">
                  <a:moveTo>
                    <a:pt x="61148" y="22"/>
                  </a:moveTo>
                  <a:cubicBezTo>
                    <a:pt x="41745" y="-683"/>
                    <a:pt x="12465" y="15192"/>
                    <a:pt x="3998" y="25422"/>
                  </a:cubicBezTo>
                  <a:cubicBezTo>
                    <a:pt x="-4469" y="35652"/>
                    <a:pt x="1881" y="52233"/>
                    <a:pt x="10348" y="61405"/>
                  </a:cubicBezTo>
                  <a:cubicBezTo>
                    <a:pt x="18815" y="70577"/>
                    <a:pt x="34337" y="72694"/>
                    <a:pt x="54798" y="80455"/>
                  </a:cubicBezTo>
                  <a:cubicBezTo>
                    <a:pt x="75259" y="88216"/>
                    <a:pt x="97837" y="100564"/>
                    <a:pt x="133115" y="107972"/>
                  </a:cubicBezTo>
                  <a:cubicBezTo>
                    <a:pt x="168393" y="115380"/>
                    <a:pt x="232246" y="120319"/>
                    <a:pt x="266465" y="124905"/>
                  </a:cubicBezTo>
                  <a:cubicBezTo>
                    <a:pt x="300684" y="129491"/>
                    <a:pt x="302095" y="135489"/>
                    <a:pt x="338431" y="135489"/>
                  </a:cubicBezTo>
                  <a:cubicBezTo>
                    <a:pt x="374767" y="135489"/>
                    <a:pt x="443206" y="132313"/>
                    <a:pt x="484481" y="124905"/>
                  </a:cubicBezTo>
                  <a:cubicBezTo>
                    <a:pt x="525756" y="117497"/>
                    <a:pt x="561739" y="102681"/>
                    <a:pt x="586081" y="91039"/>
                  </a:cubicBezTo>
                  <a:cubicBezTo>
                    <a:pt x="610423" y="79397"/>
                    <a:pt x="627003" y="65991"/>
                    <a:pt x="630531" y="55055"/>
                  </a:cubicBezTo>
                  <a:cubicBezTo>
                    <a:pt x="634059" y="44119"/>
                    <a:pt x="618890" y="33889"/>
                    <a:pt x="607248" y="25422"/>
                  </a:cubicBezTo>
                  <a:cubicBezTo>
                    <a:pt x="595606" y="16955"/>
                    <a:pt x="573028" y="7077"/>
                    <a:pt x="560681" y="4255"/>
                  </a:cubicBezTo>
                  <a:cubicBezTo>
                    <a:pt x="548334" y="1433"/>
                    <a:pt x="543395" y="3903"/>
                    <a:pt x="533165" y="8489"/>
                  </a:cubicBezTo>
                  <a:cubicBezTo>
                    <a:pt x="522935" y="13075"/>
                    <a:pt x="525756" y="23658"/>
                    <a:pt x="499298" y="31772"/>
                  </a:cubicBezTo>
                  <a:cubicBezTo>
                    <a:pt x="472840" y="39886"/>
                    <a:pt x="418865" y="52939"/>
                    <a:pt x="374415" y="57172"/>
                  </a:cubicBezTo>
                  <a:cubicBezTo>
                    <a:pt x="329965" y="61405"/>
                    <a:pt x="274931" y="61758"/>
                    <a:pt x="232598" y="57172"/>
                  </a:cubicBezTo>
                  <a:cubicBezTo>
                    <a:pt x="190265" y="52586"/>
                    <a:pt x="144051" y="39886"/>
                    <a:pt x="120415" y="29655"/>
                  </a:cubicBezTo>
                  <a:cubicBezTo>
                    <a:pt x="96779" y="19425"/>
                    <a:pt x="80551" y="727"/>
                    <a:pt x="61148" y="22"/>
                  </a:cubicBezTo>
                  <a:close/>
                </a:path>
              </a:pathLst>
            </a:custGeom>
            <a:solidFill>
              <a:srgbClr val="D1CFC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216" name="Hình tự do: Hình 215">
              <a:extLst>
                <a:ext uri="{FF2B5EF4-FFF2-40B4-BE49-F238E27FC236}">
                  <a16:creationId xmlns:a16="http://schemas.microsoft.com/office/drawing/2014/main" id="{B95CA752-9A56-4953-443D-C774B94BE548}"/>
                </a:ext>
              </a:extLst>
            </p:cNvPr>
            <p:cNvSpPr/>
            <p:nvPr/>
          </p:nvSpPr>
          <p:spPr>
            <a:xfrm>
              <a:off x="7800975" y="4413250"/>
              <a:ext cx="658293" cy="657361"/>
            </a:xfrm>
            <a:custGeom>
              <a:avLst/>
              <a:gdLst>
                <a:gd name="connsiteX0" fmla="*/ 0 w 658293"/>
                <a:gd name="connsiteY0" fmla="*/ 587375 h 657361"/>
                <a:gd name="connsiteX1" fmla="*/ 85725 w 658293"/>
                <a:gd name="connsiteY1" fmla="*/ 641350 h 657361"/>
                <a:gd name="connsiteX2" fmla="*/ 171450 w 658293"/>
                <a:gd name="connsiteY2" fmla="*/ 657225 h 657361"/>
                <a:gd name="connsiteX3" fmla="*/ 409575 w 658293"/>
                <a:gd name="connsiteY3" fmla="*/ 647700 h 657361"/>
                <a:gd name="connsiteX4" fmla="*/ 581025 w 658293"/>
                <a:gd name="connsiteY4" fmla="*/ 625475 h 657361"/>
                <a:gd name="connsiteX5" fmla="*/ 641350 w 658293"/>
                <a:gd name="connsiteY5" fmla="*/ 590550 h 657361"/>
                <a:gd name="connsiteX6" fmla="*/ 647700 w 658293"/>
                <a:gd name="connsiteY6" fmla="*/ 495300 h 657361"/>
                <a:gd name="connsiteX7" fmla="*/ 654050 w 658293"/>
                <a:gd name="connsiteY7" fmla="*/ 60325 h 657361"/>
                <a:gd name="connsiteX8" fmla="*/ 657225 w 658293"/>
                <a:gd name="connsiteY8" fmla="*/ 31750 h 657361"/>
                <a:gd name="connsiteX9" fmla="*/ 635000 w 658293"/>
                <a:gd name="connsiteY9" fmla="*/ 53975 h 657361"/>
                <a:gd name="connsiteX10" fmla="*/ 568325 w 658293"/>
                <a:gd name="connsiteY10" fmla="*/ 88900 h 657361"/>
                <a:gd name="connsiteX11" fmla="*/ 495300 w 658293"/>
                <a:gd name="connsiteY11" fmla="*/ 101600 h 657361"/>
                <a:gd name="connsiteX12" fmla="*/ 374650 w 658293"/>
                <a:gd name="connsiteY12" fmla="*/ 107950 h 657361"/>
                <a:gd name="connsiteX13" fmla="*/ 244475 w 658293"/>
                <a:gd name="connsiteY13" fmla="*/ 95250 h 657361"/>
                <a:gd name="connsiteX14" fmla="*/ 117475 w 658293"/>
                <a:gd name="connsiteY14" fmla="*/ 63500 h 657361"/>
                <a:gd name="connsiteX15" fmla="*/ 69850 w 658293"/>
                <a:gd name="connsiteY15" fmla="*/ 44450 h 657361"/>
                <a:gd name="connsiteX16" fmla="*/ 15875 w 658293"/>
                <a:gd name="connsiteY16" fmla="*/ 15875 h 657361"/>
                <a:gd name="connsiteX17" fmla="*/ 3175 w 658293"/>
                <a:gd name="connsiteY17" fmla="*/ 0 h 657361"/>
                <a:gd name="connsiteX18" fmla="*/ 3175 w 658293"/>
                <a:gd name="connsiteY18" fmla="*/ 0 h 657361"/>
                <a:gd name="connsiteX19" fmla="*/ 0 w 658293"/>
                <a:gd name="connsiteY19" fmla="*/ 587375 h 657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58293" h="657361">
                  <a:moveTo>
                    <a:pt x="0" y="587375"/>
                  </a:moveTo>
                  <a:cubicBezTo>
                    <a:pt x="28575" y="608541"/>
                    <a:pt x="57150" y="629708"/>
                    <a:pt x="85725" y="641350"/>
                  </a:cubicBezTo>
                  <a:cubicBezTo>
                    <a:pt x="114300" y="652992"/>
                    <a:pt x="117475" y="656167"/>
                    <a:pt x="171450" y="657225"/>
                  </a:cubicBezTo>
                  <a:cubicBezTo>
                    <a:pt x="225425" y="658283"/>
                    <a:pt x="341312" y="652992"/>
                    <a:pt x="409575" y="647700"/>
                  </a:cubicBezTo>
                  <a:cubicBezTo>
                    <a:pt x="477838" y="642408"/>
                    <a:pt x="542396" y="635000"/>
                    <a:pt x="581025" y="625475"/>
                  </a:cubicBezTo>
                  <a:cubicBezTo>
                    <a:pt x="619654" y="615950"/>
                    <a:pt x="630238" y="612246"/>
                    <a:pt x="641350" y="590550"/>
                  </a:cubicBezTo>
                  <a:cubicBezTo>
                    <a:pt x="652462" y="568854"/>
                    <a:pt x="645583" y="583671"/>
                    <a:pt x="647700" y="495300"/>
                  </a:cubicBezTo>
                  <a:cubicBezTo>
                    <a:pt x="649817" y="406929"/>
                    <a:pt x="652462" y="137583"/>
                    <a:pt x="654050" y="60325"/>
                  </a:cubicBezTo>
                  <a:cubicBezTo>
                    <a:pt x="655638" y="-16933"/>
                    <a:pt x="660400" y="32808"/>
                    <a:pt x="657225" y="31750"/>
                  </a:cubicBezTo>
                  <a:cubicBezTo>
                    <a:pt x="654050" y="30692"/>
                    <a:pt x="649817" y="44450"/>
                    <a:pt x="635000" y="53975"/>
                  </a:cubicBezTo>
                  <a:cubicBezTo>
                    <a:pt x="620183" y="63500"/>
                    <a:pt x="591608" y="80962"/>
                    <a:pt x="568325" y="88900"/>
                  </a:cubicBezTo>
                  <a:cubicBezTo>
                    <a:pt x="545042" y="96837"/>
                    <a:pt x="527579" y="98425"/>
                    <a:pt x="495300" y="101600"/>
                  </a:cubicBezTo>
                  <a:cubicBezTo>
                    <a:pt x="463021" y="104775"/>
                    <a:pt x="416454" y="109008"/>
                    <a:pt x="374650" y="107950"/>
                  </a:cubicBezTo>
                  <a:cubicBezTo>
                    <a:pt x="332846" y="106892"/>
                    <a:pt x="287337" y="102658"/>
                    <a:pt x="244475" y="95250"/>
                  </a:cubicBezTo>
                  <a:cubicBezTo>
                    <a:pt x="201613" y="87842"/>
                    <a:pt x="146579" y="71967"/>
                    <a:pt x="117475" y="63500"/>
                  </a:cubicBezTo>
                  <a:cubicBezTo>
                    <a:pt x="88371" y="55033"/>
                    <a:pt x="86783" y="52387"/>
                    <a:pt x="69850" y="44450"/>
                  </a:cubicBezTo>
                  <a:cubicBezTo>
                    <a:pt x="52917" y="36513"/>
                    <a:pt x="26988" y="23283"/>
                    <a:pt x="15875" y="15875"/>
                  </a:cubicBezTo>
                  <a:cubicBezTo>
                    <a:pt x="4763" y="8467"/>
                    <a:pt x="3175" y="0"/>
                    <a:pt x="3175" y="0"/>
                  </a:cubicBezTo>
                  <a:lnTo>
                    <a:pt x="3175" y="0"/>
                  </a:lnTo>
                  <a:cubicBezTo>
                    <a:pt x="2117" y="195792"/>
                    <a:pt x="1058" y="391583"/>
                    <a:pt x="0" y="587375"/>
                  </a:cubicBezTo>
                  <a:close/>
                </a:path>
              </a:pathLst>
            </a:custGeom>
            <a:solidFill>
              <a:srgbClr val="D1CFC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</p:grpSp>
      <p:grpSp>
        <p:nvGrpSpPr>
          <p:cNvPr id="217" name="Nhóm 216">
            <a:extLst>
              <a:ext uri="{FF2B5EF4-FFF2-40B4-BE49-F238E27FC236}">
                <a16:creationId xmlns:a16="http://schemas.microsoft.com/office/drawing/2014/main" id="{26D58F3A-A135-69FF-DD13-CAD272A32468}"/>
              </a:ext>
            </a:extLst>
          </p:cNvPr>
          <p:cNvGrpSpPr/>
          <p:nvPr/>
        </p:nvGrpSpPr>
        <p:grpSpPr>
          <a:xfrm>
            <a:off x="8116255" y="4626429"/>
            <a:ext cx="477380" cy="646485"/>
            <a:chOff x="7709672" y="4025872"/>
            <a:chExt cx="857294" cy="1092256"/>
          </a:xfrm>
        </p:grpSpPr>
        <p:pic>
          <p:nvPicPr>
            <p:cNvPr id="218" name="Hình ảnh 217">
              <a:extLst>
                <a:ext uri="{FF2B5EF4-FFF2-40B4-BE49-F238E27FC236}">
                  <a16:creationId xmlns:a16="http://schemas.microsoft.com/office/drawing/2014/main" id="{0A74A944-479D-F443-9651-D05FF44290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140" b="95930" l="9630" r="89630">
                          <a14:foregroundMark x1="27407" y1="8140" x2="27407" y2="8140"/>
                          <a14:foregroundMark x1="42963" y1="91279" x2="42963" y2="91279"/>
                          <a14:foregroundMark x1="46667" y1="95930" x2="46667" y2="95930"/>
                          <a14:backgroundMark x1="47407" y1="7558" x2="47407" y2="7558"/>
                          <a14:backgroundMark x1="48889" y1="17442" x2="48889" y2="17442"/>
                          <a14:backgroundMark x1="46667" y1="30233" x2="46667" y2="30233"/>
                          <a14:backgroundMark x1="47407" y1="22674" x2="47407" y2="22674"/>
                          <a14:backgroundMark x1="48889" y1="19186" x2="47407" y2="4883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09672" y="4025872"/>
              <a:ext cx="857294" cy="1092256"/>
            </a:xfrm>
            <a:prstGeom prst="rect">
              <a:avLst/>
            </a:prstGeom>
          </p:spPr>
        </p:pic>
        <p:sp>
          <p:nvSpPr>
            <p:cNvPr id="219" name="Hình Bầu dục 218">
              <a:extLst>
                <a:ext uri="{FF2B5EF4-FFF2-40B4-BE49-F238E27FC236}">
                  <a16:creationId xmlns:a16="http://schemas.microsoft.com/office/drawing/2014/main" id="{652A43E3-2F50-5416-BE21-90E90FFC3D1C}"/>
                </a:ext>
              </a:extLst>
            </p:cNvPr>
            <p:cNvSpPr/>
            <p:nvPr/>
          </p:nvSpPr>
          <p:spPr>
            <a:xfrm>
              <a:off x="7833519" y="4089396"/>
              <a:ext cx="609598" cy="152400"/>
            </a:xfrm>
            <a:prstGeom prst="ellipse">
              <a:avLst/>
            </a:prstGeom>
            <a:solidFill>
              <a:srgbClr val="D1CFC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220" name="Hình tự do: Hình 219">
              <a:extLst>
                <a:ext uri="{FF2B5EF4-FFF2-40B4-BE49-F238E27FC236}">
                  <a16:creationId xmlns:a16="http://schemas.microsoft.com/office/drawing/2014/main" id="{12627619-E27A-B09C-8319-935EAB7A6D3A}"/>
                </a:ext>
              </a:extLst>
            </p:cNvPr>
            <p:cNvSpPr/>
            <p:nvPr/>
          </p:nvSpPr>
          <p:spPr>
            <a:xfrm>
              <a:off x="7825310" y="4180108"/>
              <a:ext cx="633721" cy="131968"/>
            </a:xfrm>
            <a:custGeom>
              <a:avLst/>
              <a:gdLst>
                <a:gd name="connsiteX0" fmla="*/ 218023 w 633721"/>
                <a:gd name="connsiteY0" fmla="*/ 68042 h 131968"/>
                <a:gd name="connsiteX1" fmla="*/ 353490 w 633721"/>
                <a:gd name="connsiteY1" fmla="*/ 72275 h 131968"/>
                <a:gd name="connsiteX2" fmla="*/ 554573 w 633721"/>
                <a:gd name="connsiteY2" fmla="*/ 36292 h 131968"/>
                <a:gd name="connsiteX3" fmla="*/ 618073 w 633721"/>
                <a:gd name="connsiteY3" fmla="*/ 309 h 131968"/>
                <a:gd name="connsiteX4" fmla="*/ 630773 w 633721"/>
                <a:gd name="connsiteY4" fmla="*/ 57459 h 131968"/>
                <a:gd name="connsiteX5" fmla="*/ 573623 w 633721"/>
                <a:gd name="connsiteY5" fmla="*/ 93442 h 131968"/>
                <a:gd name="connsiteX6" fmla="*/ 436040 w 633721"/>
                <a:gd name="connsiteY6" fmla="*/ 123075 h 131968"/>
                <a:gd name="connsiteX7" fmla="*/ 239190 w 633721"/>
                <a:gd name="connsiteY7" fmla="*/ 131542 h 131968"/>
                <a:gd name="connsiteX8" fmla="*/ 78323 w 633721"/>
                <a:gd name="connsiteY8" fmla="*/ 112492 h 131968"/>
                <a:gd name="connsiteX9" fmla="*/ 8473 w 633721"/>
                <a:gd name="connsiteY9" fmla="*/ 57459 h 131968"/>
                <a:gd name="connsiteX10" fmla="*/ 10590 w 633721"/>
                <a:gd name="connsiteY10" fmla="*/ 4542 h 131968"/>
                <a:gd name="connsiteX11" fmla="*/ 93140 w 633721"/>
                <a:gd name="connsiteY11" fmla="*/ 44759 h 131968"/>
                <a:gd name="connsiteX12" fmla="*/ 218023 w 633721"/>
                <a:gd name="connsiteY12" fmla="*/ 68042 h 131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33721" h="131968">
                  <a:moveTo>
                    <a:pt x="218023" y="68042"/>
                  </a:moveTo>
                  <a:cubicBezTo>
                    <a:pt x="261415" y="72628"/>
                    <a:pt x="297398" y="77567"/>
                    <a:pt x="353490" y="72275"/>
                  </a:cubicBezTo>
                  <a:cubicBezTo>
                    <a:pt x="409582" y="66983"/>
                    <a:pt x="510476" y="48286"/>
                    <a:pt x="554573" y="36292"/>
                  </a:cubicBezTo>
                  <a:cubicBezTo>
                    <a:pt x="598670" y="24298"/>
                    <a:pt x="605373" y="-3219"/>
                    <a:pt x="618073" y="309"/>
                  </a:cubicBezTo>
                  <a:cubicBezTo>
                    <a:pt x="630773" y="3837"/>
                    <a:pt x="638181" y="41937"/>
                    <a:pt x="630773" y="57459"/>
                  </a:cubicBezTo>
                  <a:cubicBezTo>
                    <a:pt x="623365" y="72981"/>
                    <a:pt x="606078" y="82506"/>
                    <a:pt x="573623" y="93442"/>
                  </a:cubicBezTo>
                  <a:cubicBezTo>
                    <a:pt x="541168" y="104378"/>
                    <a:pt x="491779" y="116725"/>
                    <a:pt x="436040" y="123075"/>
                  </a:cubicBezTo>
                  <a:cubicBezTo>
                    <a:pt x="380301" y="129425"/>
                    <a:pt x="298809" y="133306"/>
                    <a:pt x="239190" y="131542"/>
                  </a:cubicBezTo>
                  <a:cubicBezTo>
                    <a:pt x="179571" y="129778"/>
                    <a:pt x="116776" y="124839"/>
                    <a:pt x="78323" y="112492"/>
                  </a:cubicBezTo>
                  <a:cubicBezTo>
                    <a:pt x="39870" y="100145"/>
                    <a:pt x="19762" y="75451"/>
                    <a:pt x="8473" y="57459"/>
                  </a:cubicBezTo>
                  <a:cubicBezTo>
                    <a:pt x="-2816" y="39467"/>
                    <a:pt x="-3521" y="6659"/>
                    <a:pt x="10590" y="4542"/>
                  </a:cubicBezTo>
                  <a:cubicBezTo>
                    <a:pt x="24701" y="2425"/>
                    <a:pt x="60685" y="34176"/>
                    <a:pt x="93140" y="44759"/>
                  </a:cubicBezTo>
                  <a:cubicBezTo>
                    <a:pt x="125595" y="55342"/>
                    <a:pt x="174631" y="63456"/>
                    <a:pt x="218023" y="68042"/>
                  </a:cubicBezTo>
                  <a:close/>
                </a:path>
              </a:pathLst>
            </a:custGeom>
            <a:solidFill>
              <a:srgbClr val="D1CFC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221" name="Hình tự do: Hình 220">
              <a:extLst>
                <a:ext uri="{FF2B5EF4-FFF2-40B4-BE49-F238E27FC236}">
                  <a16:creationId xmlns:a16="http://schemas.microsoft.com/office/drawing/2014/main" id="{2C61BCC2-76DA-FCA1-CDDA-59D376D75F1A}"/>
                </a:ext>
              </a:extLst>
            </p:cNvPr>
            <p:cNvSpPr/>
            <p:nvPr/>
          </p:nvSpPr>
          <p:spPr>
            <a:xfrm>
              <a:off x="7913474" y="4302522"/>
              <a:ext cx="437501" cy="142743"/>
            </a:xfrm>
            <a:custGeom>
              <a:avLst/>
              <a:gdLst>
                <a:gd name="connsiteX0" fmla="*/ 17676 w 437501"/>
                <a:gd name="connsiteY0" fmla="*/ 9128 h 142743"/>
                <a:gd name="connsiteX1" fmla="*/ 7093 w 437501"/>
                <a:gd name="connsiteY1" fmla="*/ 74745 h 142743"/>
                <a:gd name="connsiteX2" fmla="*/ 68476 w 437501"/>
                <a:gd name="connsiteY2" fmla="*/ 112845 h 142743"/>
                <a:gd name="connsiteX3" fmla="*/ 163726 w 437501"/>
                <a:gd name="connsiteY3" fmla="*/ 131895 h 142743"/>
                <a:gd name="connsiteX4" fmla="*/ 250509 w 437501"/>
                <a:gd name="connsiteY4" fmla="*/ 142478 h 142743"/>
                <a:gd name="connsiteX5" fmla="*/ 379626 w 437501"/>
                <a:gd name="connsiteY5" fmla="*/ 121311 h 142743"/>
                <a:gd name="connsiteX6" fmla="*/ 432543 w 437501"/>
                <a:gd name="connsiteY6" fmla="*/ 98028 h 142743"/>
                <a:gd name="connsiteX7" fmla="*/ 430426 w 437501"/>
                <a:gd name="connsiteY7" fmla="*/ 34528 h 142743"/>
                <a:gd name="connsiteX8" fmla="*/ 424076 w 437501"/>
                <a:gd name="connsiteY8" fmla="*/ 661 h 142743"/>
                <a:gd name="connsiteX9" fmla="*/ 269559 w 437501"/>
                <a:gd name="connsiteY9" fmla="*/ 11245 h 142743"/>
                <a:gd name="connsiteX10" fmla="*/ 153143 w 437501"/>
                <a:gd name="connsiteY10" fmla="*/ 17595 h 142743"/>
                <a:gd name="connsiteX11" fmla="*/ 17676 w 437501"/>
                <a:gd name="connsiteY11" fmla="*/ 9128 h 142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7501" h="142743">
                  <a:moveTo>
                    <a:pt x="17676" y="9128"/>
                  </a:moveTo>
                  <a:cubicBezTo>
                    <a:pt x="-6666" y="18653"/>
                    <a:pt x="-1374" y="57459"/>
                    <a:pt x="7093" y="74745"/>
                  </a:cubicBezTo>
                  <a:cubicBezTo>
                    <a:pt x="15560" y="92031"/>
                    <a:pt x="42371" y="103320"/>
                    <a:pt x="68476" y="112845"/>
                  </a:cubicBezTo>
                  <a:cubicBezTo>
                    <a:pt x="94582" y="122370"/>
                    <a:pt x="133387" y="126956"/>
                    <a:pt x="163726" y="131895"/>
                  </a:cubicBezTo>
                  <a:cubicBezTo>
                    <a:pt x="194065" y="136834"/>
                    <a:pt x="214526" y="144242"/>
                    <a:pt x="250509" y="142478"/>
                  </a:cubicBezTo>
                  <a:cubicBezTo>
                    <a:pt x="286492" y="140714"/>
                    <a:pt x="349287" y="128719"/>
                    <a:pt x="379626" y="121311"/>
                  </a:cubicBezTo>
                  <a:cubicBezTo>
                    <a:pt x="409965" y="113903"/>
                    <a:pt x="424076" y="112492"/>
                    <a:pt x="432543" y="98028"/>
                  </a:cubicBezTo>
                  <a:cubicBezTo>
                    <a:pt x="441010" y="83564"/>
                    <a:pt x="431837" y="50756"/>
                    <a:pt x="430426" y="34528"/>
                  </a:cubicBezTo>
                  <a:cubicBezTo>
                    <a:pt x="429015" y="18300"/>
                    <a:pt x="450887" y="4541"/>
                    <a:pt x="424076" y="661"/>
                  </a:cubicBezTo>
                  <a:cubicBezTo>
                    <a:pt x="397265" y="-3219"/>
                    <a:pt x="269559" y="11245"/>
                    <a:pt x="269559" y="11245"/>
                  </a:cubicBezTo>
                  <a:cubicBezTo>
                    <a:pt x="224404" y="14067"/>
                    <a:pt x="187715" y="17242"/>
                    <a:pt x="153143" y="17595"/>
                  </a:cubicBezTo>
                  <a:cubicBezTo>
                    <a:pt x="118571" y="17948"/>
                    <a:pt x="42018" y="-397"/>
                    <a:pt x="17676" y="9128"/>
                  </a:cubicBezTo>
                  <a:close/>
                </a:path>
              </a:pathLst>
            </a:custGeom>
            <a:solidFill>
              <a:srgbClr val="D1CFC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222" name="Hình tự do: Hình 221">
              <a:extLst>
                <a:ext uri="{FF2B5EF4-FFF2-40B4-BE49-F238E27FC236}">
                  <a16:creationId xmlns:a16="http://schemas.microsoft.com/office/drawing/2014/main" id="{FE4F383D-7E8B-E78B-CA08-C13A56E00F25}"/>
                </a:ext>
              </a:extLst>
            </p:cNvPr>
            <p:cNvSpPr/>
            <p:nvPr/>
          </p:nvSpPr>
          <p:spPr>
            <a:xfrm>
              <a:off x="7825552" y="4381478"/>
              <a:ext cx="631050" cy="135489"/>
            </a:xfrm>
            <a:custGeom>
              <a:avLst/>
              <a:gdLst>
                <a:gd name="connsiteX0" fmla="*/ 61148 w 631050"/>
                <a:gd name="connsiteY0" fmla="*/ 22 h 135489"/>
                <a:gd name="connsiteX1" fmla="*/ 3998 w 631050"/>
                <a:gd name="connsiteY1" fmla="*/ 25422 h 135489"/>
                <a:gd name="connsiteX2" fmla="*/ 10348 w 631050"/>
                <a:gd name="connsiteY2" fmla="*/ 61405 h 135489"/>
                <a:gd name="connsiteX3" fmla="*/ 54798 w 631050"/>
                <a:gd name="connsiteY3" fmla="*/ 80455 h 135489"/>
                <a:gd name="connsiteX4" fmla="*/ 133115 w 631050"/>
                <a:gd name="connsiteY4" fmla="*/ 107972 h 135489"/>
                <a:gd name="connsiteX5" fmla="*/ 266465 w 631050"/>
                <a:gd name="connsiteY5" fmla="*/ 124905 h 135489"/>
                <a:gd name="connsiteX6" fmla="*/ 338431 w 631050"/>
                <a:gd name="connsiteY6" fmla="*/ 135489 h 135489"/>
                <a:gd name="connsiteX7" fmla="*/ 484481 w 631050"/>
                <a:gd name="connsiteY7" fmla="*/ 124905 h 135489"/>
                <a:gd name="connsiteX8" fmla="*/ 586081 w 631050"/>
                <a:gd name="connsiteY8" fmla="*/ 91039 h 135489"/>
                <a:gd name="connsiteX9" fmla="*/ 630531 w 631050"/>
                <a:gd name="connsiteY9" fmla="*/ 55055 h 135489"/>
                <a:gd name="connsiteX10" fmla="*/ 607248 w 631050"/>
                <a:gd name="connsiteY10" fmla="*/ 25422 h 135489"/>
                <a:gd name="connsiteX11" fmla="*/ 560681 w 631050"/>
                <a:gd name="connsiteY11" fmla="*/ 4255 h 135489"/>
                <a:gd name="connsiteX12" fmla="*/ 533165 w 631050"/>
                <a:gd name="connsiteY12" fmla="*/ 8489 h 135489"/>
                <a:gd name="connsiteX13" fmla="*/ 499298 w 631050"/>
                <a:gd name="connsiteY13" fmla="*/ 31772 h 135489"/>
                <a:gd name="connsiteX14" fmla="*/ 374415 w 631050"/>
                <a:gd name="connsiteY14" fmla="*/ 57172 h 135489"/>
                <a:gd name="connsiteX15" fmla="*/ 232598 w 631050"/>
                <a:gd name="connsiteY15" fmla="*/ 57172 h 135489"/>
                <a:gd name="connsiteX16" fmla="*/ 120415 w 631050"/>
                <a:gd name="connsiteY16" fmla="*/ 29655 h 135489"/>
                <a:gd name="connsiteX17" fmla="*/ 61148 w 631050"/>
                <a:gd name="connsiteY17" fmla="*/ 22 h 135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31050" h="135489">
                  <a:moveTo>
                    <a:pt x="61148" y="22"/>
                  </a:moveTo>
                  <a:cubicBezTo>
                    <a:pt x="41745" y="-683"/>
                    <a:pt x="12465" y="15192"/>
                    <a:pt x="3998" y="25422"/>
                  </a:cubicBezTo>
                  <a:cubicBezTo>
                    <a:pt x="-4469" y="35652"/>
                    <a:pt x="1881" y="52233"/>
                    <a:pt x="10348" y="61405"/>
                  </a:cubicBezTo>
                  <a:cubicBezTo>
                    <a:pt x="18815" y="70577"/>
                    <a:pt x="34337" y="72694"/>
                    <a:pt x="54798" y="80455"/>
                  </a:cubicBezTo>
                  <a:cubicBezTo>
                    <a:pt x="75259" y="88216"/>
                    <a:pt x="97837" y="100564"/>
                    <a:pt x="133115" y="107972"/>
                  </a:cubicBezTo>
                  <a:cubicBezTo>
                    <a:pt x="168393" y="115380"/>
                    <a:pt x="232246" y="120319"/>
                    <a:pt x="266465" y="124905"/>
                  </a:cubicBezTo>
                  <a:cubicBezTo>
                    <a:pt x="300684" y="129491"/>
                    <a:pt x="302095" y="135489"/>
                    <a:pt x="338431" y="135489"/>
                  </a:cubicBezTo>
                  <a:cubicBezTo>
                    <a:pt x="374767" y="135489"/>
                    <a:pt x="443206" y="132313"/>
                    <a:pt x="484481" y="124905"/>
                  </a:cubicBezTo>
                  <a:cubicBezTo>
                    <a:pt x="525756" y="117497"/>
                    <a:pt x="561739" y="102681"/>
                    <a:pt x="586081" y="91039"/>
                  </a:cubicBezTo>
                  <a:cubicBezTo>
                    <a:pt x="610423" y="79397"/>
                    <a:pt x="627003" y="65991"/>
                    <a:pt x="630531" y="55055"/>
                  </a:cubicBezTo>
                  <a:cubicBezTo>
                    <a:pt x="634059" y="44119"/>
                    <a:pt x="618890" y="33889"/>
                    <a:pt x="607248" y="25422"/>
                  </a:cubicBezTo>
                  <a:cubicBezTo>
                    <a:pt x="595606" y="16955"/>
                    <a:pt x="573028" y="7077"/>
                    <a:pt x="560681" y="4255"/>
                  </a:cubicBezTo>
                  <a:cubicBezTo>
                    <a:pt x="548334" y="1433"/>
                    <a:pt x="543395" y="3903"/>
                    <a:pt x="533165" y="8489"/>
                  </a:cubicBezTo>
                  <a:cubicBezTo>
                    <a:pt x="522935" y="13075"/>
                    <a:pt x="525756" y="23658"/>
                    <a:pt x="499298" y="31772"/>
                  </a:cubicBezTo>
                  <a:cubicBezTo>
                    <a:pt x="472840" y="39886"/>
                    <a:pt x="418865" y="52939"/>
                    <a:pt x="374415" y="57172"/>
                  </a:cubicBezTo>
                  <a:cubicBezTo>
                    <a:pt x="329965" y="61405"/>
                    <a:pt x="274931" y="61758"/>
                    <a:pt x="232598" y="57172"/>
                  </a:cubicBezTo>
                  <a:cubicBezTo>
                    <a:pt x="190265" y="52586"/>
                    <a:pt x="144051" y="39886"/>
                    <a:pt x="120415" y="29655"/>
                  </a:cubicBezTo>
                  <a:cubicBezTo>
                    <a:pt x="96779" y="19425"/>
                    <a:pt x="80551" y="727"/>
                    <a:pt x="61148" y="22"/>
                  </a:cubicBezTo>
                  <a:close/>
                </a:path>
              </a:pathLst>
            </a:custGeom>
            <a:solidFill>
              <a:srgbClr val="D1CFC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223" name="Hình tự do: Hình 222">
              <a:extLst>
                <a:ext uri="{FF2B5EF4-FFF2-40B4-BE49-F238E27FC236}">
                  <a16:creationId xmlns:a16="http://schemas.microsoft.com/office/drawing/2014/main" id="{97BA442E-C8A7-01D3-BEB2-03FB10130432}"/>
                </a:ext>
              </a:extLst>
            </p:cNvPr>
            <p:cNvSpPr/>
            <p:nvPr/>
          </p:nvSpPr>
          <p:spPr>
            <a:xfrm>
              <a:off x="7800975" y="4413250"/>
              <a:ext cx="658293" cy="657361"/>
            </a:xfrm>
            <a:custGeom>
              <a:avLst/>
              <a:gdLst>
                <a:gd name="connsiteX0" fmla="*/ 0 w 658293"/>
                <a:gd name="connsiteY0" fmla="*/ 587375 h 657361"/>
                <a:gd name="connsiteX1" fmla="*/ 85725 w 658293"/>
                <a:gd name="connsiteY1" fmla="*/ 641350 h 657361"/>
                <a:gd name="connsiteX2" fmla="*/ 171450 w 658293"/>
                <a:gd name="connsiteY2" fmla="*/ 657225 h 657361"/>
                <a:gd name="connsiteX3" fmla="*/ 409575 w 658293"/>
                <a:gd name="connsiteY3" fmla="*/ 647700 h 657361"/>
                <a:gd name="connsiteX4" fmla="*/ 581025 w 658293"/>
                <a:gd name="connsiteY4" fmla="*/ 625475 h 657361"/>
                <a:gd name="connsiteX5" fmla="*/ 641350 w 658293"/>
                <a:gd name="connsiteY5" fmla="*/ 590550 h 657361"/>
                <a:gd name="connsiteX6" fmla="*/ 647700 w 658293"/>
                <a:gd name="connsiteY6" fmla="*/ 495300 h 657361"/>
                <a:gd name="connsiteX7" fmla="*/ 654050 w 658293"/>
                <a:gd name="connsiteY7" fmla="*/ 60325 h 657361"/>
                <a:gd name="connsiteX8" fmla="*/ 657225 w 658293"/>
                <a:gd name="connsiteY8" fmla="*/ 31750 h 657361"/>
                <a:gd name="connsiteX9" fmla="*/ 635000 w 658293"/>
                <a:gd name="connsiteY9" fmla="*/ 53975 h 657361"/>
                <a:gd name="connsiteX10" fmla="*/ 568325 w 658293"/>
                <a:gd name="connsiteY10" fmla="*/ 88900 h 657361"/>
                <a:gd name="connsiteX11" fmla="*/ 495300 w 658293"/>
                <a:gd name="connsiteY11" fmla="*/ 101600 h 657361"/>
                <a:gd name="connsiteX12" fmla="*/ 374650 w 658293"/>
                <a:gd name="connsiteY12" fmla="*/ 107950 h 657361"/>
                <a:gd name="connsiteX13" fmla="*/ 244475 w 658293"/>
                <a:gd name="connsiteY13" fmla="*/ 95250 h 657361"/>
                <a:gd name="connsiteX14" fmla="*/ 117475 w 658293"/>
                <a:gd name="connsiteY14" fmla="*/ 63500 h 657361"/>
                <a:gd name="connsiteX15" fmla="*/ 69850 w 658293"/>
                <a:gd name="connsiteY15" fmla="*/ 44450 h 657361"/>
                <a:gd name="connsiteX16" fmla="*/ 15875 w 658293"/>
                <a:gd name="connsiteY16" fmla="*/ 15875 h 657361"/>
                <a:gd name="connsiteX17" fmla="*/ 3175 w 658293"/>
                <a:gd name="connsiteY17" fmla="*/ 0 h 657361"/>
                <a:gd name="connsiteX18" fmla="*/ 3175 w 658293"/>
                <a:gd name="connsiteY18" fmla="*/ 0 h 657361"/>
                <a:gd name="connsiteX19" fmla="*/ 0 w 658293"/>
                <a:gd name="connsiteY19" fmla="*/ 587375 h 657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58293" h="657361">
                  <a:moveTo>
                    <a:pt x="0" y="587375"/>
                  </a:moveTo>
                  <a:cubicBezTo>
                    <a:pt x="28575" y="608541"/>
                    <a:pt x="57150" y="629708"/>
                    <a:pt x="85725" y="641350"/>
                  </a:cubicBezTo>
                  <a:cubicBezTo>
                    <a:pt x="114300" y="652992"/>
                    <a:pt x="117475" y="656167"/>
                    <a:pt x="171450" y="657225"/>
                  </a:cubicBezTo>
                  <a:cubicBezTo>
                    <a:pt x="225425" y="658283"/>
                    <a:pt x="341312" y="652992"/>
                    <a:pt x="409575" y="647700"/>
                  </a:cubicBezTo>
                  <a:cubicBezTo>
                    <a:pt x="477838" y="642408"/>
                    <a:pt x="542396" y="635000"/>
                    <a:pt x="581025" y="625475"/>
                  </a:cubicBezTo>
                  <a:cubicBezTo>
                    <a:pt x="619654" y="615950"/>
                    <a:pt x="630238" y="612246"/>
                    <a:pt x="641350" y="590550"/>
                  </a:cubicBezTo>
                  <a:cubicBezTo>
                    <a:pt x="652462" y="568854"/>
                    <a:pt x="645583" y="583671"/>
                    <a:pt x="647700" y="495300"/>
                  </a:cubicBezTo>
                  <a:cubicBezTo>
                    <a:pt x="649817" y="406929"/>
                    <a:pt x="652462" y="137583"/>
                    <a:pt x="654050" y="60325"/>
                  </a:cubicBezTo>
                  <a:cubicBezTo>
                    <a:pt x="655638" y="-16933"/>
                    <a:pt x="660400" y="32808"/>
                    <a:pt x="657225" y="31750"/>
                  </a:cubicBezTo>
                  <a:cubicBezTo>
                    <a:pt x="654050" y="30692"/>
                    <a:pt x="649817" y="44450"/>
                    <a:pt x="635000" y="53975"/>
                  </a:cubicBezTo>
                  <a:cubicBezTo>
                    <a:pt x="620183" y="63500"/>
                    <a:pt x="591608" y="80962"/>
                    <a:pt x="568325" y="88900"/>
                  </a:cubicBezTo>
                  <a:cubicBezTo>
                    <a:pt x="545042" y="96837"/>
                    <a:pt x="527579" y="98425"/>
                    <a:pt x="495300" y="101600"/>
                  </a:cubicBezTo>
                  <a:cubicBezTo>
                    <a:pt x="463021" y="104775"/>
                    <a:pt x="416454" y="109008"/>
                    <a:pt x="374650" y="107950"/>
                  </a:cubicBezTo>
                  <a:cubicBezTo>
                    <a:pt x="332846" y="106892"/>
                    <a:pt x="287337" y="102658"/>
                    <a:pt x="244475" y="95250"/>
                  </a:cubicBezTo>
                  <a:cubicBezTo>
                    <a:pt x="201613" y="87842"/>
                    <a:pt x="146579" y="71967"/>
                    <a:pt x="117475" y="63500"/>
                  </a:cubicBezTo>
                  <a:cubicBezTo>
                    <a:pt x="88371" y="55033"/>
                    <a:pt x="86783" y="52387"/>
                    <a:pt x="69850" y="44450"/>
                  </a:cubicBezTo>
                  <a:cubicBezTo>
                    <a:pt x="52917" y="36513"/>
                    <a:pt x="26988" y="23283"/>
                    <a:pt x="15875" y="15875"/>
                  </a:cubicBezTo>
                  <a:cubicBezTo>
                    <a:pt x="4763" y="8467"/>
                    <a:pt x="3175" y="0"/>
                    <a:pt x="3175" y="0"/>
                  </a:cubicBezTo>
                  <a:lnTo>
                    <a:pt x="3175" y="0"/>
                  </a:lnTo>
                  <a:cubicBezTo>
                    <a:pt x="2117" y="195792"/>
                    <a:pt x="1058" y="391583"/>
                    <a:pt x="0" y="587375"/>
                  </a:cubicBezTo>
                  <a:close/>
                </a:path>
              </a:pathLst>
            </a:custGeom>
            <a:solidFill>
              <a:srgbClr val="D1CFC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</p:grpSp>
      <p:grpSp>
        <p:nvGrpSpPr>
          <p:cNvPr id="224" name="Nhóm 223">
            <a:extLst>
              <a:ext uri="{FF2B5EF4-FFF2-40B4-BE49-F238E27FC236}">
                <a16:creationId xmlns:a16="http://schemas.microsoft.com/office/drawing/2014/main" id="{8001221B-86F6-1DDF-EFE7-981963BBC781}"/>
              </a:ext>
            </a:extLst>
          </p:cNvPr>
          <p:cNvGrpSpPr/>
          <p:nvPr/>
        </p:nvGrpSpPr>
        <p:grpSpPr>
          <a:xfrm>
            <a:off x="9139975" y="4782523"/>
            <a:ext cx="362117" cy="490391"/>
            <a:chOff x="7709672" y="4025872"/>
            <a:chExt cx="857294" cy="1092256"/>
          </a:xfrm>
        </p:grpSpPr>
        <p:pic>
          <p:nvPicPr>
            <p:cNvPr id="225" name="Hình ảnh 224">
              <a:extLst>
                <a:ext uri="{FF2B5EF4-FFF2-40B4-BE49-F238E27FC236}">
                  <a16:creationId xmlns:a16="http://schemas.microsoft.com/office/drawing/2014/main" id="{C95EC5EF-62E2-441E-BDEE-7A452BBB5C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140" b="95930" l="9630" r="89630">
                          <a14:foregroundMark x1="27407" y1="8140" x2="27407" y2="8140"/>
                          <a14:foregroundMark x1="42963" y1="91279" x2="42963" y2="91279"/>
                          <a14:foregroundMark x1="46667" y1="95930" x2="46667" y2="95930"/>
                          <a14:backgroundMark x1="47407" y1="7558" x2="47407" y2="7558"/>
                          <a14:backgroundMark x1="48889" y1="17442" x2="48889" y2="17442"/>
                          <a14:backgroundMark x1="46667" y1="30233" x2="46667" y2="30233"/>
                          <a14:backgroundMark x1="47407" y1="22674" x2="47407" y2="22674"/>
                          <a14:backgroundMark x1="48889" y1="19186" x2="47407" y2="4883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09672" y="4025872"/>
              <a:ext cx="857294" cy="1092256"/>
            </a:xfrm>
            <a:prstGeom prst="rect">
              <a:avLst/>
            </a:prstGeom>
          </p:spPr>
        </p:pic>
        <p:sp>
          <p:nvSpPr>
            <p:cNvPr id="226" name="Hình Bầu dục 225">
              <a:extLst>
                <a:ext uri="{FF2B5EF4-FFF2-40B4-BE49-F238E27FC236}">
                  <a16:creationId xmlns:a16="http://schemas.microsoft.com/office/drawing/2014/main" id="{117FA3A5-B5A3-ED4A-1BA1-F2420535F13A}"/>
                </a:ext>
              </a:extLst>
            </p:cNvPr>
            <p:cNvSpPr/>
            <p:nvPr/>
          </p:nvSpPr>
          <p:spPr>
            <a:xfrm>
              <a:off x="7833519" y="4089396"/>
              <a:ext cx="609598" cy="152400"/>
            </a:xfrm>
            <a:prstGeom prst="ellipse">
              <a:avLst/>
            </a:prstGeom>
            <a:solidFill>
              <a:srgbClr val="D1CFC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227" name="Hình tự do: Hình 226">
              <a:extLst>
                <a:ext uri="{FF2B5EF4-FFF2-40B4-BE49-F238E27FC236}">
                  <a16:creationId xmlns:a16="http://schemas.microsoft.com/office/drawing/2014/main" id="{EC494119-DA9D-290A-4D23-7DF09BC810D8}"/>
                </a:ext>
              </a:extLst>
            </p:cNvPr>
            <p:cNvSpPr/>
            <p:nvPr/>
          </p:nvSpPr>
          <p:spPr>
            <a:xfrm>
              <a:off x="7825310" y="4180108"/>
              <a:ext cx="633721" cy="131968"/>
            </a:xfrm>
            <a:custGeom>
              <a:avLst/>
              <a:gdLst>
                <a:gd name="connsiteX0" fmla="*/ 218023 w 633721"/>
                <a:gd name="connsiteY0" fmla="*/ 68042 h 131968"/>
                <a:gd name="connsiteX1" fmla="*/ 353490 w 633721"/>
                <a:gd name="connsiteY1" fmla="*/ 72275 h 131968"/>
                <a:gd name="connsiteX2" fmla="*/ 554573 w 633721"/>
                <a:gd name="connsiteY2" fmla="*/ 36292 h 131968"/>
                <a:gd name="connsiteX3" fmla="*/ 618073 w 633721"/>
                <a:gd name="connsiteY3" fmla="*/ 309 h 131968"/>
                <a:gd name="connsiteX4" fmla="*/ 630773 w 633721"/>
                <a:gd name="connsiteY4" fmla="*/ 57459 h 131968"/>
                <a:gd name="connsiteX5" fmla="*/ 573623 w 633721"/>
                <a:gd name="connsiteY5" fmla="*/ 93442 h 131968"/>
                <a:gd name="connsiteX6" fmla="*/ 436040 w 633721"/>
                <a:gd name="connsiteY6" fmla="*/ 123075 h 131968"/>
                <a:gd name="connsiteX7" fmla="*/ 239190 w 633721"/>
                <a:gd name="connsiteY7" fmla="*/ 131542 h 131968"/>
                <a:gd name="connsiteX8" fmla="*/ 78323 w 633721"/>
                <a:gd name="connsiteY8" fmla="*/ 112492 h 131968"/>
                <a:gd name="connsiteX9" fmla="*/ 8473 w 633721"/>
                <a:gd name="connsiteY9" fmla="*/ 57459 h 131968"/>
                <a:gd name="connsiteX10" fmla="*/ 10590 w 633721"/>
                <a:gd name="connsiteY10" fmla="*/ 4542 h 131968"/>
                <a:gd name="connsiteX11" fmla="*/ 93140 w 633721"/>
                <a:gd name="connsiteY11" fmla="*/ 44759 h 131968"/>
                <a:gd name="connsiteX12" fmla="*/ 218023 w 633721"/>
                <a:gd name="connsiteY12" fmla="*/ 68042 h 131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33721" h="131968">
                  <a:moveTo>
                    <a:pt x="218023" y="68042"/>
                  </a:moveTo>
                  <a:cubicBezTo>
                    <a:pt x="261415" y="72628"/>
                    <a:pt x="297398" y="77567"/>
                    <a:pt x="353490" y="72275"/>
                  </a:cubicBezTo>
                  <a:cubicBezTo>
                    <a:pt x="409582" y="66983"/>
                    <a:pt x="510476" y="48286"/>
                    <a:pt x="554573" y="36292"/>
                  </a:cubicBezTo>
                  <a:cubicBezTo>
                    <a:pt x="598670" y="24298"/>
                    <a:pt x="605373" y="-3219"/>
                    <a:pt x="618073" y="309"/>
                  </a:cubicBezTo>
                  <a:cubicBezTo>
                    <a:pt x="630773" y="3837"/>
                    <a:pt x="638181" y="41937"/>
                    <a:pt x="630773" y="57459"/>
                  </a:cubicBezTo>
                  <a:cubicBezTo>
                    <a:pt x="623365" y="72981"/>
                    <a:pt x="606078" y="82506"/>
                    <a:pt x="573623" y="93442"/>
                  </a:cubicBezTo>
                  <a:cubicBezTo>
                    <a:pt x="541168" y="104378"/>
                    <a:pt x="491779" y="116725"/>
                    <a:pt x="436040" y="123075"/>
                  </a:cubicBezTo>
                  <a:cubicBezTo>
                    <a:pt x="380301" y="129425"/>
                    <a:pt x="298809" y="133306"/>
                    <a:pt x="239190" y="131542"/>
                  </a:cubicBezTo>
                  <a:cubicBezTo>
                    <a:pt x="179571" y="129778"/>
                    <a:pt x="116776" y="124839"/>
                    <a:pt x="78323" y="112492"/>
                  </a:cubicBezTo>
                  <a:cubicBezTo>
                    <a:pt x="39870" y="100145"/>
                    <a:pt x="19762" y="75451"/>
                    <a:pt x="8473" y="57459"/>
                  </a:cubicBezTo>
                  <a:cubicBezTo>
                    <a:pt x="-2816" y="39467"/>
                    <a:pt x="-3521" y="6659"/>
                    <a:pt x="10590" y="4542"/>
                  </a:cubicBezTo>
                  <a:cubicBezTo>
                    <a:pt x="24701" y="2425"/>
                    <a:pt x="60685" y="34176"/>
                    <a:pt x="93140" y="44759"/>
                  </a:cubicBezTo>
                  <a:cubicBezTo>
                    <a:pt x="125595" y="55342"/>
                    <a:pt x="174631" y="63456"/>
                    <a:pt x="218023" y="68042"/>
                  </a:cubicBezTo>
                  <a:close/>
                </a:path>
              </a:pathLst>
            </a:custGeom>
            <a:solidFill>
              <a:srgbClr val="D1CFC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228" name="Hình tự do: Hình 227">
              <a:extLst>
                <a:ext uri="{FF2B5EF4-FFF2-40B4-BE49-F238E27FC236}">
                  <a16:creationId xmlns:a16="http://schemas.microsoft.com/office/drawing/2014/main" id="{BFCB2B91-1590-EE38-DD77-21ED59F3CA15}"/>
                </a:ext>
              </a:extLst>
            </p:cNvPr>
            <p:cNvSpPr/>
            <p:nvPr/>
          </p:nvSpPr>
          <p:spPr>
            <a:xfrm>
              <a:off x="7913474" y="4302522"/>
              <a:ext cx="437501" cy="142743"/>
            </a:xfrm>
            <a:custGeom>
              <a:avLst/>
              <a:gdLst>
                <a:gd name="connsiteX0" fmla="*/ 17676 w 437501"/>
                <a:gd name="connsiteY0" fmla="*/ 9128 h 142743"/>
                <a:gd name="connsiteX1" fmla="*/ 7093 w 437501"/>
                <a:gd name="connsiteY1" fmla="*/ 74745 h 142743"/>
                <a:gd name="connsiteX2" fmla="*/ 68476 w 437501"/>
                <a:gd name="connsiteY2" fmla="*/ 112845 h 142743"/>
                <a:gd name="connsiteX3" fmla="*/ 163726 w 437501"/>
                <a:gd name="connsiteY3" fmla="*/ 131895 h 142743"/>
                <a:gd name="connsiteX4" fmla="*/ 250509 w 437501"/>
                <a:gd name="connsiteY4" fmla="*/ 142478 h 142743"/>
                <a:gd name="connsiteX5" fmla="*/ 379626 w 437501"/>
                <a:gd name="connsiteY5" fmla="*/ 121311 h 142743"/>
                <a:gd name="connsiteX6" fmla="*/ 432543 w 437501"/>
                <a:gd name="connsiteY6" fmla="*/ 98028 h 142743"/>
                <a:gd name="connsiteX7" fmla="*/ 430426 w 437501"/>
                <a:gd name="connsiteY7" fmla="*/ 34528 h 142743"/>
                <a:gd name="connsiteX8" fmla="*/ 424076 w 437501"/>
                <a:gd name="connsiteY8" fmla="*/ 661 h 142743"/>
                <a:gd name="connsiteX9" fmla="*/ 269559 w 437501"/>
                <a:gd name="connsiteY9" fmla="*/ 11245 h 142743"/>
                <a:gd name="connsiteX10" fmla="*/ 153143 w 437501"/>
                <a:gd name="connsiteY10" fmla="*/ 17595 h 142743"/>
                <a:gd name="connsiteX11" fmla="*/ 17676 w 437501"/>
                <a:gd name="connsiteY11" fmla="*/ 9128 h 142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7501" h="142743">
                  <a:moveTo>
                    <a:pt x="17676" y="9128"/>
                  </a:moveTo>
                  <a:cubicBezTo>
                    <a:pt x="-6666" y="18653"/>
                    <a:pt x="-1374" y="57459"/>
                    <a:pt x="7093" y="74745"/>
                  </a:cubicBezTo>
                  <a:cubicBezTo>
                    <a:pt x="15560" y="92031"/>
                    <a:pt x="42371" y="103320"/>
                    <a:pt x="68476" y="112845"/>
                  </a:cubicBezTo>
                  <a:cubicBezTo>
                    <a:pt x="94582" y="122370"/>
                    <a:pt x="133387" y="126956"/>
                    <a:pt x="163726" y="131895"/>
                  </a:cubicBezTo>
                  <a:cubicBezTo>
                    <a:pt x="194065" y="136834"/>
                    <a:pt x="214526" y="144242"/>
                    <a:pt x="250509" y="142478"/>
                  </a:cubicBezTo>
                  <a:cubicBezTo>
                    <a:pt x="286492" y="140714"/>
                    <a:pt x="349287" y="128719"/>
                    <a:pt x="379626" y="121311"/>
                  </a:cubicBezTo>
                  <a:cubicBezTo>
                    <a:pt x="409965" y="113903"/>
                    <a:pt x="424076" y="112492"/>
                    <a:pt x="432543" y="98028"/>
                  </a:cubicBezTo>
                  <a:cubicBezTo>
                    <a:pt x="441010" y="83564"/>
                    <a:pt x="431837" y="50756"/>
                    <a:pt x="430426" y="34528"/>
                  </a:cubicBezTo>
                  <a:cubicBezTo>
                    <a:pt x="429015" y="18300"/>
                    <a:pt x="450887" y="4541"/>
                    <a:pt x="424076" y="661"/>
                  </a:cubicBezTo>
                  <a:cubicBezTo>
                    <a:pt x="397265" y="-3219"/>
                    <a:pt x="269559" y="11245"/>
                    <a:pt x="269559" y="11245"/>
                  </a:cubicBezTo>
                  <a:cubicBezTo>
                    <a:pt x="224404" y="14067"/>
                    <a:pt x="187715" y="17242"/>
                    <a:pt x="153143" y="17595"/>
                  </a:cubicBezTo>
                  <a:cubicBezTo>
                    <a:pt x="118571" y="17948"/>
                    <a:pt x="42018" y="-397"/>
                    <a:pt x="17676" y="9128"/>
                  </a:cubicBezTo>
                  <a:close/>
                </a:path>
              </a:pathLst>
            </a:custGeom>
            <a:solidFill>
              <a:srgbClr val="D1CFC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229" name="Hình tự do: Hình 228">
              <a:extLst>
                <a:ext uri="{FF2B5EF4-FFF2-40B4-BE49-F238E27FC236}">
                  <a16:creationId xmlns:a16="http://schemas.microsoft.com/office/drawing/2014/main" id="{43394294-B763-BECE-43EA-C56DEC8A2E48}"/>
                </a:ext>
              </a:extLst>
            </p:cNvPr>
            <p:cNvSpPr/>
            <p:nvPr/>
          </p:nvSpPr>
          <p:spPr>
            <a:xfrm>
              <a:off x="7825552" y="4381478"/>
              <a:ext cx="631050" cy="135489"/>
            </a:xfrm>
            <a:custGeom>
              <a:avLst/>
              <a:gdLst>
                <a:gd name="connsiteX0" fmla="*/ 61148 w 631050"/>
                <a:gd name="connsiteY0" fmla="*/ 22 h 135489"/>
                <a:gd name="connsiteX1" fmla="*/ 3998 w 631050"/>
                <a:gd name="connsiteY1" fmla="*/ 25422 h 135489"/>
                <a:gd name="connsiteX2" fmla="*/ 10348 w 631050"/>
                <a:gd name="connsiteY2" fmla="*/ 61405 h 135489"/>
                <a:gd name="connsiteX3" fmla="*/ 54798 w 631050"/>
                <a:gd name="connsiteY3" fmla="*/ 80455 h 135489"/>
                <a:gd name="connsiteX4" fmla="*/ 133115 w 631050"/>
                <a:gd name="connsiteY4" fmla="*/ 107972 h 135489"/>
                <a:gd name="connsiteX5" fmla="*/ 266465 w 631050"/>
                <a:gd name="connsiteY5" fmla="*/ 124905 h 135489"/>
                <a:gd name="connsiteX6" fmla="*/ 338431 w 631050"/>
                <a:gd name="connsiteY6" fmla="*/ 135489 h 135489"/>
                <a:gd name="connsiteX7" fmla="*/ 484481 w 631050"/>
                <a:gd name="connsiteY7" fmla="*/ 124905 h 135489"/>
                <a:gd name="connsiteX8" fmla="*/ 586081 w 631050"/>
                <a:gd name="connsiteY8" fmla="*/ 91039 h 135489"/>
                <a:gd name="connsiteX9" fmla="*/ 630531 w 631050"/>
                <a:gd name="connsiteY9" fmla="*/ 55055 h 135489"/>
                <a:gd name="connsiteX10" fmla="*/ 607248 w 631050"/>
                <a:gd name="connsiteY10" fmla="*/ 25422 h 135489"/>
                <a:gd name="connsiteX11" fmla="*/ 560681 w 631050"/>
                <a:gd name="connsiteY11" fmla="*/ 4255 h 135489"/>
                <a:gd name="connsiteX12" fmla="*/ 533165 w 631050"/>
                <a:gd name="connsiteY12" fmla="*/ 8489 h 135489"/>
                <a:gd name="connsiteX13" fmla="*/ 499298 w 631050"/>
                <a:gd name="connsiteY13" fmla="*/ 31772 h 135489"/>
                <a:gd name="connsiteX14" fmla="*/ 374415 w 631050"/>
                <a:gd name="connsiteY14" fmla="*/ 57172 h 135489"/>
                <a:gd name="connsiteX15" fmla="*/ 232598 w 631050"/>
                <a:gd name="connsiteY15" fmla="*/ 57172 h 135489"/>
                <a:gd name="connsiteX16" fmla="*/ 120415 w 631050"/>
                <a:gd name="connsiteY16" fmla="*/ 29655 h 135489"/>
                <a:gd name="connsiteX17" fmla="*/ 61148 w 631050"/>
                <a:gd name="connsiteY17" fmla="*/ 22 h 135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31050" h="135489">
                  <a:moveTo>
                    <a:pt x="61148" y="22"/>
                  </a:moveTo>
                  <a:cubicBezTo>
                    <a:pt x="41745" y="-683"/>
                    <a:pt x="12465" y="15192"/>
                    <a:pt x="3998" y="25422"/>
                  </a:cubicBezTo>
                  <a:cubicBezTo>
                    <a:pt x="-4469" y="35652"/>
                    <a:pt x="1881" y="52233"/>
                    <a:pt x="10348" y="61405"/>
                  </a:cubicBezTo>
                  <a:cubicBezTo>
                    <a:pt x="18815" y="70577"/>
                    <a:pt x="34337" y="72694"/>
                    <a:pt x="54798" y="80455"/>
                  </a:cubicBezTo>
                  <a:cubicBezTo>
                    <a:pt x="75259" y="88216"/>
                    <a:pt x="97837" y="100564"/>
                    <a:pt x="133115" y="107972"/>
                  </a:cubicBezTo>
                  <a:cubicBezTo>
                    <a:pt x="168393" y="115380"/>
                    <a:pt x="232246" y="120319"/>
                    <a:pt x="266465" y="124905"/>
                  </a:cubicBezTo>
                  <a:cubicBezTo>
                    <a:pt x="300684" y="129491"/>
                    <a:pt x="302095" y="135489"/>
                    <a:pt x="338431" y="135489"/>
                  </a:cubicBezTo>
                  <a:cubicBezTo>
                    <a:pt x="374767" y="135489"/>
                    <a:pt x="443206" y="132313"/>
                    <a:pt x="484481" y="124905"/>
                  </a:cubicBezTo>
                  <a:cubicBezTo>
                    <a:pt x="525756" y="117497"/>
                    <a:pt x="561739" y="102681"/>
                    <a:pt x="586081" y="91039"/>
                  </a:cubicBezTo>
                  <a:cubicBezTo>
                    <a:pt x="610423" y="79397"/>
                    <a:pt x="627003" y="65991"/>
                    <a:pt x="630531" y="55055"/>
                  </a:cubicBezTo>
                  <a:cubicBezTo>
                    <a:pt x="634059" y="44119"/>
                    <a:pt x="618890" y="33889"/>
                    <a:pt x="607248" y="25422"/>
                  </a:cubicBezTo>
                  <a:cubicBezTo>
                    <a:pt x="595606" y="16955"/>
                    <a:pt x="573028" y="7077"/>
                    <a:pt x="560681" y="4255"/>
                  </a:cubicBezTo>
                  <a:cubicBezTo>
                    <a:pt x="548334" y="1433"/>
                    <a:pt x="543395" y="3903"/>
                    <a:pt x="533165" y="8489"/>
                  </a:cubicBezTo>
                  <a:cubicBezTo>
                    <a:pt x="522935" y="13075"/>
                    <a:pt x="525756" y="23658"/>
                    <a:pt x="499298" y="31772"/>
                  </a:cubicBezTo>
                  <a:cubicBezTo>
                    <a:pt x="472840" y="39886"/>
                    <a:pt x="418865" y="52939"/>
                    <a:pt x="374415" y="57172"/>
                  </a:cubicBezTo>
                  <a:cubicBezTo>
                    <a:pt x="329965" y="61405"/>
                    <a:pt x="274931" y="61758"/>
                    <a:pt x="232598" y="57172"/>
                  </a:cubicBezTo>
                  <a:cubicBezTo>
                    <a:pt x="190265" y="52586"/>
                    <a:pt x="144051" y="39886"/>
                    <a:pt x="120415" y="29655"/>
                  </a:cubicBezTo>
                  <a:cubicBezTo>
                    <a:pt x="96779" y="19425"/>
                    <a:pt x="80551" y="727"/>
                    <a:pt x="61148" y="22"/>
                  </a:cubicBezTo>
                  <a:close/>
                </a:path>
              </a:pathLst>
            </a:custGeom>
            <a:solidFill>
              <a:srgbClr val="D1CFC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230" name="Hình tự do: Hình 229">
              <a:extLst>
                <a:ext uri="{FF2B5EF4-FFF2-40B4-BE49-F238E27FC236}">
                  <a16:creationId xmlns:a16="http://schemas.microsoft.com/office/drawing/2014/main" id="{8C252995-DA37-7A5A-28A2-F44BEF2301C8}"/>
                </a:ext>
              </a:extLst>
            </p:cNvPr>
            <p:cNvSpPr/>
            <p:nvPr/>
          </p:nvSpPr>
          <p:spPr>
            <a:xfrm>
              <a:off x="7800975" y="4413250"/>
              <a:ext cx="658293" cy="657361"/>
            </a:xfrm>
            <a:custGeom>
              <a:avLst/>
              <a:gdLst>
                <a:gd name="connsiteX0" fmla="*/ 0 w 658293"/>
                <a:gd name="connsiteY0" fmla="*/ 587375 h 657361"/>
                <a:gd name="connsiteX1" fmla="*/ 85725 w 658293"/>
                <a:gd name="connsiteY1" fmla="*/ 641350 h 657361"/>
                <a:gd name="connsiteX2" fmla="*/ 171450 w 658293"/>
                <a:gd name="connsiteY2" fmla="*/ 657225 h 657361"/>
                <a:gd name="connsiteX3" fmla="*/ 409575 w 658293"/>
                <a:gd name="connsiteY3" fmla="*/ 647700 h 657361"/>
                <a:gd name="connsiteX4" fmla="*/ 581025 w 658293"/>
                <a:gd name="connsiteY4" fmla="*/ 625475 h 657361"/>
                <a:gd name="connsiteX5" fmla="*/ 641350 w 658293"/>
                <a:gd name="connsiteY5" fmla="*/ 590550 h 657361"/>
                <a:gd name="connsiteX6" fmla="*/ 647700 w 658293"/>
                <a:gd name="connsiteY6" fmla="*/ 495300 h 657361"/>
                <a:gd name="connsiteX7" fmla="*/ 654050 w 658293"/>
                <a:gd name="connsiteY7" fmla="*/ 60325 h 657361"/>
                <a:gd name="connsiteX8" fmla="*/ 657225 w 658293"/>
                <a:gd name="connsiteY8" fmla="*/ 31750 h 657361"/>
                <a:gd name="connsiteX9" fmla="*/ 635000 w 658293"/>
                <a:gd name="connsiteY9" fmla="*/ 53975 h 657361"/>
                <a:gd name="connsiteX10" fmla="*/ 568325 w 658293"/>
                <a:gd name="connsiteY10" fmla="*/ 88900 h 657361"/>
                <a:gd name="connsiteX11" fmla="*/ 495300 w 658293"/>
                <a:gd name="connsiteY11" fmla="*/ 101600 h 657361"/>
                <a:gd name="connsiteX12" fmla="*/ 374650 w 658293"/>
                <a:gd name="connsiteY12" fmla="*/ 107950 h 657361"/>
                <a:gd name="connsiteX13" fmla="*/ 244475 w 658293"/>
                <a:gd name="connsiteY13" fmla="*/ 95250 h 657361"/>
                <a:gd name="connsiteX14" fmla="*/ 117475 w 658293"/>
                <a:gd name="connsiteY14" fmla="*/ 63500 h 657361"/>
                <a:gd name="connsiteX15" fmla="*/ 69850 w 658293"/>
                <a:gd name="connsiteY15" fmla="*/ 44450 h 657361"/>
                <a:gd name="connsiteX16" fmla="*/ 15875 w 658293"/>
                <a:gd name="connsiteY16" fmla="*/ 15875 h 657361"/>
                <a:gd name="connsiteX17" fmla="*/ 3175 w 658293"/>
                <a:gd name="connsiteY17" fmla="*/ 0 h 657361"/>
                <a:gd name="connsiteX18" fmla="*/ 3175 w 658293"/>
                <a:gd name="connsiteY18" fmla="*/ 0 h 657361"/>
                <a:gd name="connsiteX19" fmla="*/ 0 w 658293"/>
                <a:gd name="connsiteY19" fmla="*/ 587375 h 657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58293" h="657361">
                  <a:moveTo>
                    <a:pt x="0" y="587375"/>
                  </a:moveTo>
                  <a:cubicBezTo>
                    <a:pt x="28575" y="608541"/>
                    <a:pt x="57150" y="629708"/>
                    <a:pt x="85725" y="641350"/>
                  </a:cubicBezTo>
                  <a:cubicBezTo>
                    <a:pt x="114300" y="652992"/>
                    <a:pt x="117475" y="656167"/>
                    <a:pt x="171450" y="657225"/>
                  </a:cubicBezTo>
                  <a:cubicBezTo>
                    <a:pt x="225425" y="658283"/>
                    <a:pt x="341312" y="652992"/>
                    <a:pt x="409575" y="647700"/>
                  </a:cubicBezTo>
                  <a:cubicBezTo>
                    <a:pt x="477838" y="642408"/>
                    <a:pt x="542396" y="635000"/>
                    <a:pt x="581025" y="625475"/>
                  </a:cubicBezTo>
                  <a:cubicBezTo>
                    <a:pt x="619654" y="615950"/>
                    <a:pt x="630238" y="612246"/>
                    <a:pt x="641350" y="590550"/>
                  </a:cubicBezTo>
                  <a:cubicBezTo>
                    <a:pt x="652462" y="568854"/>
                    <a:pt x="645583" y="583671"/>
                    <a:pt x="647700" y="495300"/>
                  </a:cubicBezTo>
                  <a:cubicBezTo>
                    <a:pt x="649817" y="406929"/>
                    <a:pt x="652462" y="137583"/>
                    <a:pt x="654050" y="60325"/>
                  </a:cubicBezTo>
                  <a:cubicBezTo>
                    <a:pt x="655638" y="-16933"/>
                    <a:pt x="660400" y="32808"/>
                    <a:pt x="657225" y="31750"/>
                  </a:cubicBezTo>
                  <a:cubicBezTo>
                    <a:pt x="654050" y="30692"/>
                    <a:pt x="649817" y="44450"/>
                    <a:pt x="635000" y="53975"/>
                  </a:cubicBezTo>
                  <a:cubicBezTo>
                    <a:pt x="620183" y="63500"/>
                    <a:pt x="591608" y="80962"/>
                    <a:pt x="568325" y="88900"/>
                  </a:cubicBezTo>
                  <a:cubicBezTo>
                    <a:pt x="545042" y="96837"/>
                    <a:pt x="527579" y="98425"/>
                    <a:pt x="495300" y="101600"/>
                  </a:cubicBezTo>
                  <a:cubicBezTo>
                    <a:pt x="463021" y="104775"/>
                    <a:pt x="416454" y="109008"/>
                    <a:pt x="374650" y="107950"/>
                  </a:cubicBezTo>
                  <a:cubicBezTo>
                    <a:pt x="332846" y="106892"/>
                    <a:pt x="287337" y="102658"/>
                    <a:pt x="244475" y="95250"/>
                  </a:cubicBezTo>
                  <a:cubicBezTo>
                    <a:pt x="201613" y="87842"/>
                    <a:pt x="146579" y="71967"/>
                    <a:pt x="117475" y="63500"/>
                  </a:cubicBezTo>
                  <a:cubicBezTo>
                    <a:pt x="88371" y="55033"/>
                    <a:pt x="86783" y="52387"/>
                    <a:pt x="69850" y="44450"/>
                  </a:cubicBezTo>
                  <a:cubicBezTo>
                    <a:pt x="52917" y="36513"/>
                    <a:pt x="26988" y="23283"/>
                    <a:pt x="15875" y="15875"/>
                  </a:cubicBezTo>
                  <a:cubicBezTo>
                    <a:pt x="4763" y="8467"/>
                    <a:pt x="3175" y="0"/>
                    <a:pt x="3175" y="0"/>
                  </a:cubicBezTo>
                  <a:lnTo>
                    <a:pt x="3175" y="0"/>
                  </a:lnTo>
                  <a:cubicBezTo>
                    <a:pt x="2117" y="195792"/>
                    <a:pt x="1058" y="391583"/>
                    <a:pt x="0" y="587375"/>
                  </a:cubicBezTo>
                  <a:close/>
                </a:path>
              </a:pathLst>
            </a:custGeom>
            <a:solidFill>
              <a:srgbClr val="D1CFC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</p:grpSp>
      <p:grpSp>
        <p:nvGrpSpPr>
          <p:cNvPr id="231" name="Nhóm 230">
            <a:extLst>
              <a:ext uri="{FF2B5EF4-FFF2-40B4-BE49-F238E27FC236}">
                <a16:creationId xmlns:a16="http://schemas.microsoft.com/office/drawing/2014/main" id="{D70258C7-560D-94A7-E82A-AD2988D51345}"/>
              </a:ext>
            </a:extLst>
          </p:cNvPr>
          <p:cNvGrpSpPr/>
          <p:nvPr/>
        </p:nvGrpSpPr>
        <p:grpSpPr>
          <a:xfrm>
            <a:off x="10048432" y="4893664"/>
            <a:ext cx="280047" cy="379250"/>
            <a:chOff x="7709672" y="4025872"/>
            <a:chExt cx="857294" cy="1092256"/>
          </a:xfrm>
        </p:grpSpPr>
        <p:pic>
          <p:nvPicPr>
            <p:cNvPr id="232" name="Hình ảnh 231">
              <a:extLst>
                <a:ext uri="{FF2B5EF4-FFF2-40B4-BE49-F238E27FC236}">
                  <a16:creationId xmlns:a16="http://schemas.microsoft.com/office/drawing/2014/main" id="{8720DD24-C67A-7ABE-2260-4A66BB3C39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140" b="95930" l="9630" r="89630">
                          <a14:foregroundMark x1="27407" y1="8140" x2="27407" y2="8140"/>
                          <a14:foregroundMark x1="42963" y1="91279" x2="42963" y2="91279"/>
                          <a14:foregroundMark x1="46667" y1="95930" x2="46667" y2="95930"/>
                          <a14:backgroundMark x1="47407" y1="7558" x2="47407" y2="7558"/>
                          <a14:backgroundMark x1="48889" y1="17442" x2="48889" y2="17442"/>
                          <a14:backgroundMark x1="46667" y1="30233" x2="46667" y2="30233"/>
                          <a14:backgroundMark x1="47407" y1="22674" x2="47407" y2="22674"/>
                          <a14:backgroundMark x1="48889" y1="19186" x2="47407" y2="4883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09672" y="4025872"/>
              <a:ext cx="857294" cy="1092256"/>
            </a:xfrm>
            <a:prstGeom prst="rect">
              <a:avLst/>
            </a:prstGeom>
          </p:spPr>
        </p:pic>
        <p:sp>
          <p:nvSpPr>
            <p:cNvPr id="233" name="Hình Bầu dục 232">
              <a:extLst>
                <a:ext uri="{FF2B5EF4-FFF2-40B4-BE49-F238E27FC236}">
                  <a16:creationId xmlns:a16="http://schemas.microsoft.com/office/drawing/2014/main" id="{56F34F7E-B1E2-D854-6A32-6A6F090F3A36}"/>
                </a:ext>
              </a:extLst>
            </p:cNvPr>
            <p:cNvSpPr/>
            <p:nvPr/>
          </p:nvSpPr>
          <p:spPr>
            <a:xfrm>
              <a:off x="7833519" y="4089396"/>
              <a:ext cx="609598" cy="152400"/>
            </a:xfrm>
            <a:prstGeom prst="ellipse">
              <a:avLst/>
            </a:prstGeom>
            <a:solidFill>
              <a:srgbClr val="D1CFC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234" name="Hình tự do: Hình 233">
              <a:extLst>
                <a:ext uri="{FF2B5EF4-FFF2-40B4-BE49-F238E27FC236}">
                  <a16:creationId xmlns:a16="http://schemas.microsoft.com/office/drawing/2014/main" id="{BC1B9FE6-2582-D5D6-8E24-0074637A5B59}"/>
                </a:ext>
              </a:extLst>
            </p:cNvPr>
            <p:cNvSpPr/>
            <p:nvPr/>
          </p:nvSpPr>
          <p:spPr>
            <a:xfrm>
              <a:off x="7825310" y="4180108"/>
              <a:ext cx="633721" cy="131968"/>
            </a:xfrm>
            <a:custGeom>
              <a:avLst/>
              <a:gdLst>
                <a:gd name="connsiteX0" fmla="*/ 218023 w 633721"/>
                <a:gd name="connsiteY0" fmla="*/ 68042 h 131968"/>
                <a:gd name="connsiteX1" fmla="*/ 353490 w 633721"/>
                <a:gd name="connsiteY1" fmla="*/ 72275 h 131968"/>
                <a:gd name="connsiteX2" fmla="*/ 554573 w 633721"/>
                <a:gd name="connsiteY2" fmla="*/ 36292 h 131968"/>
                <a:gd name="connsiteX3" fmla="*/ 618073 w 633721"/>
                <a:gd name="connsiteY3" fmla="*/ 309 h 131968"/>
                <a:gd name="connsiteX4" fmla="*/ 630773 w 633721"/>
                <a:gd name="connsiteY4" fmla="*/ 57459 h 131968"/>
                <a:gd name="connsiteX5" fmla="*/ 573623 w 633721"/>
                <a:gd name="connsiteY5" fmla="*/ 93442 h 131968"/>
                <a:gd name="connsiteX6" fmla="*/ 436040 w 633721"/>
                <a:gd name="connsiteY6" fmla="*/ 123075 h 131968"/>
                <a:gd name="connsiteX7" fmla="*/ 239190 w 633721"/>
                <a:gd name="connsiteY7" fmla="*/ 131542 h 131968"/>
                <a:gd name="connsiteX8" fmla="*/ 78323 w 633721"/>
                <a:gd name="connsiteY8" fmla="*/ 112492 h 131968"/>
                <a:gd name="connsiteX9" fmla="*/ 8473 w 633721"/>
                <a:gd name="connsiteY9" fmla="*/ 57459 h 131968"/>
                <a:gd name="connsiteX10" fmla="*/ 10590 w 633721"/>
                <a:gd name="connsiteY10" fmla="*/ 4542 h 131968"/>
                <a:gd name="connsiteX11" fmla="*/ 93140 w 633721"/>
                <a:gd name="connsiteY11" fmla="*/ 44759 h 131968"/>
                <a:gd name="connsiteX12" fmla="*/ 218023 w 633721"/>
                <a:gd name="connsiteY12" fmla="*/ 68042 h 131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33721" h="131968">
                  <a:moveTo>
                    <a:pt x="218023" y="68042"/>
                  </a:moveTo>
                  <a:cubicBezTo>
                    <a:pt x="261415" y="72628"/>
                    <a:pt x="297398" y="77567"/>
                    <a:pt x="353490" y="72275"/>
                  </a:cubicBezTo>
                  <a:cubicBezTo>
                    <a:pt x="409582" y="66983"/>
                    <a:pt x="510476" y="48286"/>
                    <a:pt x="554573" y="36292"/>
                  </a:cubicBezTo>
                  <a:cubicBezTo>
                    <a:pt x="598670" y="24298"/>
                    <a:pt x="605373" y="-3219"/>
                    <a:pt x="618073" y="309"/>
                  </a:cubicBezTo>
                  <a:cubicBezTo>
                    <a:pt x="630773" y="3837"/>
                    <a:pt x="638181" y="41937"/>
                    <a:pt x="630773" y="57459"/>
                  </a:cubicBezTo>
                  <a:cubicBezTo>
                    <a:pt x="623365" y="72981"/>
                    <a:pt x="606078" y="82506"/>
                    <a:pt x="573623" y="93442"/>
                  </a:cubicBezTo>
                  <a:cubicBezTo>
                    <a:pt x="541168" y="104378"/>
                    <a:pt x="491779" y="116725"/>
                    <a:pt x="436040" y="123075"/>
                  </a:cubicBezTo>
                  <a:cubicBezTo>
                    <a:pt x="380301" y="129425"/>
                    <a:pt x="298809" y="133306"/>
                    <a:pt x="239190" y="131542"/>
                  </a:cubicBezTo>
                  <a:cubicBezTo>
                    <a:pt x="179571" y="129778"/>
                    <a:pt x="116776" y="124839"/>
                    <a:pt x="78323" y="112492"/>
                  </a:cubicBezTo>
                  <a:cubicBezTo>
                    <a:pt x="39870" y="100145"/>
                    <a:pt x="19762" y="75451"/>
                    <a:pt x="8473" y="57459"/>
                  </a:cubicBezTo>
                  <a:cubicBezTo>
                    <a:pt x="-2816" y="39467"/>
                    <a:pt x="-3521" y="6659"/>
                    <a:pt x="10590" y="4542"/>
                  </a:cubicBezTo>
                  <a:cubicBezTo>
                    <a:pt x="24701" y="2425"/>
                    <a:pt x="60685" y="34176"/>
                    <a:pt x="93140" y="44759"/>
                  </a:cubicBezTo>
                  <a:cubicBezTo>
                    <a:pt x="125595" y="55342"/>
                    <a:pt x="174631" y="63456"/>
                    <a:pt x="218023" y="68042"/>
                  </a:cubicBezTo>
                  <a:close/>
                </a:path>
              </a:pathLst>
            </a:custGeom>
            <a:solidFill>
              <a:srgbClr val="D1CFC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235" name="Hình tự do: Hình 234">
              <a:extLst>
                <a:ext uri="{FF2B5EF4-FFF2-40B4-BE49-F238E27FC236}">
                  <a16:creationId xmlns:a16="http://schemas.microsoft.com/office/drawing/2014/main" id="{EAB02EA6-F93A-FEE1-EBF1-CB4F4F392948}"/>
                </a:ext>
              </a:extLst>
            </p:cNvPr>
            <p:cNvSpPr/>
            <p:nvPr/>
          </p:nvSpPr>
          <p:spPr>
            <a:xfrm>
              <a:off x="7913474" y="4302522"/>
              <a:ext cx="437501" cy="142743"/>
            </a:xfrm>
            <a:custGeom>
              <a:avLst/>
              <a:gdLst>
                <a:gd name="connsiteX0" fmla="*/ 17676 w 437501"/>
                <a:gd name="connsiteY0" fmla="*/ 9128 h 142743"/>
                <a:gd name="connsiteX1" fmla="*/ 7093 w 437501"/>
                <a:gd name="connsiteY1" fmla="*/ 74745 h 142743"/>
                <a:gd name="connsiteX2" fmla="*/ 68476 w 437501"/>
                <a:gd name="connsiteY2" fmla="*/ 112845 h 142743"/>
                <a:gd name="connsiteX3" fmla="*/ 163726 w 437501"/>
                <a:gd name="connsiteY3" fmla="*/ 131895 h 142743"/>
                <a:gd name="connsiteX4" fmla="*/ 250509 w 437501"/>
                <a:gd name="connsiteY4" fmla="*/ 142478 h 142743"/>
                <a:gd name="connsiteX5" fmla="*/ 379626 w 437501"/>
                <a:gd name="connsiteY5" fmla="*/ 121311 h 142743"/>
                <a:gd name="connsiteX6" fmla="*/ 432543 w 437501"/>
                <a:gd name="connsiteY6" fmla="*/ 98028 h 142743"/>
                <a:gd name="connsiteX7" fmla="*/ 430426 w 437501"/>
                <a:gd name="connsiteY7" fmla="*/ 34528 h 142743"/>
                <a:gd name="connsiteX8" fmla="*/ 424076 w 437501"/>
                <a:gd name="connsiteY8" fmla="*/ 661 h 142743"/>
                <a:gd name="connsiteX9" fmla="*/ 269559 w 437501"/>
                <a:gd name="connsiteY9" fmla="*/ 11245 h 142743"/>
                <a:gd name="connsiteX10" fmla="*/ 153143 w 437501"/>
                <a:gd name="connsiteY10" fmla="*/ 17595 h 142743"/>
                <a:gd name="connsiteX11" fmla="*/ 17676 w 437501"/>
                <a:gd name="connsiteY11" fmla="*/ 9128 h 142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7501" h="142743">
                  <a:moveTo>
                    <a:pt x="17676" y="9128"/>
                  </a:moveTo>
                  <a:cubicBezTo>
                    <a:pt x="-6666" y="18653"/>
                    <a:pt x="-1374" y="57459"/>
                    <a:pt x="7093" y="74745"/>
                  </a:cubicBezTo>
                  <a:cubicBezTo>
                    <a:pt x="15560" y="92031"/>
                    <a:pt x="42371" y="103320"/>
                    <a:pt x="68476" y="112845"/>
                  </a:cubicBezTo>
                  <a:cubicBezTo>
                    <a:pt x="94582" y="122370"/>
                    <a:pt x="133387" y="126956"/>
                    <a:pt x="163726" y="131895"/>
                  </a:cubicBezTo>
                  <a:cubicBezTo>
                    <a:pt x="194065" y="136834"/>
                    <a:pt x="214526" y="144242"/>
                    <a:pt x="250509" y="142478"/>
                  </a:cubicBezTo>
                  <a:cubicBezTo>
                    <a:pt x="286492" y="140714"/>
                    <a:pt x="349287" y="128719"/>
                    <a:pt x="379626" y="121311"/>
                  </a:cubicBezTo>
                  <a:cubicBezTo>
                    <a:pt x="409965" y="113903"/>
                    <a:pt x="424076" y="112492"/>
                    <a:pt x="432543" y="98028"/>
                  </a:cubicBezTo>
                  <a:cubicBezTo>
                    <a:pt x="441010" y="83564"/>
                    <a:pt x="431837" y="50756"/>
                    <a:pt x="430426" y="34528"/>
                  </a:cubicBezTo>
                  <a:cubicBezTo>
                    <a:pt x="429015" y="18300"/>
                    <a:pt x="450887" y="4541"/>
                    <a:pt x="424076" y="661"/>
                  </a:cubicBezTo>
                  <a:cubicBezTo>
                    <a:pt x="397265" y="-3219"/>
                    <a:pt x="269559" y="11245"/>
                    <a:pt x="269559" y="11245"/>
                  </a:cubicBezTo>
                  <a:cubicBezTo>
                    <a:pt x="224404" y="14067"/>
                    <a:pt x="187715" y="17242"/>
                    <a:pt x="153143" y="17595"/>
                  </a:cubicBezTo>
                  <a:cubicBezTo>
                    <a:pt x="118571" y="17948"/>
                    <a:pt x="42018" y="-397"/>
                    <a:pt x="17676" y="9128"/>
                  </a:cubicBezTo>
                  <a:close/>
                </a:path>
              </a:pathLst>
            </a:custGeom>
            <a:solidFill>
              <a:srgbClr val="D1CFC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236" name="Hình tự do: Hình 235">
              <a:extLst>
                <a:ext uri="{FF2B5EF4-FFF2-40B4-BE49-F238E27FC236}">
                  <a16:creationId xmlns:a16="http://schemas.microsoft.com/office/drawing/2014/main" id="{3FAAE8EE-4220-CA75-00C3-D3AF970BC56D}"/>
                </a:ext>
              </a:extLst>
            </p:cNvPr>
            <p:cNvSpPr/>
            <p:nvPr/>
          </p:nvSpPr>
          <p:spPr>
            <a:xfrm>
              <a:off x="7825552" y="4381478"/>
              <a:ext cx="631050" cy="135489"/>
            </a:xfrm>
            <a:custGeom>
              <a:avLst/>
              <a:gdLst>
                <a:gd name="connsiteX0" fmla="*/ 61148 w 631050"/>
                <a:gd name="connsiteY0" fmla="*/ 22 h 135489"/>
                <a:gd name="connsiteX1" fmla="*/ 3998 w 631050"/>
                <a:gd name="connsiteY1" fmla="*/ 25422 h 135489"/>
                <a:gd name="connsiteX2" fmla="*/ 10348 w 631050"/>
                <a:gd name="connsiteY2" fmla="*/ 61405 h 135489"/>
                <a:gd name="connsiteX3" fmla="*/ 54798 w 631050"/>
                <a:gd name="connsiteY3" fmla="*/ 80455 h 135489"/>
                <a:gd name="connsiteX4" fmla="*/ 133115 w 631050"/>
                <a:gd name="connsiteY4" fmla="*/ 107972 h 135489"/>
                <a:gd name="connsiteX5" fmla="*/ 266465 w 631050"/>
                <a:gd name="connsiteY5" fmla="*/ 124905 h 135489"/>
                <a:gd name="connsiteX6" fmla="*/ 338431 w 631050"/>
                <a:gd name="connsiteY6" fmla="*/ 135489 h 135489"/>
                <a:gd name="connsiteX7" fmla="*/ 484481 w 631050"/>
                <a:gd name="connsiteY7" fmla="*/ 124905 h 135489"/>
                <a:gd name="connsiteX8" fmla="*/ 586081 w 631050"/>
                <a:gd name="connsiteY8" fmla="*/ 91039 h 135489"/>
                <a:gd name="connsiteX9" fmla="*/ 630531 w 631050"/>
                <a:gd name="connsiteY9" fmla="*/ 55055 h 135489"/>
                <a:gd name="connsiteX10" fmla="*/ 607248 w 631050"/>
                <a:gd name="connsiteY10" fmla="*/ 25422 h 135489"/>
                <a:gd name="connsiteX11" fmla="*/ 560681 w 631050"/>
                <a:gd name="connsiteY11" fmla="*/ 4255 h 135489"/>
                <a:gd name="connsiteX12" fmla="*/ 533165 w 631050"/>
                <a:gd name="connsiteY12" fmla="*/ 8489 h 135489"/>
                <a:gd name="connsiteX13" fmla="*/ 499298 w 631050"/>
                <a:gd name="connsiteY13" fmla="*/ 31772 h 135489"/>
                <a:gd name="connsiteX14" fmla="*/ 374415 w 631050"/>
                <a:gd name="connsiteY14" fmla="*/ 57172 h 135489"/>
                <a:gd name="connsiteX15" fmla="*/ 232598 w 631050"/>
                <a:gd name="connsiteY15" fmla="*/ 57172 h 135489"/>
                <a:gd name="connsiteX16" fmla="*/ 120415 w 631050"/>
                <a:gd name="connsiteY16" fmla="*/ 29655 h 135489"/>
                <a:gd name="connsiteX17" fmla="*/ 61148 w 631050"/>
                <a:gd name="connsiteY17" fmla="*/ 22 h 135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31050" h="135489">
                  <a:moveTo>
                    <a:pt x="61148" y="22"/>
                  </a:moveTo>
                  <a:cubicBezTo>
                    <a:pt x="41745" y="-683"/>
                    <a:pt x="12465" y="15192"/>
                    <a:pt x="3998" y="25422"/>
                  </a:cubicBezTo>
                  <a:cubicBezTo>
                    <a:pt x="-4469" y="35652"/>
                    <a:pt x="1881" y="52233"/>
                    <a:pt x="10348" y="61405"/>
                  </a:cubicBezTo>
                  <a:cubicBezTo>
                    <a:pt x="18815" y="70577"/>
                    <a:pt x="34337" y="72694"/>
                    <a:pt x="54798" y="80455"/>
                  </a:cubicBezTo>
                  <a:cubicBezTo>
                    <a:pt x="75259" y="88216"/>
                    <a:pt x="97837" y="100564"/>
                    <a:pt x="133115" y="107972"/>
                  </a:cubicBezTo>
                  <a:cubicBezTo>
                    <a:pt x="168393" y="115380"/>
                    <a:pt x="232246" y="120319"/>
                    <a:pt x="266465" y="124905"/>
                  </a:cubicBezTo>
                  <a:cubicBezTo>
                    <a:pt x="300684" y="129491"/>
                    <a:pt x="302095" y="135489"/>
                    <a:pt x="338431" y="135489"/>
                  </a:cubicBezTo>
                  <a:cubicBezTo>
                    <a:pt x="374767" y="135489"/>
                    <a:pt x="443206" y="132313"/>
                    <a:pt x="484481" y="124905"/>
                  </a:cubicBezTo>
                  <a:cubicBezTo>
                    <a:pt x="525756" y="117497"/>
                    <a:pt x="561739" y="102681"/>
                    <a:pt x="586081" y="91039"/>
                  </a:cubicBezTo>
                  <a:cubicBezTo>
                    <a:pt x="610423" y="79397"/>
                    <a:pt x="627003" y="65991"/>
                    <a:pt x="630531" y="55055"/>
                  </a:cubicBezTo>
                  <a:cubicBezTo>
                    <a:pt x="634059" y="44119"/>
                    <a:pt x="618890" y="33889"/>
                    <a:pt x="607248" y="25422"/>
                  </a:cubicBezTo>
                  <a:cubicBezTo>
                    <a:pt x="595606" y="16955"/>
                    <a:pt x="573028" y="7077"/>
                    <a:pt x="560681" y="4255"/>
                  </a:cubicBezTo>
                  <a:cubicBezTo>
                    <a:pt x="548334" y="1433"/>
                    <a:pt x="543395" y="3903"/>
                    <a:pt x="533165" y="8489"/>
                  </a:cubicBezTo>
                  <a:cubicBezTo>
                    <a:pt x="522935" y="13075"/>
                    <a:pt x="525756" y="23658"/>
                    <a:pt x="499298" y="31772"/>
                  </a:cubicBezTo>
                  <a:cubicBezTo>
                    <a:pt x="472840" y="39886"/>
                    <a:pt x="418865" y="52939"/>
                    <a:pt x="374415" y="57172"/>
                  </a:cubicBezTo>
                  <a:cubicBezTo>
                    <a:pt x="329965" y="61405"/>
                    <a:pt x="274931" y="61758"/>
                    <a:pt x="232598" y="57172"/>
                  </a:cubicBezTo>
                  <a:cubicBezTo>
                    <a:pt x="190265" y="52586"/>
                    <a:pt x="144051" y="39886"/>
                    <a:pt x="120415" y="29655"/>
                  </a:cubicBezTo>
                  <a:cubicBezTo>
                    <a:pt x="96779" y="19425"/>
                    <a:pt x="80551" y="727"/>
                    <a:pt x="61148" y="22"/>
                  </a:cubicBezTo>
                  <a:close/>
                </a:path>
              </a:pathLst>
            </a:custGeom>
            <a:solidFill>
              <a:srgbClr val="D1CFC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237" name="Hình tự do: Hình 236">
              <a:extLst>
                <a:ext uri="{FF2B5EF4-FFF2-40B4-BE49-F238E27FC236}">
                  <a16:creationId xmlns:a16="http://schemas.microsoft.com/office/drawing/2014/main" id="{7B164538-45EB-1810-9215-4DAAE48DFF71}"/>
                </a:ext>
              </a:extLst>
            </p:cNvPr>
            <p:cNvSpPr/>
            <p:nvPr/>
          </p:nvSpPr>
          <p:spPr>
            <a:xfrm>
              <a:off x="7800975" y="4413250"/>
              <a:ext cx="658293" cy="657361"/>
            </a:xfrm>
            <a:custGeom>
              <a:avLst/>
              <a:gdLst>
                <a:gd name="connsiteX0" fmla="*/ 0 w 658293"/>
                <a:gd name="connsiteY0" fmla="*/ 587375 h 657361"/>
                <a:gd name="connsiteX1" fmla="*/ 85725 w 658293"/>
                <a:gd name="connsiteY1" fmla="*/ 641350 h 657361"/>
                <a:gd name="connsiteX2" fmla="*/ 171450 w 658293"/>
                <a:gd name="connsiteY2" fmla="*/ 657225 h 657361"/>
                <a:gd name="connsiteX3" fmla="*/ 409575 w 658293"/>
                <a:gd name="connsiteY3" fmla="*/ 647700 h 657361"/>
                <a:gd name="connsiteX4" fmla="*/ 581025 w 658293"/>
                <a:gd name="connsiteY4" fmla="*/ 625475 h 657361"/>
                <a:gd name="connsiteX5" fmla="*/ 641350 w 658293"/>
                <a:gd name="connsiteY5" fmla="*/ 590550 h 657361"/>
                <a:gd name="connsiteX6" fmla="*/ 647700 w 658293"/>
                <a:gd name="connsiteY6" fmla="*/ 495300 h 657361"/>
                <a:gd name="connsiteX7" fmla="*/ 654050 w 658293"/>
                <a:gd name="connsiteY7" fmla="*/ 60325 h 657361"/>
                <a:gd name="connsiteX8" fmla="*/ 657225 w 658293"/>
                <a:gd name="connsiteY8" fmla="*/ 31750 h 657361"/>
                <a:gd name="connsiteX9" fmla="*/ 635000 w 658293"/>
                <a:gd name="connsiteY9" fmla="*/ 53975 h 657361"/>
                <a:gd name="connsiteX10" fmla="*/ 568325 w 658293"/>
                <a:gd name="connsiteY10" fmla="*/ 88900 h 657361"/>
                <a:gd name="connsiteX11" fmla="*/ 495300 w 658293"/>
                <a:gd name="connsiteY11" fmla="*/ 101600 h 657361"/>
                <a:gd name="connsiteX12" fmla="*/ 374650 w 658293"/>
                <a:gd name="connsiteY12" fmla="*/ 107950 h 657361"/>
                <a:gd name="connsiteX13" fmla="*/ 244475 w 658293"/>
                <a:gd name="connsiteY13" fmla="*/ 95250 h 657361"/>
                <a:gd name="connsiteX14" fmla="*/ 117475 w 658293"/>
                <a:gd name="connsiteY14" fmla="*/ 63500 h 657361"/>
                <a:gd name="connsiteX15" fmla="*/ 69850 w 658293"/>
                <a:gd name="connsiteY15" fmla="*/ 44450 h 657361"/>
                <a:gd name="connsiteX16" fmla="*/ 15875 w 658293"/>
                <a:gd name="connsiteY16" fmla="*/ 15875 h 657361"/>
                <a:gd name="connsiteX17" fmla="*/ 3175 w 658293"/>
                <a:gd name="connsiteY17" fmla="*/ 0 h 657361"/>
                <a:gd name="connsiteX18" fmla="*/ 3175 w 658293"/>
                <a:gd name="connsiteY18" fmla="*/ 0 h 657361"/>
                <a:gd name="connsiteX19" fmla="*/ 0 w 658293"/>
                <a:gd name="connsiteY19" fmla="*/ 587375 h 657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58293" h="657361">
                  <a:moveTo>
                    <a:pt x="0" y="587375"/>
                  </a:moveTo>
                  <a:cubicBezTo>
                    <a:pt x="28575" y="608541"/>
                    <a:pt x="57150" y="629708"/>
                    <a:pt x="85725" y="641350"/>
                  </a:cubicBezTo>
                  <a:cubicBezTo>
                    <a:pt x="114300" y="652992"/>
                    <a:pt x="117475" y="656167"/>
                    <a:pt x="171450" y="657225"/>
                  </a:cubicBezTo>
                  <a:cubicBezTo>
                    <a:pt x="225425" y="658283"/>
                    <a:pt x="341312" y="652992"/>
                    <a:pt x="409575" y="647700"/>
                  </a:cubicBezTo>
                  <a:cubicBezTo>
                    <a:pt x="477838" y="642408"/>
                    <a:pt x="542396" y="635000"/>
                    <a:pt x="581025" y="625475"/>
                  </a:cubicBezTo>
                  <a:cubicBezTo>
                    <a:pt x="619654" y="615950"/>
                    <a:pt x="630238" y="612246"/>
                    <a:pt x="641350" y="590550"/>
                  </a:cubicBezTo>
                  <a:cubicBezTo>
                    <a:pt x="652462" y="568854"/>
                    <a:pt x="645583" y="583671"/>
                    <a:pt x="647700" y="495300"/>
                  </a:cubicBezTo>
                  <a:cubicBezTo>
                    <a:pt x="649817" y="406929"/>
                    <a:pt x="652462" y="137583"/>
                    <a:pt x="654050" y="60325"/>
                  </a:cubicBezTo>
                  <a:cubicBezTo>
                    <a:pt x="655638" y="-16933"/>
                    <a:pt x="660400" y="32808"/>
                    <a:pt x="657225" y="31750"/>
                  </a:cubicBezTo>
                  <a:cubicBezTo>
                    <a:pt x="654050" y="30692"/>
                    <a:pt x="649817" y="44450"/>
                    <a:pt x="635000" y="53975"/>
                  </a:cubicBezTo>
                  <a:cubicBezTo>
                    <a:pt x="620183" y="63500"/>
                    <a:pt x="591608" y="80962"/>
                    <a:pt x="568325" y="88900"/>
                  </a:cubicBezTo>
                  <a:cubicBezTo>
                    <a:pt x="545042" y="96837"/>
                    <a:pt x="527579" y="98425"/>
                    <a:pt x="495300" y="101600"/>
                  </a:cubicBezTo>
                  <a:cubicBezTo>
                    <a:pt x="463021" y="104775"/>
                    <a:pt x="416454" y="109008"/>
                    <a:pt x="374650" y="107950"/>
                  </a:cubicBezTo>
                  <a:cubicBezTo>
                    <a:pt x="332846" y="106892"/>
                    <a:pt x="287337" y="102658"/>
                    <a:pt x="244475" y="95250"/>
                  </a:cubicBezTo>
                  <a:cubicBezTo>
                    <a:pt x="201613" y="87842"/>
                    <a:pt x="146579" y="71967"/>
                    <a:pt x="117475" y="63500"/>
                  </a:cubicBezTo>
                  <a:cubicBezTo>
                    <a:pt x="88371" y="55033"/>
                    <a:pt x="86783" y="52387"/>
                    <a:pt x="69850" y="44450"/>
                  </a:cubicBezTo>
                  <a:cubicBezTo>
                    <a:pt x="52917" y="36513"/>
                    <a:pt x="26988" y="23283"/>
                    <a:pt x="15875" y="15875"/>
                  </a:cubicBezTo>
                  <a:cubicBezTo>
                    <a:pt x="4763" y="8467"/>
                    <a:pt x="3175" y="0"/>
                    <a:pt x="3175" y="0"/>
                  </a:cubicBezTo>
                  <a:lnTo>
                    <a:pt x="3175" y="0"/>
                  </a:lnTo>
                  <a:cubicBezTo>
                    <a:pt x="2117" y="195792"/>
                    <a:pt x="1058" y="391583"/>
                    <a:pt x="0" y="587375"/>
                  </a:cubicBezTo>
                  <a:close/>
                </a:path>
              </a:pathLst>
            </a:custGeom>
            <a:solidFill>
              <a:srgbClr val="D1CFC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</p:grpSp>
      <p:sp>
        <p:nvSpPr>
          <p:cNvPr id="238" name="Hộp Văn bản 237">
            <a:extLst>
              <a:ext uri="{FF2B5EF4-FFF2-40B4-BE49-F238E27FC236}">
                <a16:creationId xmlns:a16="http://schemas.microsoft.com/office/drawing/2014/main" id="{D86E8950-88BB-AEBE-FEAB-D8FCF06B94D4}"/>
              </a:ext>
            </a:extLst>
          </p:cNvPr>
          <p:cNvSpPr txBox="1"/>
          <p:nvPr/>
        </p:nvSpPr>
        <p:spPr>
          <a:xfrm>
            <a:off x="1415642" y="5342869"/>
            <a:ext cx="1321206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500 g</a:t>
            </a:r>
          </a:p>
        </p:txBody>
      </p:sp>
      <p:sp>
        <p:nvSpPr>
          <p:cNvPr id="239" name="Hộp Văn bản 238">
            <a:extLst>
              <a:ext uri="{FF2B5EF4-FFF2-40B4-BE49-F238E27FC236}">
                <a16:creationId xmlns:a16="http://schemas.microsoft.com/office/drawing/2014/main" id="{74BE97A9-D837-EE0E-F413-EDD5B4515B52}"/>
              </a:ext>
            </a:extLst>
          </p:cNvPr>
          <p:cNvSpPr txBox="1"/>
          <p:nvPr/>
        </p:nvSpPr>
        <p:spPr>
          <a:xfrm>
            <a:off x="2915084" y="5339836"/>
            <a:ext cx="1321206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200 g</a:t>
            </a:r>
          </a:p>
        </p:txBody>
      </p:sp>
      <p:sp>
        <p:nvSpPr>
          <p:cNvPr id="240" name="Hộp Văn bản 239">
            <a:extLst>
              <a:ext uri="{FF2B5EF4-FFF2-40B4-BE49-F238E27FC236}">
                <a16:creationId xmlns:a16="http://schemas.microsoft.com/office/drawing/2014/main" id="{87CDB584-126D-D11D-C8BA-8BEB062382E9}"/>
              </a:ext>
            </a:extLst>
          </p:cNvPr>
          <p:cNvSpPr txBox="1"/>
          <p:nvPr/>
        </p:nvSpPr>
        <p:spPr>
          <a:xfrm>
            <a:off x="4312111" y="5336937"/>
            <a:ext cx="1321206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100 g</a:t>
            </a:r>
          </a:p>
        </p:txBody>
      </p:sp>
      <p:sp>
        <p:nvSpPr>
          <p:cNvPr id="241" name="Hộp Văn bản 240">
            <a:extLst>
              <a:ext uri="{FF2B5EF4-FFF2-40B4-BE49-F238E27FC236}">
                <a16:creationId xmlns:a16="http://schemas.microsoft.com/office/drawing/2014/main" id="{3BAC5FF2-6C15-2260-F390-757CFCFA6C60}"/>
              </a:ext>
            </a:extLst>
          </p:cNvPr>
          <p:cNvSpPr txBox="1"/>
          <p:nvPr/>
        </p:nvSpPr>
        <p:spPr>
          <a:xfrm>
            <a:off x="6802100" y="5342869"/>
            <a:ext cx="1321206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20 g</a:t>
            </a:r>
          </a:p>
        </p:txBody>
      </p:sp>
      <p:sp>
        <p:nvSpPr>
          <p:cNvPr id="242" name="Hộp Văn bản 241">
            <a:extLst>
              <a:ext uri="{FF2B5EF4-FFF2-40B4-BE49-F238E27FC236}">
                <a16:creationId xmlns:a16="http://schemas.microsoft.com/office/drawing/2014/main" id="{F591ACD6-933B-5302-06AB-D1B0BA449F97}"/>
              </a:ext>
            </a:extLst>
          </p:cNvPr>
          <p:cNvSpPr txBox="1"/>
          <p:nvPr/>
        </p:nvSpPr>
        <p:spPr>
          <a:xfrm>
            <a:off x="5707470" y="5342869"/>
            <a:ext cx="1321206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50 g</a:t>
            </a:r>
          </a:p>
        </p:txBody>
      </p:sp>
      <p:sp>
        <p:nvSpPr>
          <p:cNvPr id="243" name="Hộp Văn bản 242">
            <a:extLst>
              <a:ext uri="{FF2B5EF4-FFF2-40B4-BE49-F238E27FC236}">
                <a16:creationId xmlns:a16="http://schemas.microsoft.com/office/drawing/2014/main" id="{D6F61D5C-2ACE-B19D-4503-8397EAE1A46D}"/>
              </a:ext>
            </a:extLst>
          </p:cNvPr>
          <p:cNvSpPr txBox="1"/>
          <p:nvPr/>
        </p:nvSpPr>
        <p:spPr>
          <a:xfrm>
            <a:off x="7812758" y="5342869"/>
            <a:ext cx="1321206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10 g</a:t>
            </a:r>
          </a:p>
        </p:txBody>
      </p:sp>
      <p:sp>
        <p:nvSpPr>
          <p:cNvPr id="244" name="Hộp Văn bản 243">
            <a:extLst>
              <a:ext uri="{FF2B5EF4-FFF2-40B4-BE49-F238E27FC236}">
                <a16:creationId xmlns:a16="http://schemas.microsoft.com/office/drawing/2014/main" id="{632A8A9C-0102-4EE9-3074-1D9650DACCCB}"/>
              </a:ext>
            </a:extLst>
          </p:cNvPr>
          <p:cNvSpPr txBox="1"/>
          <p:nvPr/>
        </p:nvSpPr>
        <p:spPr>
          <a:xfrm>
            <a:off x="8958526" y="5343741"/>
            <a:ext cx="1321206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5 g</a:t>
            </a:r>
          </a:p>
        </p:txBody>
      </p:sp>
      <p:sp>
        <p:nvSpPr>
          <p:cNvPr id="245" name="Hộp Văn bản 244">
            <a:extLst>
              <a:ext uri="{FF2B5EF4-FFF2-40B4-BE49-F238E27FC236}">
                <a16:creationId xmlns:a16="http://schemas.microsoft.com/office/drawing/2014/main" id="{0816F043-10FC-4F69-AB9D-B1D2E292F576}"/>
              </a:ext>
            </a:extLst>
          </p:cNvPr>
          <p:cNvSpPr txBox="1"/>
          <p:nvPr/>
        </p:nvSpPr>
        <p:spPr>
          <a:xfrm>
            <a:off x="9840025" y="5347528"/>
            <a:ext cx="803694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2 g</a:t>
            </a:r>
          </a:p>
        </p:txBody>
      </p:sp>
      <p:sp>
        <p:nvSpPr>
          <p:cNvPr id="246" name="Hộp Văn bản 245">
            <a:extLst>
              <a:ext uri="{FF2B5EF4-FFF2-40B4-BE49-F238E27FC236}">
                <a16:creationId xmlns:a16="http://schemas.microsoft.com/office/drawing/2014/main" id="{06C147DB-1B04-101D-7770-7348C3633196}"/>
              </a:ext>
            </a:extLst>
          </p:cNvPr>
          <p:cNvSpPr txBox="1"/>
          <p:nvPr/>
        </p:nvSpPr>
        <p:spPr>
          <a:xfrm>
            <a:off x="10643719" y="5331299"/>
            <a:ext cx="803693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 g</a:t>
            </a:r>
          </a:p>
        </p:txBody>
      </p:sp>
    </p:spTree>
    <p:extLst>
      <p:ext uri="{BB962C8B-B14F-4D97-AF65-F5344CB8AC3E}">
        <p14:creationId xmlns:p14="http://schemas.microsoft.com/office/powerpoint/2010/main" val="123229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748E-7 -3.33333E-6 L 4.44748E-7 0.0373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5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6057E-6 4.44444E-6 L -0.00156 0.0385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19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0.00949 L 0.00834 0.0370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66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1456E-6 4.72222E-6 L 9.80854E-5 0.0232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13" grpId="0" animBg="1"/>
      <p:bldP spid="131" grpId="0"/>
      <p:bldP spid="238" grpId="0"/>
      <p:bldP spid="239" grpId="0"/>
      <p:bldP spid="240" grpId="0"/>
      <p:bldP spid="241" grpId="0"/>
      <p:bldP spid="242" grpId="0"/>
      <p:bldP spid="243" grpId="0"/>
      <p:bldP spid="244" grpId="0"/>
      <p:bldP spid="245" grpId="0"/>
      <p:bldP spid="2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A37F6013-4772-AC93-5E05-E00FAEBC0F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3" y="0"/>
            <a:ext cx="12151467" cy="588251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A7F9B0F-D8B6-1260-724E-050B51BE395F}"/>
              </a:ext>
            </a:extLst>
          </p:cNvPr>
          <p:cNvSpPr/>
          <p:nvPr/>
        </p:nvSpPr>
        <p:spPr>
          <a:xfrm>
            <a:off x="3698744" y="2345463"/>
            <a:ext cx="5365288" cy="1394782"/>
          </a:xfrm>
          <a:prstGeom prst="rect">
            <a:avLst/>
          </a:prstGeom>
          <a:noFill/>
        </p:spPr>
        <p:txBody>
          <a:bodyPr wrap="square" lIns="68493" tIns="34247" rIns="68493" bIns="34247">
            <a:spAutoFit/>
          </a:bodyPr>
          <a:lstStyle/>
          <a:p>
            <a:pPr algn="ctr"/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8614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8614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6882E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344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E2815533-77AD-C41E-AD44-F6E56313A1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77" t="14560" r="22620" b="19612"/>
          <a:stretch/>
        </p:blipFill>
        <p:spPr>
          <a:xfrm>
            <a:off x="1309621" y="476348"/>
            <a:ext cx="9589026" cy="5088747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0D07328-7D5B-E15F-209D-DF91F3286A42}"/>
              </a:ext>
            </a:extLst>
          </p:cNvPr>
          <p:cNvSpPr txBox="1"/>
          <p:nvPr/>
        </p:nvSpPr>
        <p:spPr>
          <a:xfrm>
            <a:off x="1301487" y="142005"/>
            <a:ext cx="816208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a) </a:t>
            </a:r>
            <a:r>
              <a:rPr lang="en-US" sz="2996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Mỗi</a:t>
            </a:r>
            <a:r>
              <a:rPr lang="en-US" sz="299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túi</a:t>
            </a:r>
            <a:r>
              <a:rPr lang="en-US" sz="299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sau</a:t>
            </a:r>
            <a:r>
              <a:rPr lang="en-US" sz="299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cân</a:t>
            </a:r>
            <a:r>
              <a:rPr lang="en-US" sz="299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nặng</a:t>
            </a:r>
            <a:r>
              <a:rPr lang="en-US" sz="299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bao </a:t>
            </a:r>
            <a:r>
              <a:rPr lang="en-US" sz="2996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nhiêu</a:t>
            </a:r>
            <a:r>
              <a:rPr lang="en-US" sz="299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gam?</a:t>
            </a:r>
          </a:p>
        </p:txBody>
      </p: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30D7A96B-B83E-FE4B-931B-CAD022435AA9}"/>
              </a:ext>
            </a:extLst>
          </p:cNvPr>
          <p:cNvGrpSpPr/>
          <p:nvPr/>
        </p:nvGrpSpPr>
        <p:grpSpPr>
          <a:xfrm>
            <a:off x="396762" y="78457"/>
            <a:ext cx="667899" cy="667899"/>
            <a:chOff x="529688" y="11369"/>
            <a:chExt cx="891662" cy="891662"/>
          </a:xfrm>
        </p:grpSpPr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id="{DED79738-C0DB-6F4F-6DC6-9B23666653F7}"/>
                </a:ext>
              </a:extLst>
            </p:cNvPr>
            <p:cNvSpPr/>
            <p:nvPr/>
          </p:nvSpPr>
          <p:spPr>
            <a:xfrm>
              <a:off x="529688" y="11369"/>
              <a:ext cx="891662" cy="89166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6" name="Hình Bầu dục 5">
              <a:extLst>
                <a:ext uri="{FF2B5EF4-FFF2-40B4-BE49-F238E27FC236}">
                  <a16:creationId xmlns:a16="http://schemas.microsoft.com/office/drawing/2014/main" id="{F143A26E-0199-6DAA-D7EB-8258B3FCC951}"/>
                </a:ext>
              </a:extLst>
            </p:cNvPr>
            <p:cNvSpPr/>
            <p:nvPr/>
          </p:nvSpPr>
          <p:spPr>
            <a:xfrm>
              <a:off x="594519" y="76200"/>
              <a:ext cx="762000" cy="762000"/>
            </a:xfrm>
            <a:prstGeom prst="ellipse">
              <a:avLst/>
            </a:prstGeom>
            <a:solidFill>
              <a:srgbClr val="00B0F0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95"/>
                <a:t>1</a:t>
              </a:r>
            </a:p>
          </p:txBody>
        </p:sp>
      </p:grp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3ABF769D-6800-A824-34AC-27A44F991A2D}"/>
              </a:ext>
            </a:extLst>
          </p:cNvPr>
          <p:cNvSpPr/>
          <p:nvPr/>
        </p:nvSpPr>
        <p:spPr>
          <a:xfrm>
            <a:off x="821625" y="5276442"/>
            <a:ext cx="2028036" cy="68493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96" b="1">
                <a:solidFill>
                  <a:srgbClr val="00B05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a. 100 g</a:t>
            </a: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607D11B9-F918-D95F-149B-04DD3EF0CC69}"/>
              </a:ext>
            </a:extLst>
          </p:cNvPr>
          <p:cNvSpPr/>
          <p:nvPr/>
        </p:nvSpPr>
        <p:spPr>
          <a:xfrm>
            <a:off x="3812898" y="5276442"/>
            <a:ext cx="1904158" cy="68493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96" b="1">
                <a:solidFill>
                  <a:srgbClr val="00B05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b. 120 g</a:t>
            </a: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1BFA2AAB-3050-6AF6-BDF2-1FC3C4C96D18}"/>
              </a:ext>
            </a:extLst>
          </p:cNvPr>
          <p:cNvSpPr/>
          <p:nvPr/>
        </p:nvSpPr>
        <p:spPr>
          <a:xfrm>
            <a:off x="6680294" y="5276442"/>
            <a:ext cx="1904158" cy="68493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96" b="1">
                <a:solidFill>
                  <a:srgbClr val="00B05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c. 130 g</a:t>
            </a:r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id="{D222EA00-9BED-AD59-48CC-490AAA6FEC12}"/>
              </a:ext>
            </a:extLst>
          </p:cNvPr>
          <p:cNvSpPr/>
          <p:nvPr/>
        </p:nvSpPr>
        <p:spPr>
          <a:xfrm>
            <a:off x="9691885" y="5280085"/>
            <a:ext cx="1904158" cy="68493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96" b="1">
                <a:solidFill>
                  <a:srgbClr val="00B05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d. 140 g</a:t>
            </a:r>
          </a:p>
        </p:txBody>
      </p:sp>
      <p:pic>
        <p:nvPicPr>
          <p:cNvPr id="14" name="Hình ảnh 13">
            <a:extLst>
              <a:ext uri="{FF2B5EF4-FFF2-40B4-BE49-F238E27FC236}">
                <a16:creationId xmlns:a16="http://schemas.microsoft.com/office/drawing/2014/main" id="{3384543C-B7F2-C500-1B72-5B47555F91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180" y="5424111"/>
            <a:ext cx="475326" cy="475326"/>
          </a:xfrm>
          <a:prstGeom prst="rect">
            <a:avLst/>
          </a:prstGeom>
        </p:spPr>
      </p:pic>
      <p:pic>
        <p:nvPicPr>
          <p:cNvPr id="16" name="Hình ảnh 15" descr="Ảnh có chứa văn bản&#10;&#10;Mô tả được tạo tự động">
            <a:extLst>
              <a:ext uri="{FF2B5EF4-FFF2-40B4-BE49-F238E27FC236}">
                <a16:creationId xmlns:a16="http://schemas.microsoft.com/office/drawing/2014/main" id="{5DA2DC8C-01FB-0154-8C4A-BCEFCD5D89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636" y="5443295"/>
            <a:ext cx="478091" cy="474523"/>
          </a:xfrm>
          <a:prstGeom prst="rect">
            <a:avLst/>
          </a:prstGeom>
        </p:spPr>
      </p:pic>
      <p:pic>
        <p:nvPicPr>
          <p:cNvPr id="17" name="Hình ảnh 16" descr="Ảnh có chứa văn bản&#10;&#10;Mô tả được tạo tự động">
            <a:extLst>
              <a:ext uri="{FF2B5EF4-FFF2-40B4-BE49-F238E27FC236}">
                <a16:creationId xmlns:a16="http://schemas.microsoft.com/office/drawing/2014/main" id="{96382C2B-4C51-3BE8-EF7D-2CBB5CA854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749" y="5424914"/>
            <a:ext cx="478091" cy="474523"/>
          </a:xfrm>
          <a:prstGeom prst="rect">
            <a:avLst/>
          </a:prstGeom>
        </p:spPr>
      </p:pic>
      <p:pic>
        <p:nvPicPr>
          <p:cNvPr id="18" name="Hình ảnh 17" descr="Ảnh có chứa văn bản&#10;&#10;Mô tả được tạo tự động">
            <a:extLst>
              <a:ext uri="{FF2B5EF4-FFF2-40B4-BE49-F238E27FC236}">
                <a16:creationId xmlns:a16="http://schemas.microsoft.com/office/drawing/2014/main" id="{612529E6-3121-62FC-32A0-450F575169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981" y="5443295"/>
            <a:ext cx="478091" cy="47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60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5BC9D663-6DEF-030A-22DE-6046167DF3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89" t="12986" r="41201" b="16888"/>
          <a:stretch/>
        </p:blipFill>
        <p:spPr>
          <a:xfrm>
            <a:off x="4139122" y="635323"/>
            <a:ext cx="2821394" cy="4481037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0D07328-7D5B-E15F-209D-DF91F3286A42}"/>
              </a:ext>
            </a:extLst>
          </p:cNvPr>
          <p:cNvSpPr txBox="1"/>
          <p:nvPr/>
        </p:nvSpPr>
        <p:spPr>
          <a:xfrm>
            <a:off x="1301487" y="142005"/>
            <a:ext cx="816208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a) </a:t>
            </a:r>
            <a:r>
              <a:rPr lang="en-US" sz="2996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Mỗi</a:t>
            </a:r>
            <a:r>
              <a:rPr lang="en-US" sz="299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túi</a:t>
            </a:r>
            <a:r>
              <a:rPr lang="en-US" sz="299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sau</a:t>
            </a:r>
            <a:r>
              <a:rPr lang="en-US" sz="299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cân</a:t>
            </a:r>
            <a:r>
              <a:rPr lang="en-US" sz="299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nặng</a:t>
            </a:r>
            <a:r>
              <a:rPr lang="en-US" sz="299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bao </a:t>
            </a:r>
            <a:r>
              <a:rPr lang="en-US" sz="2996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nhiêu</a:t>
            </a:r>
            <a:r>
              <a:rPr lang="en-US" sz="299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gam?</a:t>
            </a:r>
          </a:p>
        </p:txBody>
      </p: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30D7A96B-B83E-FE4B-931B-CAD022435AA9}"/>
              </a:ext>
            </a:extLst>
          </p:cNvPr>
          <p:cNvGrpSpPr/>
          <p:nvPr/>
        </p:nvGrpSpPr>
        <p:grpSpPr>
          <a:xfrm>
            <a:off x="396762" y="78457"/>
            <a:ext cx="667899" cy="667899"/>
            <a:chOff x="529688" y="11369"/>
            <a:chExt cx="891662" cy="891662"/>
          </a:xfrm>
        </p:grpSpPr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id="{DED79738-C0DB-6F4F-6DC6-9B23666653F7}"/>
                </a:ext>
              </a:extLst>
            </p:cNvPr>
            <p:cNvSpPr/>
            <p:nvPr/>
          </p:nvSpPr>
          <p:spPr>
            <a:xfrm>
              <a:off x="529688" y="11369"/>
              <a:ext cx="891662" cy="89166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6" name="Hình Bầu dục 5">
              <a:extLst>
                <a:ext uri="{FF2B5EF4-FFF2-40B4-BE49-F238E27FC236}">
                  <a16:creationId xmlns:a16="http://schemas.microsoft.com/office/drawing/2014/main" id="{F143A26E-0199-6DAA-D7EB-8258B3FCC951}"/>
                </a:ext>
              </a:extLst>
            </p:cNvPr>
            <p:cNvSpPr/>
            <p:nvPr/>
          </p:nvSpPr>
          <p:spPr>
            <a:xfrm>
              <a:off x="594519" y="76200"/>
              <a:ext cx="762000" cy="762000"/>
            </a:xfrm>
            <a:prstGeom prst="ellipse">
              <a:avLst/>
            </a:prstGeom>
            <a:solidFill>
              <a:srgbClr val="00B0F0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95"/>
                <a:t>1</a:t>
              </a:r>
            </a:p>
          </p:txBody>
        </p:sp>
      </p:grp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3ABF769D-6800-A824-34AC-27A44F991A2D}"/>
              </a:ext>
            </a:extLst>
          </p:cNvPr>
          <p:cNvSpPr/>
          <p:nvPr/>
        </p:nvSpPr>
        <p:spPr>
          <a:xfrm>
            <a:off x="821625" y="5276442"/>
            <a:ext cx="2028036" cy="68493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96" b="1">
                <a:solidFill>
                  <a:srgbClr val="00B05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a. 400 g</a:t>
            </a: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607D11B9-F918-D95F-149B-04DD3EF0CC69}"/>
              </a:ext>
            </a:extLst>
          </p:cNvPr>
          <p:cNvSpPr/>
          <p:nvPr/>
        </p:nvSpPr>
        <p:spPr>
          <a:xfrm>
            <a:off x="3812898" y="5276442"/>
            <a:ext cx="1904158" cy="68493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96" b="1">
                <a:solidFill>
                  <a:srgbClr val="00B05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b. 450 g</a:t>
            </a: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1BFA2AAB-3050-6AF6-BDF2-1FC3C4C96D18}"/>
              </a:ext>
            </a:extLst>
          </p:cNvPr>
          <p:cNvSpPr/>
          <p:nvPr/>
        </p:nvSpPr>
        <p:spPr>
          <a:xfrm>
            <a:off x="6680294" y="5276442"/>
            <a:ext cx="1904158" cy="68493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96" b="1">
                <a:solidFill>
                  <a:srgbClr val="00B05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c. 460 g</a:t>
            </a:r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id="{D222EA00-9BED-AD59-48CC-490AAA6FEC12}"/>
              </a:ext>
            </a:extLst>
          </p:cNvPr>
          <p:cNvSpPr/>
          <p:nvPr/>
        </p:nvSpPr>
        <p:spPr>
          <a:xfrm>
            <a:off x="9691885" y="5280085"/>
            <a:ext cx="1904158" cy="68493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96" b="1">
                <a:solidFill>
                  <a:srgbClr val="00B05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d. 440 g</a:t>
            </a:r>
          </a:p>
        </p:txBody>
      </p:sp>
      <p:pic>
        <p:nvPicPr>
          <p:cNvPr id="14" name="Hình ảnh 13">
            <a:extLst>
              <a:ext uri="{FF2B5EF4-FFF2-40B4-BE49-F238E27FC236}">
                <a16:creationId xmlns:a16="http://schemas.microsoft.com/office/drawing/2014/main" id="{3384543C-B7F2-C500-1B72-5B47555F91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819" y="5442492"/>
            <a:ext cx="475326" cy="475326"/>
          </a:xfrm>
          <a:prstGeom prst="rect">
            <a:avLst/>
          </a:prstGeom>
        </p:spPr>
      </p:pic>
      <p:pic>
        <p:nvPicPr>
          <p:cNvPr id="16" name="Hình ảnh 15" descr="Ảnh có chứa văn bản&#10;&#10;Mô tả được tạo tự động">
            <a:extLst>
              <a:ext uri="{FF2B5EF4-FFF2-40B4-BE49-F238E27FC236}">
                <a16:creationId xmlns:a16="http://schemas.microsoft.com/office/drawing/2014/main" id="{5DA2DC8C-01FB-0154-8C4A-BCEFCD5D89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032" y="5424914"/>
            <a:ext cx="478091" cy="474523"/>
          </a:xfrm>
          <a:prstGeom prst="rect">
            <a:avLst/>
          </a:prstGeom>
        </p:spPr>
      </p:pic>
      <p:pic>
        <p:nvPicPr>
          <p:cNvPr id="17" name="Hình ảnh 16" descr="Ảnh có chứa văn bản&#10;&#10;Mô tả được tạo tự động">
            <a:extLst>
              <a:ext uri="{FF2B5EF4-FFF2-40B4-BE49-F238E27FC236}">
                <a16:creationId xmlns:a16="http://schemas.microsoft.com/office/drawing/2014/main" id="{96382C2B-4C51-3BE8-EF7D-2CBB5CA854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749" y="5424914"/>
            <a:ext cx="478091" cy="474523"/>
          </a:xfrm>
          <a:prstGeom prst="rect">
            <a:avLst/>
          </a:prstGeom>
        </p:spPr>
      </p:pic>
      <p:pic>
        <p:nvPicPr>
          <p:cNvPr id="18" name="Hình ảnh 17" descr="Ảnh có chứa văn bản&#10;&#10;Mô tả được tạo tự động">
            <a:extLst>
              <a:ext uri="{FF2B5EF4-FFF2-40B4-BE49-F238E27FC236}">
                <a16:creationId xmlns:a16="http://schemas.microsoft.com/office/drawing/2014/main" id="{612529E6-3121-62FC-32A0-450F575169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981" y="5443295"/>
            <a:ext cx="478091" cy="47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38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00859D25-7A24-D7A8-1C11-CC7F136DC8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47" t="11883" r="39852" b="18142"/>
          <a:stretch/>
        </p:blipFill>
        <p:spPr>
          <a:xfrm>
            <a:off x="4310637" y="412407"/>
            <a:ext cx="3570727" cy="4820480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0D07328-7D5B-E15F-209D-DF91F3286A42}"/>
              </a:ext>
            </a:extLst>
          </p:cNvPr>
          <p:cNvSpPr txBox="1"/>
          <p:nvPr/>
        </p:nvSpPr>
        <p:spPr>
          <a:xfrm>
            <a:off x="1301487" y="142005"/>
            <a:ext cx="816208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a) </a:t>
            </a:r>
            <a:r>
              <a:rPr lang="en-US" sz="2996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Mỗi</a:t>
            </a:r>
            <a:r>
              <a:rPr lang="en-US" sz="299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túi</a:t>
            </a:r>
            <a:r>
              <a:rPr lang="en-US" sz="299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sau</a:t>
            </a:r>
            <a:r>
              <a:rPr lang="en-US" sz="299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cân</a:t>
            </a:r>
            <a:r>
              <a:rPr lang="en-US" sz="299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nặng</a:t>
            </a:r>
            <a:r>
              <a:rPr lang="en-US" sz="299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bao </a:t>
            </a:r>
            <a:r>
              <a:rPr lang="en-US" sz="2996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nhiêu</a:t>
            </a:r>
            <a:r>
              <a:rPr lang="en-US" sz="299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gam?</a:t>
            </a:r>
          </a:p>
        </p:txBody>
      </p: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30D7A96B-B83E-FE4B-931B-CAD022435AA9}"/>
              </a:ext>
            </a:extLst>
          </p:cNvPr>
          <p:cNvGrpSpPr/>
          <p:nvPr/>
        </p:nvGrpSpPr>
        <p:grpSpPr>
          <a:xfrm>
            <a:off x="396762" y="78457"/>
            <a:ext cx="667899" cy="667899"/>
            <a:chOff x="529688" y="11369"/>
            <a:chExt cx="891662" cy="891662"/>
          </a:xfrm>
        </p:grpSpPr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id="{DED79738-C0DB-6F4F-6DC6-9B23666653F7}"/>
                </a:ext>
              </a:extLst>
            </p:cNvPr>
            <p:cNvSpPr/>
            <p:nvPr/>
          </p:nvSpPr>
          <p:spPr>
            <a:xfrm>
              <a:off x="529688" y="11369"/>
              <a:ext cx="891662" cy="89166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6" name="Hình Bầu dục 5">
              <a:extLst>
                <a:ext uri="{FF2B5EF4-FFF2-40B4-BE49-F238E27FC236}">
                  <a16:creationId xmlns:a16="http://schemas.microsoft.com/office/drawing/2014/main" id="{F143A26E-0199-6DAA-D7EB-8258B3FCC951}"/>
                </a:ext>
              </a:extLst>
            </p:cNvPr>
            <p:cNvSpPr/>
            <p:nvPr/>
          </p:nvSpPr>
          <p:spPr>
            <a:xfrm>
              <a:off x="594519" y="76200"/>
              <a:ext cx="762000" cy="762000"/>
            </a:xfrm>
            <a:prstGeom prst="ellipse">
              <a:avLst/>
            </a:prstGeom>
            <a:solidFill>
              <a:srgbClr val="00B0F0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95"/>
                <a:t>1</a:t>
              </a:r>
            </a:p>
          </p:txBody>
        </p:sp>
      </p:grp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3ABF769D-6800-A824-34AC-27A44F991A2D}"/>
              </a:ext>
            </a:extLst>
          </p:cNvPr>
          <p:cNvSpPr/>
          <p:nvPr/>
        </p:nvSpPr>
        <p:spPr>
          <a:xfrm>
            <a:off x="821625" y="5276442"/>
            <a:ext cx="2028036" cy="68493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96" b="1">
                <a:solidFill>
                  <a:srgbClr val="00B05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a. 820 g</a:t>
            </a: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607D11B9-F918-D95F-149B-04DD3EF0CC69}"/>
              </a:ext>
            </a:extLst>
          </p:cNvPr>
          <p:cNvSpPr/>
          <p:nvPr/>
        </p:nvSpPr>
        <p:spPr>
          <a:xfrm>
            <a:off x="3812898" y="5276442"/>
            <a:ext cx="1904158" cy="68493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96" b="1">
                <a:solidFill>
                  <a:srgbClr val="00B05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b. 800 g</a:t>
            </a: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1BFA2AAB-3050-6AF6-BDF2-1FC3C4C96D18}"/>
              </a:ext>
            </a:extLst>
          </p:cNvPr>
          <p:cNvSpPr/>
          <p:nvPr/>
        </p:nvSpPr>
        <p:spPr>
          <a:xfrm>
            <a:off x="6680294" y="5276442"/>
            <a:ext cx="1904158" cy="68493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96" b="1">
                <a:solidFill>
                  <a:srgbClr val="00B05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c. 20 g</a:t>
            </a:r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id="{D222EA00-9BED-AD59-48CC-490AAA6FEC12}"/>
              </a:ext>
            </a:extLst>
          </p:cNvPr>
          <p:cNvSpPr/>
          <p:nvPr/>
        </p:nvSpPr>
        <p:spPr>
          <a:xfrm>
            <a:off x="9691885" y="5280085"/>
            <a:ext cx="1904158" cy="68493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96" b="1">
                <a:solidFill>
                  <a:srgbClr val="00B05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d. 880 g</a:t>
            </a:r>
          </a:p>
        </p:txBody>
      </p:sp>
      <p:pic>
        <p:nvPicPr>
          <p:cNvPr id="16" name="Hình ảnh 15" descr="Ảnh có chứa văn bản&#10;&#10;Mô tả được tạo tự động">
            <a:extLst>
              <a:ext uri="{FF2B5EF4-FFF2-40B4-BE49-F238E27FC236}">
                <a16:creationId xmlns:a16="http://schemas.microsoft.com/office/drawing/2014/main" id="{5DA2DC8C-01FB-0154-8C4A-BCEFCD5D89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032" y="5424914"/>
            <a:ext cx="478091" cy="474523"/>
          </a:xfrm>
          <a:prstGeom prst="rect">
            <a:avLst/>
          </a:prstGeom>
        </p:spPr>
      </p:pic>
      <p:pic>
        <p:nvPicPr>
          <p:cNvPr id="18" name="Hình ảnh 17" descr="Ảnh có chứa văn bản&#10;&#10;Mô tả được tạo tự động">
            <a:extLst>
              <a:ext uri="{FF2B5EF4-FFF2-40B4-BE49-F238E27FC236}">
                <a16:creationId xmlns:a16="http://schemas.microsoft.com/office/drawing/2014/main" id="{612529E6-3121-62FC-32A0-450F575169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4211" y="5443295"/>
            <a:ext cx="478091" cy="474523"/>
          </a:xfrm>
          <a:prstGeom prst="rect">
            <a:avLst/>
          </a:prstGeom>
        </p:spPr>
      </p:pic>
      <p:pic>
        <p:nvPicPr>
          <p:cNvPr id="15" name="Hình ảnh 14">
            <a:extLst>
              <a:ext uri="{FF2B5EF4-FFF2-40B4-BE49-F238E27FC236}">
                <a16:creationId xmlns:a16="http://schemas.microsoft.com/office/drawing/2014/main" id="{13AA2615-598F-92B6-B9A5-04FB2606D4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565" y="5419206"/>
            <a:ext cx="475326" cy="475326"/>
          </a:xfrm>
          <a:prstGeom prst="rect">
            <a:avLst/>
          </a:prstGeom>
        </p:spPr>
      </p:pic>
      <p:pic>
        <p:nvPicPr>
          <p:cNvPr id="19" name="Hình ảnh 18" descr="Ảnh có chứa văn bản&#10;&#10;Mô tả được tạo tự động">
            <a:extLst>
              <a:ext uri="{FF2B5EF4-FFF2-40B4-BE49-F238E27FC236}">
                <a16:creationId xmlns:a16="http://schemas.microsoft.com/office/drawing/2014/main" id="{9A7F66B4-8FC1-684C-C702-BFB7346CB8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279" y="5443295"/>
            <a:ext cx="478091" cy="47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23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>
            <a:extLst>
              <a:ext uri="{FF2B5EF4-FFF2-40B4-BE49-F238E27FC236}">
                <a16:creationId xmlns:a16="http://schemas.microsoft.com/office/drawing/2014/main" id="{FC05683B-7BF7-6DCF-2D33-CAC2B81425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66" t="5085" b="5085"/>
          <a:stretch/>
        </p:blipFill>
        <p:spPr>
          <a:xfrm>
            <a:off x="844867" y="1031744"/>
            <a:ext cx="4874914" cy="3025110"/>
          </a:xfrm>
          <a:prstGeom prst="rect">
            <a:avLst/>
          </a:prstGeom>
        </p:spPr>
      </p:pic>
      <p:pic>
        <p:nvPicPr>
          <p:cNvPr id="3" name="Picture 14">
            <a:extLst>
              <a:ext uri="{FF2B5EF4-FFF2-40B4-BE49-F238E27FC236}">
                <a16:creationId xmlns:a16="http://schemas.microsoft.com/office/drawing/2014/main" id="{A91CEAF0-7DF9-763A-71C2-5D37F678278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47862" y="627724"/>
            <a:ext cx="2261697" cy="3542602"/>
          </a:xfrm>
          <a:prstGeom prst="rect">
            <a:avLst/>
          </a:prstGeom>
        </p:spPr>
      </p:pic>
      <p:pic>
        <p:nvPicPr>
          <p:cNvPr id="4" name="Picture 17">
            <a:extLst>
              <a:ext uri="{FF2B5EF4-FFF2-40B4-BE49-F238E27FC236}">
                <a16:creationId xmlns:a16="http://schemas.microsoft.com/office/drawing/2014/main" id="{FD6F55D6-C4F9-5A51-435F-A171848F2E1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17742" y="432335"/>
            <a:ext cx="2649261" cy="3642735"/>
          </a:xfrm>
          <a:prstGeom prst="rect">
            <a:avLst/>
          </a:prstGeom>
        </p:spPr>
      </p:pic>
      <p:sp>
        <p:nvSpPr>
          <p:cNvPr id="5" name="Rectangle 18">
            <a:extLst>
              <a:ext uri="{FF2B5EF4-FFF2-40B4-BE49-F238E27FC236}">
                <a16:creationId xmlns:a16="http://schemas.microsoft.com/office/drawing/2014/main" id="{B643E8F0-094E-B921-4FB1-B180F24F1F51}"/>
              </a:ext>
            </a:extLst>
          </p:cNvPr>
          <p:cNvSpPr/>
          <p:nvPr/>
        </p:nvSpPr>
        <p:spPr>
          <a:xfrm>
            <a:off x="2337153" y="4170326"/>
            <a:ext cx="1655249" cy="43392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96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130g</a:t>
            </a:r>
          </a:p>
        </p:txBody>
      </p:sp>
      <p:sp>
        <p:nvSpPr>
          <p:cNvPr id="6" name="Rectangle 29">
            <a:extLst>
              <a:ext uri="{FF2B5EF4-FFF2-40B4-BE49-F238E27FC236}">
                <a16:creationId xmlns:a16="http://schemas.microsoft.com/office/drawing/2014/main" id="{970DE86C-35FE-7394-7815-B913E76A087F}"/>
              </a:ext>
            </a:extLst>
          </p:cNvPr>
          <p:cNvSpPr/>
          <p:nvPr/>
        </p:nvSpPr>
        <p:spPr>
          <a:xfrm>
            <a:off x="6451086" y="4159397"/>
            <a:ext cx="1655249" cy="43392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96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450g</a:t>
            </a:r>
          </a:p>
        </p:txBody>
      </p:sp>
      <p:sp>
        <p:nvSpPr>
          <p:cNvPr id="7" name="Rectangle 30">
            <a:extLst>
              <a:ext uri="{FF2B5EF4-FFF2-40B4-BE49-F238E27FC236}">
                <a16:creationId xmlns:a16="http://schemas.microsoft.com/office/drawing/2014/main" id="{95EE6F39-6965-D973-3C63-6A66867D8834}"/>
              </a:ext>
            </a:extLst>
          </p:cNvPr>
          <p:cNvSpPr/>
          <p:nvPr/>
        </p:nvSpPr>
        <p:spPr>
          <a:xfrm>
            <a:off x="8991037" y="4088581"/>
            <a:ext cx="1655249" cy="43392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96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820g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351310EC-214E-3B77-9C49-F538DF576D78}"/>
              </a:ext>
            </a:extLst>
          </p:cNvPr>
          <p:cNvSpPr txBox="1"/>
          <p:nvPr/>
        </p:nvSpPr>
        <p:spPr>
          <a:xfrm>
            <a:off x="1073176" y="4855939"/>
            <a:ext cx="1076918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b) </a:t>
            </a:r>
            <a:r>
              <a:rPr lang="en-US" sz="2996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Hãy</a:t>
            </a:r>
            <a:r>
              <a:rPr lang="en-US" sz="299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cho</a:t>
            </a:r>
            <a:r>
              <a:rPr lang="en-US" sz="299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biết</a:t>
            </a:r>
            <a:r>
              <a:rPr lang="en-US" sz="299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túi</a:t>
            </a:r>
            <a:r>
              <a:rPr lang="en-US" sz="299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nào</a:t>
            </a:r>
            <a:r>
              <a:rPr lang="en-US" sz="299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ở </a:t>
            </a:r>
            <a:r>
              <a:rPr lang="en-US" sz="2996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câu</a:t>
            </a:r>
            <a:r>
              <a:rPr lang="en-US" sz="299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a </a:t>
            </a:r>
            <a:r>
              <a:rPr lang="en-US" sz="2996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cân</a:t>
            </a:r>
            <a:r>
              <a:rPr lang="en-US" sz="299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nặng</a:t>
            </a:r>
            <a:r>
              <a:rPr lang="en-US" sz="299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nhất</a:t>
            </a:r>
            <a:r>
              <a:rPr lang="en-US" sz="299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60E17B-A846-C62D-D527-CACC7D88E8CB}"/>
              </a:ext>
            </a:extLst>
          </p:cNvPr>
          <p:cNvSpPr txBox="1"/>
          <p:nvPr/>
        </p:nvSpPr>
        <p:spPr>
          <a:xfrm>
            <a:off x="1912441" y="5403337"/>
            <a:ext cx="8470840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Túi nặng nhất là túi cà chua nặng 820g.</a:t>
            </a:r>
          </a:p>
        </p:txBody>
      </p:sp>
    </p:spTree>
    <p:extLst>
      <p:ext uri="{BB962C8B-B14F-4D97-AF65-F5344CB8AC3E}">
        <p14:creationId xmlns:p14="http://schemas.microsoft.com/office/powerpoint/2010/main" val="379871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1247A33F-EA20-58C8-BB30-77BC6139BE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3" t="15189" r="12131" b="54433"/>
          <a:stretch/>
        </p:blipFill>
        <p:spPr>
          <a:xfrm>
            <a:off x="1301487" y="1072476"/>
            <a:ext cx="9585935" cy="1474759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1C4AA549-C661-0D24-CE8A-EED06D018491}"/>
              </a:ext>
            </a:extLst>
          </p:cNvPr>
          <p:cNvSpPr txBox="1"/>
          <p:nvPr/>
        </p:nvSpPr>
        <p:spPr>
          <a:xfrm>
            <a:off x="1301487" y="313238"/>
            <a:ext cx="1484016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a) </a:t>
            </a:r>
            <a:r>
              <a:rPr lang="en-US" sz="2996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Số</a:t>
            </a:r>
            <a:r>
              <a:rPr lang="en-US" sz="299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5" name="Nhóm 4">
            <a:extLst>
              <a:ext uri="{FF2B5EF4-FFF2-40B4-BE49-F238E27FC236}">
                <a16:creationId xmlns:a16="http://schemas.microsoft.com/office/drawing/2014/main" id="{FE74ED20-C327-FD78-1731-A77B2FCC4AD3}"/>
              </a:ext>
            </a:extLst>
          </p:cNvPr>
          <p:cNvGrpSpPr/>
          <p:nvPr/>
        </p:nvGrpSpPr>
        <p:grpSpPr>
          <a:xfrm>
            <a:off x="396762" y="249690"/>
            <a:ext cx="667899" cy="667899"/>
            <a:chOff x="529688" y="11369"/>
            <a:chExt cx="891662" cy="891662"/>
          </a:xfrm>
        </p:grpSpPr>
        <p:sp>
          <p:nvSpPr>
            <p:cNvPr id="6" name="Hình Bầu dục 5">
              <a:extLst>
                <a:ext uri="{FF2B5EF4-FFF2-40B4-BE49-F238E27FC236}">
                  <a16:creationId xmlns:a16="http://schemas.microsoft.com/office/drawing/2014/main" id="{F0BD9155-75E9-859A-A692-331659C34CBA}"/>
                </a:ext>
              </a:extLst>
            </p:cNvPr>
            <p:cNvSpPr/>
            <p:nvPr/>
          </p:nvSpPr>
          <p:spPr>
            <a:xfrm>
              <a:off x="529688" y="11369"/>
              <a:ext cx="891662" cy="89166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7" name="Hình Bầu dục 6">
              <a:extLst>
                <a:ext uri="{FF2B5EF4-FFF2-40B4-BE49-F238E27FC236}">
                  <a16:creationId xmlns:a16="http://schemas.microsoft.com/office/drawing/2014/main" id="{5F2208EE-A198-BD00-722D-7EEC59BC3B93}"/>
                </a:ext>
              </a:extLst>
            </p:cNvPr>
            <p:cNvSpPr/>
            <p:nvPr/>
          </p:nvSpPr>
          <p:spPr>
            <a:xfrm>
              <a:off x="594519" y="76200"/>
              <a:ext cx="762000" cy="762000"/>
            </a:xfrm>
            <a:prstGeom prst="ellipse">
              <a:avLst/>
            </a:prstGeom>
            <a:solidFill>
              <a:srgbClr val="00B0F0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95"/>
                <a:t>2</a:t>
              </a:r>
            </a:p>
          </p:txBody>
        </p:sp>
      </p:grp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760BE1FD-1359-EB49-FC0F-F19AFEA1C572}"/>
              </a:ext>
            </a:extLst>
          </p:cNvPr>
          <p:cNvSpPr txBox="1"/>
          <p:nvPr/>
        </p:nvSpPr>
        <p:spPr>
          <a:xfrm>
            <a:off x="1301487" y="2968408"/>
            <a:ext cx="1598171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b) Tính: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EB19F76A-C2C9-1B7D-13AA-D93C5CA11D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0" t="54069" r="14174" b="15553"/>
          <a:stretch/>
        </p:blipFill>
        <p:spPr>
          <a:xfrm>
            <a:off x="1284119" y="3894877"/>
            <a:ext cx="9585935" cy="1474759"/>
          </a:xfrm>
          <a:prstGeom prst="rect">
            <a:avLst/>
          </a:prstGeom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DCD85E3A-E993-BA22-E97A-AB7A071564BB}"/>
              </a:ext>
            </a:extLst>
          </p:cNvPr>
          <p:cNvSpPr/>
          <p:nvPr/>
        </p:nvSpPr>
        <p:spPr>
          <a:xfrm>
            <a:off x="3013813" y="1473791"/>
            <a:ext cx="1598171" cy="799086"/>
          </a:xfrm>
          <a:prstGeom prst="roundRect">
            <a:avLst>
              <a:gd name="adj" fmla="val 6350"/>
            </a:avLst>
          </a:prstGeom>
          <a:solidFill>
            <a:schemeClr val="bg1"/>
          </a:solidFill>
          <a:ln w="5715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1000 g</a:t>
            </a:r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id="{867FE8C5-5292-5A50-4DB3-65D841B428AD}"/>
              </a:ext>
            </a:extLst>
          </p:cNvPr>
          <p:cNvSpPr/>
          <p:nvPr/>
        </p:nvSpPr>
        <p:spPr>
          <a:xfrm>
            <a:off x="9270100" y="1478851"/>
            <a:ext cx="764251" cy="799086"/>
          </a:xfrm>
          <a:prstGeom prst="roundRect">
            <a:avLst>
              <a:gd name="adj" fmla="val 6350"/>
            </a:avLst>
          </a:prstGeom>
          <a:solidFill>
            <a:schemeClr val="bg1"/>
          </a:solidFill>
          <a:ln w="5715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7BB7FC33-4E12-ABEC-315E-690B481438B2}"/>
              </a:ext>
            </a:extLst>
          </p:cNvPr>
          <p:cNvSpPr txBox="1"/>
          <p:nvPr/>
        </p:nvSpPr>
        <p:spPr>
          <a:xfrm>
            <a:off x="4597411" y="3799397"/>
            <a:ext cx="1940636" cy="1535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96" b="1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= 756 g</a:t>
            </a:r>
          </a:p>
          <a:p>
            <a:pPr>
              <a:lnSpc>
                <a:spcPct val="150000"/>
              </a:lnSpc>
            </a:pPr>
            <a:r>
              <a:rPr lang="en-US" sz="3296" b="1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= 500 g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D7C739E9-67AC-4A05-322A-103E4CF95DC5}"/>
              </a:ext>
            </a:extLst>
          </p:cNvPr>
          <p:cNvSpPr txBox="1"/>
          <p:nvPr/>
        </p:nvSpPr>
        <p:spPr>
          <a:xfrm>
            <a:off x="8968093" y="3784824"/>
            <a:ext cx="1940636" cy="1535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96" b="1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= 48 g</a:t>
            </a:r>
          </a:p>
          <a:p>
            <a:pPr>
              <a:lnSpc>
                <a:spcPct val="150000"/>
              </a:lnSpc>
            </a:pPr>
            <a:r>
              <a:rPr lang="en-US" sz="3296" b="1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= 6 g</a:t>
            </a:r>
          </a:p>
        </p:txBody>
      </p:sp>
    </p:spTree>
    <p:extLst>
      <p:ext uri="{BB962C8B-B14F-4D97-AF65-F5344CB8AC3E}">
        <p14:creationId xmlns:p14="http://schemas.microsoft.com/office/powerpoint/2010/main" val="168423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195</Words>
  <Application>Microsoft Office PowerPoint</Application>
  <PresentationFormat>Widescreen</PresentationFormat>
  <Paragraphs>50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Arial-Rounded</vt:lpstr>
      <vt:lpstr>AvantGarde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Đào Thị Minh Phượng</dc:creator>
  <cp:lastModifiedBy>Đào Thị Minh Phượng</cp:lastModifiedBy>
  <cp:revision>5</cp:revision>
  <dcterms:created xsi:type="dcterms:W3CDTF">2022-09-30T13:27:35Z</dcterms:created>
  <dcterms:modified xsi:type="dcterms:W3CDTF">2022-10-01T04:12:48Z</dcterms:modified>
</cp:coreProperties>
</file>