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27"/>
  </p:notesMasterIdLst>
  <p:sldIdLst>
    <p:sldId id="257" r:id="rId3"/>
    <p:sldId id="258" r:id="rId4"/>
    <p:sldId id="259" r:id="rId5"/>
    <p:sldId id="260" r:id="rId6"/>
    <p:sldId id="261" r:id="rId7"/>
    <p:sldId id="262" r:id="rId8"/>
    <p:sldId id="263" r:id="rId9"/>
    <p:sldId id="271" r:id="rId10"/>
    <p:sldId id="273" r:id="rId11"/>
    <p:sldId id="285" r:id="rId12"/>
    <p:sldId id="270" r:id="rId13"/>
    <p:sldId id="264" r:id="rId14"/>
    <p:sldId id="265" r:id="rId15"/>
    <p:sldId id="266" r:id="rId16"/>
    <p:sldId id="267" r:id="rId17"/>
    <p:sldId id="268" r:id="rId18"/>
    <p:sldId id="269" r:id="rId19"/>
    <p:sldId id="282" r:id="rId20"/>
    <p:sldId id="283" r:id="rId21"/>
    <p:sldId id="274" r:id="rId22"/>
    <p:sldId id="276" r:id="rId23"/>
    <p:sldId id="278" r:id="rId24"/>
    <p:sldId id="286"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43" autoAdjust="0"/>
  </p:normalViewPr>
  <p:slideViewPr>
    <p:cSldViewPr snapToGrid="0">
      <p:cViewPr>
        <p:scale>
          <a:sx n="60" d="100"/>
          <a:sy n="60" d="100"/>
        </p:scale>
        <p:origin x="9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AF65E-7F22-49B4-89D4-55F580500E40}"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3D8D5-A4D5-44AF-AB59-B882C837A979}" type="slidenum">
              <a:rPr lang="en-US" smtClean="0"/>
              <a:t>‹#›</a:t>
            </a:fld>
            <a:endParaRPr lang="en-US"/>
          </a:p>
        </p:txBody>
      </p:sp>
    </p:spTree>
    <p:extLst>
      <p:ext uri="{BB962C8B-B14F-4D97-AF65-F5344CB8AC3E}">
        <p14:creationId xmlns:p14="http://schemas.microsoft.com/office/powerpoint/2010/main" val="326506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a:t>Nhấn</a:t>
            </a:r>
            <a:r>
              <a:rPr lang="en-GB" baseline="0" dirty="0"/>
              <a:t> </a:t>
            </a:r>
            <a:r>
              <a:rPr lang="en-GB" baseline="0" dirty="0" err="1"/>
              <a:t>vào</a:t>
            </a:r>
            <a:r>
              <a:rPr lang="en-GB" baseline="0" dirty="0"/>
              <a:t> </a:t>
            </a:r>
            <a:r>
              <a:rPr lang="en-GB" baseline="0" dirty="0" err="1"/>
              <a:t>các</a:t>
            </a:r>
            <a:r>
              <a:rPr lang="en-GB" baseline="0" dirty="0"/>
              <a:t> </a:t>
            </a:r>
            <a:r>
              <a:rPr lang="en-GB" baseline="0" dirty="0" err="1"/>
              <a:t>vật</a:t>
            </a:r>
            <a:r>
              <a:rPr lang="en-GB" baseline="0" dirty="0"/>
              <a:t> </a:t>
            </a:r>
            <a:r>
              <a:rPr lang="en-GB" baseline="0" dirty="0" err="1"/>
              <a:t>cản</a:t>
            </a:r>
            <a:r>
              <a:rPr lang="en-GB" baseline="0" dirty="0"/>
              <a:t> </a:t>
            </a:r>
            <a:r>
              <a:rPr lang="en-GB" baseline="0" dirty="0" err="1"/>
              <a:t>trên</a:t>
            </a:r>
            <a:r>
              <a:rPr lang="en-GB" baseline="0" dirty="0"/>
              <a:t> </a:t>
            </a:r>
            <a:r>
              <a:rPr lang="en-GB" baseline="0" dirty="0" err="1"/>
              <a:t>đường</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dirty="0" err="1"/>
              <a:t>Nhấn</a:t>
            </a:r>
            <a:r>
              <a:rPr lang="en-GB" baseline="0" dirty="0"/>
              <a:t> </a:t>
            </a:r>
            <a:r>
              <a:rPr lang="en-GB" baseline="0" dirty="0" err="1"/>
              <a:t>vào</a:t>
            </a:r>
            <a:r>
              <a:rPr lang="en-GB" baseline="0" dirty="0"/>
              <a:t> </a:t>
            </a:r>
            <a:r>
              <a:rPr lang="en-GB" baseline="0" dirty="0" err="1"/>
              <a:t>mặt</a:t>
            </a:r>
            <a:r>
              <a:rPr lang="en-GB" baseline="0" dirty="0"/>
              <a:t> </a:t>
            </a:r>
            <a:r>
              <a:rPr lang="en-GB" baseline="0" dirty="0" err="1"/>
              <a:t>trời</a:t>
            </a:r>
            <a:r>
              <a:rPr lang="en-GB" baseline="0" dirty="0"/>
              <a:t> </a:t>
            </a:r>
            <a:r>
              <a:rPr lang="en-GB" baseline="0" dirty="0" err="1"/>
              <a:t>để</a:t>
            </a:r>
            <a:r>
              <a:rPr lang="en-GB" baseline="0" dirty="0"/>
              <a:t> sang slide </a:t>
            </a:r>
            <a:r>
              <a:rPr lang="en-GB" baseline="0" dirty="0" err="1"/>
              <a:t>bài</a:t>
            </a:r>
            <a:r>
              <a:rPr lang="en-GB" baseline="0" dirty="0"/>
              <a:t> </a:t>
            </a:r>
            <a:r>
              <a:rPr lang="en-GB" baseline="0" dirty="0" err="1"/>
              <a:t>mới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86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3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72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31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3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số</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trở</a:t>
            </a:r>
            <a:r>
              <a:rPr lang="en-US" dirty="0"/>
              <a:t> </a:t>
            </a:r>
            <a:r>
              <a:rPr lang="en-US" dirty="0" err="1"/>
              <a:t>lại</a:t>
            </a:r>
            <a:r>
              <a:rPr lang="en-US" dirty="0"/>
              <a:t>. </a:t>
            </a:r>
            <a:r>
              <a:rPr lang="en-US" dirty="0" err="1"/>
              <a:t>Rồi</a:t>
            </a:r>
            <a:r>
              <a:rPr lang="en-US" dirty="0"/>
              <a:t> </a:t>
            </a:r>
            <a:r>
              <a:rPr lang="en-US" dirty="0" err="1"/>
              <a:t>bấm</a:t>
            </a:r>
            <a:r>
              <a:rPr lang="en-US" dirty="0"/>
              <a:t> </a:t>
            </a:r>
            <a:r>
              <a:rPr lang="en-US" dirty="0" err="1"/>
              <a:t>vào</a:t>
            </a:r>
            <a:r>
              <a:rPr lang="en-US" dirty="0"/>
              <a:t> </a:t>
            </a:r>
            <a:r>
              <a:rPr lang="en-US" dirty="0" err="1"/>
              <a:t>mảnh</a:t>
            </a:r>
            <a:r>
              <a:rPr lang="en-US" dirty="0"/>
              <a:t> </a:t>
            </a:r>
            <a:r>
              <a:rPr lang="en-US" dirty="0" err="1"/>
              <a:t>ghép</a:t>
            </a:r>
            <a:r>
              <a:rPr lang="en-US" dirty="0"/>
              <a:t> </a:t>
            </a:r>
            <a:r>
              <a:rPr lang="en-US" dirty="0" err="1"/>
              <a:t>tương</a:t>
            </a:r>
            <a:r>
              <a:rPr lang="en-US" dirty="0"/>
              <a:t> </a:t>
            </a:r>
            <a:r>
              <a:rPr lang="en-US" dirty="0" err="1"/>
              <a:t>ứng</a:t>
            </a:r>
            <a:r>
              <a:rPr lang="en-US" dirty="0"/>
              <a:t> </a:t>
            </a:r>
            <a:r>
              <a:rPr lang="en-US" dirty="0" err="1"/>
              <a:t>với</a:t>
            </a:r>
            <a:r>
              <a:rPr lang="en-US" dirty="0"/>
              <a:t> </a:t>
            </a:r>
            <a:r>
              <a:rPr lang="en-US" dirty="0" err="1"/>
              <a:t>số</a:t>
            </a:r>
            <a:r>
              <a:rPr lang="en-US" dirty="0"/>
              <a:t> </a:t>
            </a:r>
            <a:r>
              <a:rPr lang="en-US" dirty="0" err="1"/>
              <a:t>để</a:t>
            </a:r>
            <a:r>
              <a:rPr lang="en-US" dirty="0"/>
              <a:t> </a:t>
            </a:r>
            <a:r>
              <a:rPr lang="en-US" dirty="0" err="1"/>
              <a:t>ghép</a:t>
            </a:r>
            <a:r>
              <a:rPr lang="en-US" dirty="0"/>
              <a:t> </a:t>
            </a:r>
            <a:r>
              <a:rPr lang="en-US" dirty="0" err="1"/>
              <a:t>hình</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vào</a:t>
            </a:r>
            <a:r>
              <a:rPr lang="en-US" dirty="0"/>
              <a:t> 2 </a:t>
            </a:r>
            <a:r>
              <a:rPr lang="en-US" dirty="0" err="1"/>
              <a:t>em</a:t>
            </a:r>
            <a:r>
              <a:rPr lang="en-US" dirty="0"/>
              <a:t> </a:t>
            </a:r>
            <a:r>
              <a:rPr lang="en-US" dirty="0" err="1"/>
              <a:t>bé</a:t>
            </a:r>
            <a:r>
              <a:rPr lang="en-US" dirty="0"/>
              <a:t> </a:t>
            </a:r>
            <a:r>
              <a:rPr lang="en-US" dirty="0" err="1"/>
              <a:t>để</a:t>
            </a:r>
            <a:r>
              <a:rPr lang="en-US" dirty="0"/>
              <a:t> </a:t>
            </a:r>
            <a:r>
              <a:rPr lang="en-US" dirty="0" err="1"/>
              <a:t>học</a:t>
            </a:r>
            <a:r>
              <a:rPr lang="en-US" dirty="0"/>
              <a:t> </a:t>
            </a:r>
            <a:r>
              <a:rPr lang="en-US" dirty="0" err="1"/>
              <a:t>tiếp</a:t>
            </a:r>
            <a:endParaRPr lang="en-US" dirty="0"/>
          </a:p>
        </p:txBody>
      </p:sp>
      <p:sp>
        <p:nvSpPr>
          <p:cNvPr id="4" name="Slide Number Placeholder 3"/>
          <p:cNvSpPr>
            <a:spLocks noGrp="1"/>
          </p:cNvSpPr>
          <p:nvPr>
            <p:ph type="sldNum" sz="quarter" idx="5"/>
          </p:nvPr>
        </p:nvSpPr>
        <p:spPr/>
        <p:txBody>
          <a:bodyPr/>
          <a:lstStyle/>
          <a:p>
            <a:fld id="{A373D8D5-A4D5-44AF-AB59-B882C837A979}" type="slidenum">
              <a:rPr lang="en-US" smtClean="0"/>
              <a:t>11</a:t>
            </a:fld>
            <a:endParaRPr lang="en-US"/>
          </a:p>
        </p:txBody>
      </p:sp>
    </p:spTree>
    <p:extLst>
      <p:ext uri="{BB962C8B-B14F-4D97-AF65-F5344CB8AC3E}">
        <p14:creationId xmlns:p14="http://schemas.microsoft.com/office/powerpoint/2010/main" val="387122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Gv</a:t>
            </a:r>
            <a:r>
              <a:rPr lang="en-GB" dirty="0"/>
              <a:t> </a:t>
            </a:r>
            <a:r>
              <a:rPr lang="en-GB" dirty="0" err="1"/>
              <a:t>cài</a:t>
            </a:r>
            <a:r>
              <a:rPr lang="en-GB" baseline="0" dirty="0"/>
              <a:t> Developer </a:t>
            </a:r>
            <a:r>
              <a:rPr lang="en-GB" baseline="0" dirty="0" err="1"/>
              <a:t>để</a:t>
            </a:r>
            <a:r>
              <a:rPr lang="en-GB" baseline="0" dirty="0"/>
              <a:t> </a:t>
            </a:r>
            <a:r>
              <a:rPr lang="en-GB" baseline="0" dirty="0" err="1"/>
              <a:t>điền</a:t>
            </a:r>
            <a:r>
              <a:rPr lang="en-GB" baseline="0" dirty="0"/>
              <a:t> </a:t>
            </a:r>
            <a:r>
              <a:rPr lang="en-GB" baseline="0" dirty="0" err="1"/>
              <a:t>từ</a:t>
            </a:r>
            <a:r>
              <a:rPr lang="en-GB" baseline="0" dirty="0"/>
              <a:t> </a:t>
            </a:r>
            <a:r>
              <a:rPr lang="en-GB" baseline="0" dirty="0" err="1"/>
              <a:t>vào</a:t>
            </a:r>
            <a:r>
              <a:rPr lang="en-GB" baseline="0" dirty="0"/>
              <a:t> </a:t>
            </a:r>
            <a:r>
              <a:rPr lang="en-GB" baseline="0" dirty="0" err="1"/>
              <a:t>chỗ</a:t>
            </a:r>
            <a:r>
              <a:rPr lang="en-GB" baseline="0" dirty="0"/>
              <a:t> </a:t>
            </a:r>
            <a:r>
              <a:rPr lang="en-GB" baseline="0" dirty="0" err="1"/>
              <a:t>trống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14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23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03505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670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958856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948071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964078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708560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368219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195390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64420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508333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823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349383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810034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301680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741479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866874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454994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70595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06071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426713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2262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10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654320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467840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775529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19699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06498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6FB8-E737-42C0-8DCC-49F23768921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2B4A22-F980-481E-9A6B-8C1A1B6649C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78CD28-E514-4318-8F9E-83C21753A8C5}"/>
              </a:ext>
            </a:extLst>
          </p:cNvPr>
          <p:cNvSpPr>
            <a:spLocks noGrp="1"/>
          </p:cNvSpPr>
          <p:nvPr>
            <p:ph type="dt" sz="half" idx="10"/>
          </p:nvPr>
        </p:nvSpPr>
        <p:spPr>
          <a:xfrm>
            <a:off x="838200" y="6356350"/>
            <a:ext cx="2743200" cy="365125"/>
          </a:xfrm>
          <a:prstGeom prst="rect">
            <a:avLst/>
          </a:prstGeom>
        </p:spPr>
        <p:txBody>
          <a:bodyPr/>
          <a:lstStyle/>
          <a:p>
            <a:fld id="{15526955-806D-4B2F-BCFE-0C43DE9646E6}" type="datetimeFigureOut">
              <a:rPr lang="en-US" smtClean="0"/>
              <a:t>11/4/2023</a:t>
            </a:fld>
            <a:endParaRPr lang="en-US"/>
          </a:p>
        </p:txBody>
      </p:sp>
      <p:sp>
        <p:nvSpPr>
          <p:cNvPr id="5" name="Footer Placeholder 4">
            <a:extLst>
              <a:ext uri="{FF2B5EF4-FFF2-40B4-BE49-F238E27FC236}">
                <a16:creationId xmlns:a16="http://schemas.microsoft.com/office/drawing/2014/main" id="{F2928BDC-790C-4B50-B5E4-6737E25C1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C0DBD1A-20EC-4E5C-9538-ED8E550463BA}"/>
              </a:ext>
            </a:extLst>
          </p:cNvPr>
          <p:cNvSpPr>
            <a:spLocks noGrp="1"/>
          </p:cNvSpPr>
          <p:nvPr>
            <p:ph type="sldNum" sz="quarter" idx="12"/>
          </p:nvPr>
        </p:nvSpPr>
        <p:spPr>
          <a:xfrm>
            <a:off x="8610600" y="6356350"/>
            <a:ext cx="2743200" cy="365125"/>
          </a:xfrm>
          <a:prstGeom prst="rect">
            <a:avLst/>
          </a:prstGeom>
        </p:spPr>
        <p:txBody>
          <a:bodyPr/>
          <a:lstStyle/>
          <a:p>
            <a:fld id="{79A5C347-E6E3-418E-AECA-11389BE37034}" type="slidenum">
              <a:rPr lang="en-US" smtClean="0"/>
              <a:t>‹#›</a:t>
            </a:fld>
            <a:endParaRPr lang="en-US"/>
          </a:p>
        </p:txBody>
      </p:sp>
    </p:spTree>
    <p:extLst>
      <p:ext uri="{BB962C8B-B14F-4D97-AF65-F5344CB8AC3E}">
        <p14:creationId xmlns:p14="http://schemas.microsoft.com/office/powerpoint/2010/main" val="2603244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5A71-6B4C-4622-BDD7-050B4DF4B3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8069C1C-27A5-4BD9-8800-4352A7CDA03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4105A-4DDE-4622-9BD2-C01C581EB56F}"/>
              </a:ext>
            </a:extLst>
          </p:cNvPr>
          <p:cNvSpPr>
            <a:spLocks noGrp="1"/>
          </p:cNvSpPr>
          <p:nvPr>
            <p:ph type="dt" sz="half" idx="10"/>
          </p:nvPr>
        </p:nvSpPr>
        <p:spPr>
          <a:xfrm>
            <a:off x="838200" y="6356350"/>
            <a:ext cx="2743200" cy="365125"/>
          </a:xfrm>
          <a:prstGeom prst="rect">
            <a:avLst/>
          </a:prstGeom>
        </p:spPr>
        <p:txBody>
          <a:bodyPr/>
          <a:lstStyle/>
          <a:p>
            <a:fld id="{15526955-806D-4B2F-BCFE-0C43DE9646E6}" type="datetimeFigureOut">
              <a:rPr lang="en-US" smtClean="0"/>
              <a:t>11/4/2023</a:t>
            </a:fld>
            <a:endParaRPr lang="en-US"/>
          </a:p>
        </p:txBody>
      </p:sp>
      <p:sp>
        <p:nvSpPr>
          <p:cNvPr id="5" name="Footer Placeholder 4">
            <a:extLst>
              <a:ext uri="{FF2B5EF4-FFF2-40B4-BE49-F238E27FC236}">
                <a16:creationId xmlns:a16="http://schemas.microsoft.com/office/drawing/2014/main" id="{64EED877-50FB-418F-96C1-E029E81E71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754C8F-7DCD-445F-B9E9-D58A56E71D08}"/>
              </a:ext>
            </a:extLst>
          </p:cNvPr>
          <p:cNvSpPr>
            <a:spLocks noGrp="1"/>
          </p:cNvSpPr>
          <p:nvPr>
            <p:ph type="sldNum" sz="quarter" idx="12"/>
          </p:nvPr>
        </p:nvSpPr>
        <p:spPr>
          <a:xfrm>
            <a:off x="8610600" y="6356350"/>
            <a:ext cx="2743200" cy="365125"/>
          </a:xfrm>
          <a:prstGeom prst="rect">
            <a:avLst/>
          </a:prstGeom>
        </p:spPr>
        <p:txBody>
          <a:bodyPr/>
          <a:lstStyle/>
          <a:p>
            <a:fld id="{79A5C347-E6E3-418E-AECA-11389BE37034}" type="slidenum">
              <a:rPr lang="en-US" smtClean="0"/>
              <a:t>‹#›</a:t>
            </a:fld>
            <a:endParaRPr lang="en-US"/>
          </a:p>
        </p:txBody>
      </p:sp>
    </p:spTree>
    <p:extLst>
      <p:ext uri="{BB962C8B-B14F-4D97-AF65-F5344CB8AC3E}">
        <p14:creationId xmlns:p14="http://schemas.microsoft.com/office/powerpoint/2010/main" val="4280692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46DB-5BD9-438D-AC49-C34A6EE53B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7E2485-3275-4CBF-86F9-73152EEE2D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4D41B7-7832-4127-97F6-E70CEFB5C61D}"/>
              </a:ext>
            </a:extLst>
          </p:cNvPr>
          <p:cNvSpPr>
            <a:spLocks noGrp="1"/>
          </p:cNvSpPr>
          <p:nvPr>
            <p:ph type="dt" sz="half" idx="10"/>
          </p:nvPr>
        </p:nvSpPr>
        <p:spPr>
          <a:xfrm>
            <a:off x="838200" y="6356350"/>
            <a:ext cx="2743200" cy="365125"/>
          </a:xfrm>
          <a:prstGeom prst="rect">
            <a:avLst/>
          </a:prstGeom>
        </p:spPr>
        <p:txBody>
          <a:bodyPr/>
          <a:lstStyle/>
          <a:p>
            <a:fld id="{15526955-806D-4B2F-BCFE-0C43DE9646E6}" type="datetimeFigureOut">
              <a:rPr lang="en-US" smtClean="0"/>
              <a:t>11/4/2023</a:t>
            </a:fld>
            <a:endParaRPr lang="en-US"/>
          </a:p>
        </p:txBody>
      </p:sp>
      <p:sp>
        <p:nvSpPr>
          <p:cNvPr id="5" name="Footer Placeholder 4">
            <a:extLst>
              <a:ext uri="{FF2B5EF4-FFF2-40B4-BE49-F238E27FC236}">
                <a16:creationId xmlns:a16="http://schemas.microsoft.com/office/drawing/2014/main" id="{759D313F-32F6-475B-A4FC-7679C22F51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034DA0-B784-428F-99EA-AE26D2C70DBF}"/>
              </a:ext>
            </a:extLst>
          </p:cNvPr>
          <p:cNvSpPr>
            <a:spLocks noGrp="1"/>
          </p:cNvSpPr>
          <p:nvPr>
            <p:ph type="sldNum" sz="quarter" idx="12"/>
          </p:nvPr>
        </p:nvSpPr>
        <p:spPr>
          <a:xfrm>
            <a:off x="8610600" y="6356350"/>
            <a:ext cx="2743200" cy="365125"/>
          </a:xfrm>
          <a:prstGeom prst="rect">
            <a:avLst/>
          </a:prstGeom>
        </p:spPr>
        <p:txBody>
          <a:bodyPr/>
          <a:lstStyle/>
          <a:p>
            <a:fld id="{79A5C347-E6E3-418E-AECA-11389BE37034}" type="slidenum">
              <a:rPr lang="en-US" smtClean="0"/>
              <a:t>‹#›</a:t>
            </a:fld>
            <a:endParaRPr lang="en-US"/>
          </a:p>
        </p:txBody>
      </p:sp>
    </p:spTree>
    <p:extLst>
      <p:ext uri="{BB962C8B-B14F-4D97-AF65-F5344CB8AC3E}">
        <p14:creationId xmlns:p14="http://schemas.microsoft.com/office/powerpoint/2010/main" val="1375405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5416-7ADB-4BB2-8D5D-2115D478FA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217E02-CCFD-4836-A2BA-0FD79A4F214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473BA5-E02F-4A16-8877-BFC7911E4A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8A2160-96A2-4B34-B172-FCB0ADA73527}"/>
              </a:ext>
            </a:extLst>
          </p:cNvPr>
          <p:cNvSpPr>
            <a:spLocks noGrp="1"/>
          </p:cNvSpPr>
          <p:nvPr>
            <p:ph type="dt" sz="half" idx="10"/>
          </p:nvPr>
        </p:nvSpPr>
        <p:spPr>
          <a:xfrm>
            <a:off x="838200" y="6356350"/>
            <a:ext cx="2743200" cy="365125"/>
          </a:xfrm>
          <a:prstGeom prst="rect">
            <a:avLst/>
          </a:prstGeom>
        </p:spPr>
        <p:txBody>
          <a:bodyPr/>
          <a:lstStyle/>
          <a:p>
            <a:fld id="{15526955-806D-4B2F-BCFE-0C43DE9646E6}" type="datetimeFigureOut">
              <a:rPr lang="en-US" smtClean="0"/>
              <a:t>11/4/2023</a:t>
            </a:fld>
            <a:endParaRPr lang="en-US"/>
          </a:p>
        </p:txBody>
      </p:sp>
      <p:sp>
        <p:nvSpPr>
          <p:cNvPr id="6" name="Footer Placeholder 5">
            <a:extLst>
              <a:ext uri="{FF2B5EF4-FFF2-40B4-BE49-F238E27FC236}">
                <a16:creationId xmlns:a16="http://schemas.microsoft.com/office/drawing/2014/main" id="{743E6975-CE05-4243-BFCC-31AE513E5F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57F643-3976-4B5C-90E3-BD82F39DF6CE}"/>
              </a:ext>
            </a:extLst>
          </p:cNvPr>
          <p:cNvSpPr>
            <a:spLocks noGrp="1"/>
          </p:cNvSpPr>
          <p:nvPr>
            <p:ph type="sldNum" sz="quarter" idx="12"/>
          </p:nvPr>
        </p:nvSpPr>
        <p:spPr>
          <a:xfrm>
            <a:off x="8610600" y="6356350"/>
            <a:ext cx="2743200" cy="365125"/>
          </a:xfrm>
          <a:prstGeom prst="rect">
            <a:avLst/>
          </a:prstGeom>
        </p:spPr>
        <p:txBody>
          <a:bodyPr/>
          <a:lstStyle/>
          <a:p>
            <a:fld id="{79A5C347-E6E3-418E-AECA-11389BE37034}" type="slidenum">
              <a:rPr lang="en-US" smtClean="0"/>
              <a:t>‹#›</a:t>
            </a:fld>
            <a:endParaRPr lang="en-US"/>
          </a:p>
        </p:txBody>
      </p:sp>
    </p:spTree>
    <p:extLst>
      <p:ext uri="{BB962C8B-B14F-4D97-AF65-F5344CB8AC3E}">
        <p14:creationId xmlns:p14="http://schemas.microsoft.com/office/powerpoint/2010/main" val="3201637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6092-949C-4123-806B-2D70D677CA6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09BEDE0-670E-4AE2-9513-9C242A8E16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BA4B3D-21CF-432C-A492-24F165D6181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DD5BF-4344-41EF-B8B7-BE9AB04DFA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2202D2-0C02-44A7-A938-340351F20AF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2A4D68-E9DB-4B80-8B70-74E7DE9606CA}"/>
              </a:ext>
            </a:extLst>
          </p:cNvPr>
          <p:cNvSpPr>
            <a:spLocks noGrp="1"/>
          </p:cNvSpPr>
          <p:nvPr>
            <p:ph type="dt" sz="half" idx="10"/>
          </p:nvPr>
        </p:nvSpPr>
        <p:spPr>
          <a:xfrm>
            <a:off x="838200" y="6356350"/>
            <a:ext cx="2743200" cy="365125"/>
          </a:xfrm>
          <a:prstGeom prst="rect">
            <a:avLst/>
          </a:prstGeom>
        </p:spPr>
        <p:txBody>
          <a:bodyPr/>
          <a:lstStyle/>
          <a:p>
            <a:fld id="{15526955-806D-4B2F-BCFE-0C43DE9646E6}" type="datetimeFigureOut">
              <a:rPr lang="en-US" smtClean="0"/>
              <a:t>11/4/2023</a:t>
            </a:fld>
            <a:endParaRPr lang="en-US"/>
          </a:p>
        </p:txBody>
      </p:sp>
      <p:sp>
        <p:nvSpPr>
          <p:cNvPr id="8" name="Footer Placeholder 7">
            <a:extLst>
              <a:ext uri="{FF2B5EF4-FFF2-40B4-BE49-F238E27FC236}">
                <a16:creationId xmlns:a16="http://schemas.microsoft.com/office/drawing/2014/main" id="{25F60FDA-B9F2-449C-BB7C-37AD60E62B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4256695-7BDE-4AF2-8A67-2084DAEDAFAE}"/>
              </a:ext>
            </a:extLst>
          </p:cNvPr>
          <p:cNvSpPr>
            <a:spLocks noGrp="1"/>
          </p:cNvSpPr>
          <p:nvPr>
            <p:ph type="sldNum" sz="quarter" idx="12"/>
          </p:nvPr>
        </p:nvSpPr>
        <p:spPr>
          <a:xfrm>
            <a:off x="8610600" y="6356350"/>
            <a:ext cx="2743200" cy="365125"/>
          </a:xfrm>
          <a:prstGeom prst="rect">
            <a:avLst/>
          </a:prstGeom>
        </p:spPr>
        <p:txBody>
          <a:bodyPr/>
          <a:lstStyle/>
          <a:p>
            <a:fld id="{79A5C347-E6E3-418E-AECA-11389BE37034}" type="slidenum">
              <a:rPr lang="en-US" smtClean="0"/>
              <a:t>‹#›</a:t>
            </a:fld>
            <a:endParaRPr lang="en-US"/>
          </a:p>
        </p:txBody>
      </p:sp>
    </p:spTree>
    <p:extLst>
      <p:ext uri="{BB962C8B-B14F-4D97-AF65-F5344CB8AC3E}">
        <p14:creationId xmlns:p14="http://schemas.microsoft.com/office/powerpoint/2010/main" val="428168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645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0897-6E64-43BE-84E3-BCD3F54232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ABCF4C8-3905-4DD7-A3C8-CB362EE1DF3D}"/>
              </a:ext>
            </a:extLst>
          </p:cNvPr>
          <p:cNvSpPr>
            <a:spLocks noGrp="1"/>
          </p:cNvSpPr>
          <p:nvPr>
            <p:ph type="dt" sz="half" idx="10"/>
          </p:nvPr>
        </p:nvSpPr>
        <p:spPr>
          <a:xfrm>
            <a:off x="838200" y="6356350"/>
            <a:ext cx="2743200" cy="365125"/>
          </a:xfrm>
          <a:prstGeom prst="rect">
            <a:avLst/>
          </a:prstGeom>
        </p:spPr>
        <p:txBody>
          <a:bodyPr/>
          <a:lstStyle/>
          <a:p>
            <a:fld id="{15526955-806D-4B2F-BCFE-0C43DE9646E6}" type="datetimeFigureOut">
              <a:rPr lang="en-US" smtClean="0"/>
              <a:t>11/4/2023</a:t>
            </a:fld>
            <a:endParaRPr lang="en-US"/>
          </a:p>
        </p:txBody>
      </p:sp>
      <p:sp>
        <p:nvSpPr>
          <p:cNvPr id="4" name="Footer Placeholder 3">
            <a:extLst>
              <a:ext uri="{FF2B5EF4-FFF2-40B4-BE49-F238E27FC236}">
                <a16:creationId xmlns:a16="http://schemas.microsoft.com/office/drawing/2014/main" id="{D2EE5B37-9079-4092-AE1C-AD9F41884C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FE403AF-8664-4A72-B21B-3CDB375795B7}"/>
              </a:ext>
            </a:extLst>
          </p:cNvPr>
          <p:cNvSpPr>
            <a:spLocks noGrp="1"/>
          </p:cNvSpPr>
          <p:nvPr>
            <p:ph type="sldNum" sz="quarter" idx="12"/>
          </p:nvPr>
        </p:nvSpPr>
        <p:spPr>
          <a:xfrm>
            <a:off x="8610600" y="6356350"/>
            <a:ext cx="2743200" cy="365125"/>
          </a:xfrm>
          <a:prstGeom prst="rect">
            <a:avLst/>
          </a:prstGeom>
        </p:spPr>
        <p:txBody>
          <a:bodyPr/>
          <a:lstStyle/>
          <a:p>
            <a:fld id="{79A5C347-E6E3-418E-AECA-11389BE37034}" type="slidenum">
              <a:rPr lang="en-US" smtClean="0"/>
              <a:t>‹#›</a:t>
            </a:fld>
            <a:endParaRPr lang="en-US"/>
          </a:p>
        </p:txBody>
      </p:sp>
    </p:spTree>
    <p:extLst>
      <p:ext uri="{BB962C8B-B14F-4D97-AF65-F5344CB8AC3E}">
        <p14:creationId xmlns:p14="http://schemas.microsoft.com/office/powerpoint/2010/main" val="3574477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41A151-846F-46CC-954E-F75B1A457823}"/>
              </a:ext>
            </a:extLst>
          </p:cNvPr>
          <p:cNvSpPr>
            <a:spLocks noGrp="1"/>
          </p:cNvSpPr>
          <p:nvPr>
            <p:ph type="dt" sz="half" idx="10"/>
          </p:nvPr>
        </p:nvSpPr>
        <p:spPr>
          <a:xfrm>
            <a:off x="838200" y="6356350"/>
            <a:ext cx="2743200" cy="365125"/>
          </a:xfrm>
          <a:prstGeom prst="rect">
            <a:avLst/>
          </a:prstGeom>
        </p:spPr>
        <p:txBody>
          <a:bodyPr/>
          <a:lstStyle/>
          <a:p>
            <a:fld id="{15526955-806D-4B2F-BCFE-0C43DE9646E6}" type="datetimeFigureOut">
              <a:rPr lang="en-US" smtClean="0"/>
              <a:t>11/4/2023</a:t>
            </a:fld>
            <a:endParaRPr lang="en-US"/>
          </a:p>
        </p:txBody>
      </p:sp>
      <p:sp>
        <p:nvSpPr>
          <p:cNvPr id="3" name="Footer Placeholder 2">
            <a:extLst>
              <a:ext uri="{FF2B5EF4-FFF2-40B4-BE49-F238E27FC236}">
                <a16:creationId xmlns:a16="http://schemas.microsoft.com/office/drawing/2014/main" id="{56051362-BED3-4ADE-8299-118F827E17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86C7FD-F330-45BC-A8E3-B2E367031387}"/>
              </a:ext>
            </a:extLst>
          </p:cNvPr>
          <p:cNvSpPr>
            <a:spLocks noGrp="1"/>
          </p:cNvSpPr>
          <p:nvPr>
            <p:ph type="sldNum" sz="quarter" idx="12"/>
          </p:nvPr>
        </p:nvSpPr>
        <p:spPr>
          <a:xfrm>
            <a:off x="8610600" y="6356350"/>
            <a:ext cx="2743200" cy="365125"/>
          </a:xfrm>
          <a:prstGeom prst="rect">
            <a:avLst/>
          </a:prstGeom>
        </p:spPr>
        <p:txBody>
          <a:bodyPr/>
          <a:lstStyle/>
          <a:p>
            <a:fld id="{79A5C347-E6E3-418E-AECA-11389BE37034}" type="slidenum">
              <a:rPr lang="en-US" smtClean="0"/>
              <a:t>‹#›</a:t>
            </a:fld>
            <a:endParaRPr lang="en-US"/>
          </a:p>
        </p:txBody>
      </p:sp>
    </p:spTree>
    <p:extLst>
      <p:ext uri="{BB962C8B-B14F-4D97-AF65-F5344CB8AC3E}">
        <p14:creationId xmlns:p14="http://schemas.microsoft.com/office/powerpoint/2010/main" val="3566865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CCEB-969A-415B-A49C-4477F1676B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C5F4B2-84BA-4BED-BF6F-96B5A1145D2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51339E-B311-4181-AF2A-FCCE5018B4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72265E-2665-4024-A3A7-6490D6949A6D}"/>
              </a:ext>
            </a:extLst>
          </p:cNvPr>
          <p:cNvSpPr>
            <a:spLocks noGrp="1"/>
          </p:cNvSpPr>
          <p:nvPr>
            <p:ph type="dt" sz="half" idx="10"/>
          </p:nvPr>
        </p:nvSpPr>
        <p:spPr>
          <a:xfrm>
            <a:off x="838200" y="6356350"/>
            <a:ext cx="2743200" cy="365125"/>
          </a:xfrm>
          <a:prstGeom prst="rect">
            <a:avLst/>
          </a:prstGeom>
        </p:spPr>
        <p:txBody>
          <a:bodyPr/>
          <a:lstStyle/>
          <a:p>
            <a:fld id="{15526955-806D-4B2F-BCFE-0C43DE9646E6}" type="datetimeFigureOut">
              <a:rPr lang="en-US" smtClean="0"/>
              <a:t>11/4/2023</a:t>
            </a:fld>
            <a:endParaRPr lang="en-US"/>
          </a:p>
        </p:txBody>
      </p:sp>
      <p:sp>
        <p:nvSpPr>
          <p:cNvPr id="6" name="Footer Placeholder 5">
            <a:extLst>
              <a:ext uri="{FF2B5EF4-FFF2-40B4-BE49-F238E27FC236}">
                <a16:creationId xmlns:a16="http://schemas.microsoft.com/office/drawing/2014/main" id="{78DEA74F-CC9B-4EE3-9BE1-E65AB07474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7676EF-54EC-4811-9FEB-D26151E3F855}"/>
              </a:ext>
            </a:extLst>
          </p:cNvPr>
          <p:cNvSpPr>
            <a:spLocks noGrp="1"/>
          </p:cNvSpPr>
          <p:nvPr>
            <p:ph type="sldNum" sz="quarter" idx="12"/>
          </p:nvPr>
        </p:nvSpPr>
        <p:spPr>
          <a:xfrm>
            <a:off x="8610600" y="6356350"/>
            <a:ext cx="2743200" cy="365125"/>
          </a:xfrm>
          <a:prstGeom prst="rect">
            <a:avLst/>
          </a:prstGeom>
        </p:spPr>
        <p:txBody>
          <a:bodyPr/>
          <a:lstStyle/>
          <a:p>
            <a:fld id="{79A5C347-E6E3-418E-AECA-11389BE37034}" type="slidenum">
              <a:rPr lang="en-US" smtClean="0"/>
              <a:t>‹#›</a:t>
            </a:fld>
            <a:endParaRPr lang="en-US"/>
          </a:p>
        </p:txBody>
      </p:sp>
    </p:spTree>
    <p:extLst>
      <p:ext uri="{BB962C8B-B14F-4D97-AF65-F5344CB8AC3E}">
        <p14:creationId xmlns:p14="http://schemas.microsoft.com/office/powerpoint/2010/main" val="1600124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2C856-6366-4AA5-9D06-F402074015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ED9656-F34A-4EE0-99FA-B13DA009A7D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DE347D-C9A7-4F17-AF82-F56C3FBF04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DB195-8E3B-46B3-8580-326D888E5324}"/>
              </a:ext>
            </a:extLst>
          </p:cNvPr>
          <p:cNvSpPr>
            <a:spLocks noGrp="1"/>
          </p:cNvSpPr>
          <p:nvPr>
            <p:ph type="dt" sz="half" idx="10"/>
          </p:nvPr>
        </p:nvSpPr>
        <p:spPr>
          <a:xfrm>
            <a:off x="838200" y="6356350"/>
            <a:ext cx="2743200" cy="365125"/>
          </a:xfrm>
          <a:prstGeom prst="rect">
            <a:avLst/>
          </a:prstGeom>
        </p:spPr>
        <p:txBody>
          <a:bodyPr/>
          <a:lstStyle/>
          <a:p>
            <a:fld id="{15526955-806D-4B2F-BCFE-0C43DE9646E6}" type="datetimeFigureOut">
              <a:rPr lang="en-US" smtClean="0"/>
              <a:t>11/4/2023</a:t>
            </a:fld>
            <a:endParaRPr lang="en-US"/>
          </a:p>
        </p:txBody>
      </p:sp>
      <p:sp>
        <p:nvSpPr>
          <p:cNvPr id="6" name="Footer Placeholder 5">
            <a:extLst>
              <a:ext uri="{FF2B5EF4-FFF2-40B4-BE49-F238E27FC236}">
                <a16:creationId xmlns:a16="http://schemas.microsoft.com/office/drawing/2014/main" id="{26C2906F-43E7-4EB9-B96E-E239845B3E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A3800F-2DDB-4B09-B1BC-34CBB4B3CEB3}"/>
              </a:ext>
            </a:extLst>
          </p:cNvPr>
          <p:cNvSpPr>
            <a:spLocks noGrp="1"/>
          </p:cNvSpPr>
          <p:nvPr>
            <p:ph type="sldNum" sz="quarter" idx="12"/>
          </p:nvPr>
        </p:nvSpPr>
        <p:spPr>
          <a:xfrm>
            <a:off x="8610600" y="6356350"/>
            <a:ext cx="2743200" cy="365125"/>
          </a:xfrm>
          <a:prstGeom prst="rect">
            <a:avLst/>
          </a:prstGeom>
        </p:spPr>
        <p:txBody>
          <a:bodyPr/>
          <a:lstStyle/>
          <a:p>
            <a:fld id="{79A5C347-E6E3-418E-AECA-11389BE37034}" type="slidenum">
              <a:rPr lang="en-US" smtClean="0"/>
              <a:t>‹#›</a:t>
            </a:fld>
            <a:endParaRPr lang="en-US"/>
          </a:p>
        </p:txBody>
      </p:sp>
    </p:spTree>
    <p:extLst>
      <p:ext uri="{BB962C8B-B14F-4D97-AF65-F5344CB8AC3E}">
        <p14:creationId xmlns:p14="http://schemas.microsoft.com/office/powerpoint/2010/main" val="2621384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87D1-3F41-44CF-8865-D5B6AF7215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86F2B8-E7C5-40E3-A853-A8B7EDD9399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67B7D-7550-4A55-ACD7-EAFC5D8CEB8D}"/>
              </a:ext>
            </a:extLst>
          </p:cNvPr>
          <p:cNvSpPr>
            <a:spLocks noGrp="1"/>
          </p:cNvSpPr>
          <p:nvPr>
            <p:ph type="dt" sz="half" idx="10"/>
          </p:nvPr>
        </p:nvSpPr>
        <p:spPr>
          <a:xfrm>
            <a:off x="838200" y="6356350"/>
            <a:ext cx="2743200" cy="365125"/>
          </a:xfrm>
          <a:prstGeom prst="rect">
            <a:avLst/>
          </a:prstGeom>
        </p:spPr>
        <p:txBody>
          <a:bodyPr/>
          <a:lstStyle/>
          <a:p>
            <a:fld id="{15526955-806D-4B2F-BCFE-0C43DE9646E6}" type="datetimeFigureOut">
              <a:rPr lang="en-US" smtClean="0"/>
              <a:t>11/4/2023</a:t>
            </a:fld>
            <a:endParaRPr lang="en-US"/>
          </a:p>
        </p:txBody>
      </p:sp>
      <p:sp>
        <p:nvSpPr>
          <p:cNvPr id="5" name="Footer Placeholder 4">
            <a:extLst>
              <a:ext uri="{FF2B5EF4-FFF2-40B4-BE49-F238E27FC236}">
                <a16:creationId xmlns:a16="http://schemas.microsoft.com/office/drawing/2014/main" id="{49AB8E37-07B4-4F52-A056-9FE43B4A72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7A4204-0185-4362-9F76-6A2B3114A307}"/>
              </a:ext>
            </a:extLst>
          </p:cNvPr>
          <p:cNvSpPr>
            <a:spLocks noGrp="1"/>
          </p:cNvSpPr>
          <p:nvPr>
            <p:ph type="sldNum" sz="quarter" idx="12"/>
          </p:nvPr>
        </p:nvSpPr>
        <p:spPr>
          <a:xfrm>
            <a:off x="8610600" y="6356350"/>
            <a:ext cx="2743200" cy="365125"/>
          </a:xfrm>
          <a:prstGeom prst="rect">
            <a:avLst/>
          </a:prstGeom>
        </p:spPr>
        <p:txBody>
          <a:bodyPr/>
          <a:lstStyle/>
          <a:p>
            <a:fld id="{79A5C347-E6E3-418E-AECA-11389BE37034}" type="slidenum">
              <a:rPr lang="en-US" smtClean="0"/>
              <a:t>‹#›</a:t>
            </a:fld>
            <a:endParaRPr lang="en-US"/>
          </a:p>
        </p:txBody>
      </p:sp>
    </p:spTree>
    <p:extLst>
      <p:ext uri="{BB962C8B-B14F-4D97-AF65-F5344CB8AC3E}">
        <p14:creationId xmlns:p14="http://schemas.microsoft.com/office/powerpoint/2010/main" val="2416355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F8732-FE21-4BE0-824D-06F543B0C76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D82C90-82BE-473F-85A4-24E950BDD24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9ABDC-A31D-4339-ACDF-5ABADAF9C501}"/>
              </a:ext>
            </a:extLst>
          </p:cNvPr>
          <p:cNvSpPr>
            <a:spLocks noGrp="1"/>
          </p:cNvSpPr>
          <p:nvPr>
            <p:ph type="dt" sz="half" idx="10"/>
          </p:nvPr>
        </p:nvSpPr>
        <p:spPr>
          <a:xfrm>
            <a:off x="838200" y="6356350"/>
            <a:ext cx="2743200" cy="365125"/>
          </a:xfrm>
          <a:prstGeom prst="rect">
            <a:avLst/>
          </a:prstGeom>
        </p:spPr>
        <p:txBody>
          <a:bodyPr/>
          <a:lstStyle/>
          <a:p>
            <a:fld id="{15526955-806D-4B2F-BCFE-0C43DE9646E6}" type="datetimeFigureOut">
              <a:rPr lang="en-US" smtClean="0"/>
              <a:t>11/4/2023</a:t>
            </a:fld>
            <a:endParaRPr lang="en-US"/>
          </a:p>
        </p:txBody>
      </p:sp>
      <p:sp>
        <p:nvSpPr>
          <p:cNvPr id="5" name="Footer Placeholder 4">
            <a:extLst>
              <a:ext uri="{FF2B5EF4-FFF2-40B4-BE49-F238E27FC236}">
                <a16:creationId xmlns:a16="http://schemas.microsoft.com/office/drawing/2014/main" id="{7185A1B5-3340-4DB8-9305-C44305BF5C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F49CBE-1B6A-4302-BA7E-3824B1285A8A}"/>
              </a:ext>
            </a:extLst>
          </p:cNvPr>
          <p:cNvSpPr>
            <a:spLocks noGrp="1"/>
          </p:cNvSpPr>
          <p:nvPr>
            <p:ph type="sldNum" sz="quarter" idx="12"/>
          </p:nvPr>
        </p:nvSpPr>
        <p:spPr>
          <a:xfrm>
            <a:off x="8610600" y="6356350"/>
            <a:ext cx="2743200" cy="365125"/>
          </a:xfrm>
          <a:prstGeom prst="rect">
            <a:avLst/>
          </a:prstGeom>
        </p:spPr>
        <p:txBody>
          <a:bodyPr/>
          <a:lstStyle/>
          <a:p>
            <a:fld id="{79A5C347-E6E3-418E-AECA-11389BE37034}" type="slidenum">
              <a:rPr lang="en-US" smtClean="0"/>
              <a:t>‹#›</a:t>
            </a:fld>
            <a:endParaRPr lang="en-US"/>
          </a:p>
        </p:txBody>
      </p:sp>
    </p:spTree>
    <p:extLst>
      <p:ext uri="{BB962C8B-B14F-4D97-AF65-F5344CB8AC3E}">
        <p14:creationId xmlns:p14="http://schemas.microsoft.com/office/powerpoint/2010/main" val="74736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648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43394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602008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62858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04/11/2023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510680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E3520B-D5F8-731D-D27C-EEC2142FA52E}"/>
              </a:ext>
            </a:extLst>
          </p:cNvPr>
          <p:cNvPicPr>
            <a:picLocks noChangeAspect="1"/>
          </p:cNvPicPr>
          <p:nvPr userDrawn="1"/>
        </p:nvPicPr>
        <p:blipFill>
          <a:blip r:embed="rId37"/>
          <a:stretch>
            <a:fillRect/>
          </a:stretch>
        </p:blipFill>
        <p:spPr>
          <a:xfrm rot="5400000">
            <a:off x="-304800" y="5510213"/>
            <a:ext cx="1200150" cy="390525"/>
          </a:xfrm>
          <a:prstGeom prst="rect">
            <a:avLst/>
          </a:prstGeom>
        </p:spPr>
      </p:pic>
      <p:pic>
        <p:nvPicPr>
          <p:cNvPr id="13" name="Picture 12" descr="A white circle with leaves and blue text&#10;&#10;Description automatically generated">
            <a:extLst>
              <a:ext uri="{FF2B5EF4-FFF2-40B4-BE49-F238E27FC236}">
                <a16:creationId xmlns:a16="http://schemas.microsoft.com/office/drawing/2014/main" id="{D1C96EEA-BD2F-9CB1-55F3-A7209C392BC8}"/>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1485900" y="171450"/>
            <a:ext cx="1333500" cy="1333500"/>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3DE8DE04-4107-5443-6C1E-2231A40E7556}"/>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5021225" y="-8705217"/>
            <a:ext cx="1333500" cy="1333500"/>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70C5206C-3E58-5141-0136-C564E69DA3B3}"/>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5870311" y="13305697"/>
            <a:ext cx="1333500" cy="1333500"/>
          </a:xfrm>
          <a:prstGeom prst="rect">
            <a:avLst/>
          </a:prstGeom>
        </p:spPr>
      </p:pic>
    </p:spTree>
    <p:extLst>
      <p:ext uri="{BB962C8B-B14F-4D97-AF65-F5344CB8AC3E}">
        <p14:creationId xmlns:p14="http://schemas.microsoft.com/office/powerpoint/2010/main" val="1784106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2234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5.xml"/><Relationship Id="rId3" Type="http://schemas.openxmlformats.org/officeDocument/2006/relationships/audio" Target="../media/audio2.wav"/><Relationship Id="rId7" Type="http://schemas.openxmlformats.org/officeDocument/2006/relationships/image" Target="../media/image36.jpe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40.gif"/><Relationship Id="rId11" Type="http://schemas.openxmlformats.org/officeDocument/2006/relationships/slide" Target="slide13.xml"/><Relationship Id="rId5" Type="http://schemas.openxmlformats.org/officeDocument/2006/relationships/image" Target="../media/image35.png"/><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audio" Target="../media/audio3.wav"/><Relationship Id="rId9" Type="http://schemas.openxmlformats.org/officeDocument/2006/relationships/image" Target="../media/image37.png"/><Relationship Id="rId14" Type="http://schemas.openxmlformats.org/officeDocument/2006/relationships/slide" Target="slide16.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5.png"/><Relationship Id="rId1" Type="http://schemas.openxmlformats.org/officeDocument/2006/relationships/slideLayout" Target="../slideLayouts/slideLayout41.xml"/><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5.png"/><Relationship Id="rId1" Type="http://schemas.openxmlformats.org/officeDocument/2006/relationships/slideLayout" Target="../slideLayouts/slideLayout41.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5.png"/><Relationship Id="rId1" Type="http://schemas.openxmlformats.org/officeDocument/2006/relationships/slideLayout" Target="../slideLayouts/slideLayout41.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41.xml"/><Relationship Id="rId5" Type="http://schemas.openxmlformats.org/officeDocument/2006/relationships/image" Target="../media/image41.png"/><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45.png"/><Relationship Id="rId4" Type="http://schemas.openxmlformats.org/officeDocument/2006/relationships/image" Target="../media/image15.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6.xml"/><Relationship Id="rId18"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slide" Target="slide4.xml"/><Relationship Id="rId12" Type="http://schemas.microsoft.com/office/2007/relationships/hdphoto" Target="../media/hdphoto2.wdp"/><Relationship Id="rId17" Type="http://schemas.openxmlformats.org/officeDocument/2006/relationships/slide" Target="slide8.xml"/><Relationship Id="rId2" Type="http://schemas.openxmlformats.org/officeDocument/2006/relationships/notesSlide" Target="../notesSlides/notesSlide1.xml"/><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slide" Target="slide7.xml"/><Relationship Id="rId10" Type="http://schemas.openxmlformats.org/officeDocument/2006/relationships/slide" Target="slide5.xml"/><Relationship Id="rId4" Type="http://schemas.openxmlformats.org/officeDocument/2006/relationships/image" Target="../media/image20.png"/><Relationship Id="rId9" Type="http://schemas.microsoft.com/office/2007/relationships/hdphoto" Target="../media/hdphoto1.wdp"/><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slide" Target="slide3.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slide" Target="slide3.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slide" Target="slide3.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slide" Target="slide3.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89247"/>
            <a:ext cx="1456667" cy="775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 descr="cf6a03843171e56c4b8f06e4c8cde8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7" name="Picture 5" descr="D:\acer\配图\0e6c7aa66eb413773ffe55293db78bc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150162" y="-108812"/>
            <a:ext cx="1523956" cy="1508868"/>
          </a:xfrm>
          <a:prstGeom prst="rect">
            <a:avLst/>
          </a:prstGeom>
        </p:spPr>
      </p:pic>
      <p:pic>
        <p:nvPicPr>
          <p:cNvPr id="12"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7369" y="4164682"/>
            <a:ext cx="1000050" cy="1432908"/>
          </a:xfrm>
          <a:prstGeom prst="rect">
            <a:avLst/>
          </a:prstGeom>
        </p:spPr>
      </p:pic>
      <p:pic>
        <p:nvPicPr>
          <p:cNvPr id="2" name="Picture 1">
            <a:extLst>
              <a:ext uri="{FF2B5EF4-FFF2-40B4-BE49-F238E27FC236}">
                <a16:creationId xmlns:a16="http://schemas.microsoft.com/office/drawing/2014/main" id="{5BEB70F0-452A-7FBE-5B67-F0C6FE634697}"/>
              </a:ext>
            </a:extLst>
          </p:cNvPr>
          <p:cNvPicPr>
            <a:picLocks noChangeAspect="1"/>
          </p:cNvPicPr>
          <p:nvPr/>
        </p:nvPicPr>
        <p:blipFill>
          <a:blip r:embed="rId8"/>
          <a:stretch>
            <a:fillRect/>
          </a:stretch>
        </p:blipFill>
        <p:spPr>
          <a:xfrm>
            <a:off x="-150945" y="1179919"/>
            <a:ext cx="1597290" cy="859611"/>
          </a:xfrm>
          <a:prstGeom prst="rect">
            <a:avLst/>
          </a:prstGeom>
        </p:spPr>
      </p:pic>
      <p:pic>
        <p:nvPicPr>
          <p:cNvPr id="11" name="Picture 10">
            <a:extLst>
              <a:ext uri="{FF2B5EF4-FFF2-40B4-BE49-F238E27FC236}">
                <a16:creationId xmlns:a16="http://schemas.microsoft.com/office/drawing/2014/main" id="{9C22E508-059D-A154-9C1E-031FB51E9363}"/>
              </a:ext>
            </a:extLst>
          </p:cNvPr>
          <p:cNvPicPr>
            <a:picLocks noChangeAspect="1"/>
          </p:cNvPicPr>
          <p:nvPr/>
        </p:nvPicPr>
        <p:blipFill>
          <a:blip r:embed="rId9"/>
          <a:stretch>
            <a:fillRect/>
          </a:stretch>
        </p:blipFill>
        <p:spPr>
          <a:xfrm>
            <a:off x="2381574" y="911206"/>
            <a:ext cx="10095851" cy="3359187"/>
          </a:xfrm>
          <a:prstGeom prst="rect">
            <a:avLst/>
          </a:prstGeom>
        </p:spPr>
      </p:pic>
      <p:pic>
        <p:nvPicPr>
          <p:cNvPr id="14" name="Picture 13">
            <a:extLst>
              <a:ext uri="{FF2B5EF4-FFF2-40B4-BE49-F238E27FC236}">
                <a16:creationId xmlns:a16="http://schemas.microsoft.com/office/drawing/2014/main" id="{2FCE82D4-D4C1-1A3B-4882-29E9B65EE837}"/>
              </a:ext>
            </a:extLst>
          </p:cNvPr>
          <p:cNvPicPr>
            <a:picLocks noChangeAspect="1"/>
          </p:cNvPicPr>
          <p:nvPr/>
        </p:nvPicPr>
        <p:blipFill>
          <a:blip r:embed="rId10"/>
          <a:stretch>
            <a:fillRect/>
          </a:stretch>
        </p:blipFill>
        <p:spPr>
          <a:xfrm>
            <a:off x="6385440" y="3878910"/>
            <a:ext cx="2773920" cy="1176630"/>
          </a:xfrm>
          <a:prstGeom prst="rect">
            <a:avLst/>
          </a:prstGeom>
        </p:spPr>
      </p:pic>
    </p:spTree>
    <p:extLst>
      <p:ext uri="{BB962C8B-B14F-4D97-AF65-F5344CB8AC3E}">
        <p14:creationId xmlns:p14="http://schemas.microsoft.com/office/powerpoint/2010/main" val="182930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D99C6EDC-36AA-4FAE-BC03-210A3BA9FD85}"/>
              </a:ext>
            </a:extLst>
          </p:cNvPr>
          <p:cNvPicPr>
            <a:picLocks noChangeAspect="1"/>
          </p:cNvPicPr>
          <p:nvPr/>
        </p:nvPicPr>
        <p:blipFill rotWithShape="1">
          <a:blip r:embed="rId2"/>
          <a:srcRect l="1093" r="1093"/>
          <a:stretch/>
        </p:blipFill>
        <p:spPr>
          <a:xfrm flipH="1">
            <a:off x="-4" y="-2"/>
            <a:ext cx="12192002" cy="6858001"/>
          </a:xfrm>
          <a:prstGeom prst="rect">
            <a:avLst/>
          </a:prstGeom>
        </p:spPr>
      </p:pic>
      <p:pic>
        <p:nvPicPr>
          <p:cNvPr id="75" name="Picture 74" descr="Tải ảnh chân dung Bác Hồ - Chủ Tịch Hồ Chí Minh - chất lượng cao |  DownloadCDR">
            <a:extLst>
              <a:ext uri="{FF2B5EF4-FFF2-40B4-BE49-F238E27FC236}">
                <a16:creationId xmlns:a16="http://schemas.microsoft.com/office/drawing/2014/main" id="{78049872-C65D-4685-A871-25F5DF248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048" b="66667"/>
          <a:stretch>
            <a:fillRect/>
          </a:stretch>
        </p:blipFill>
        <p:spPr bwMode="auto">
          <a:xfrm>
            <a:off x="0" y="2485698"/>
            <a:ext cx="2618696" cy="1919174"/>
          </a:xfrm>
          <a:custGeom>
            <a:avLst/>
            <a:gdLst>
              <a:gd name="connsiteX0" fmla="*/ 472866 w 3119228"/>
              <a:gd name="connsiteY0" fmla="*/ 0 h 2286000"/>
              <a:gd name="connsiteX1" fmla="*/ 3119228 w 3119228"/>
              <a:gd name="connsiteY1" fmla="*/ 0 h 2286000"/>
              <a:gd name="connsiteX2" fmla="*/ 3119228 w 3119228"/>
              <a:gd name="connsiteY2" fmla="*/ 2286000 h 2286000"/>
              <a:gd name="connsiteX3" fmla="*/ 2267249 w 3119228"/>
              <a:gd name="connsiteY3" fmla="*/ 2286000 h 2286000"/>
              <a:gd name="connsiteX4" fmla="*/ 2258479 w 3119228"/>
              <a:gd name="connsiteY4" fmla="*/ 2199007 h 2286000"/>
              <a:gd name="connsiteX5" fmla="*/ 1793665 w 3119228"/>
              <a:gd name="connsiteY5" fmla="*/ 1820173 h 2286000"/>
              <a:gd name="connsiteX6" fmla="*/ 1328851 w 3119228"/>
              <a:gd name="connsiteY6" fmla="*/ 2199007 h 2286000"/>
              <a:gd name="connsiteX7" fmla="*/ 1320082 w 3119228"/>
              <a:gd name="connsiteY7" fmla="*/ 2286000 h 2286000"/>
              <a:gd name="connsiteX8" fmla="*/ 472866 w 3119228"/>
              <a:gd name="connsiteY8" fmla="*/ 2286000 h 2286000"/>
              <a:gd name="connsiteX9" fmla="*/ 472866 w 3119228"/>
              <a:gd name="connsiteY9" fmla="*/ 1617293 h 2286000"/>
              <a:gd name="connsiteX10" fmla="*/ 378834 w 3119228"/>
              <a:gd name="connsiteY10" fmla="*/ 1607814 h 2286000"/>
              <a:gd name="connsiteX11" fmla="*/ 0 w 3119228"/>
              <a:gd name="connsiteY11" fmla="*/ 1143000 h 2286000"/>
              <a:gd name="connsiteX12" fmla="*/ 378834 w 3119228"/>
              <a:gd name="connsiteY12" fmla="*/ 678186 h 2286000"/>
              <a:gd name="connsiteX13" fmla="*/ 472866 w 3119228"/>
              <a:gd name="connsiteY13" fmla="*/ 668707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19228" h="2286000">
                <a:moveTo>
                  <a:pt x="472866" y="0"/>
                </a:moveTo>
                <a:lnTo>
                  <a:pt x="3119228" y="0"/>
                </a:lnTo>
                <a:lnTo>
                  <a:pt x="3119228" y="2286000"/>
                </a:lnTo>
                <a:lnTo>
                  <a:pt x="2267249" y="2286000"/>
                </a:lnTo>
                <a:lnTo>
                  <a:pt x="2258479" y="2199007"/>
                </a:lnTo>
                <a:cubicBezTo>
                  <a:pt x="2214238" y="1982807"/>
                  <a:pt x="2022944" y="1820173"/>
                  <a:pt x="1793665" y="1820173"/>
                </a:cubicBezTo>
                <a:cubicBezTo>
                  <a:pt x="1564386" y="1820173"/>
                  <a:pt x="1373092" y="1982807"/>
                  <a:pt x="1328851" y="2199007"/>
                </a:cubicBezTo>
                <a:lnTo>
                  <a:pt x="1320082" y="2286000"/>
                </a:lnTo>
                <a:lnTo>
                  <a:pt x="472866" y="2286000"/>
                </a:lnTo>
                <a:lnTo>
                  <a:pt x="472866" y="1617293"/>
                </a:lnTo>
                <a:lnTo>
                  <a:pt x="378834" y="1607814"/>
                </a:lnTo>
                <a:cubicBezTo>
                  <a:pt x="162634" y="1563573"/>
                  <a:pt x="0" y="1372279"/>
                  <a:pt x="0" y="1143000"/>
                </a:cubicBezTo>
                <a:cubicBezTo>
                  <a:pt x="0" y="913721"/>
                  <a:pt x="162634" y="722427"/>
                  <a:pt x="378834" y="678186"/>
                </a:cubicBezTo>
                <a:lnTo>
                  <a:pt x="472866" y="668707"/>
                </a:ln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6" name="Picture 75" descr="Tải ảnh chân dung Bác Hồ - Chủ Tịch Hồ Chí Minh - chất lượng cao |  DownloadCDR">
            <a:extLst>
              <a:ext uri="{FF2B5EF4-FFF2-40B4-BE49-F238E27FC236}">
                <a16:creationId xmlns:a16="http://schemas.microsoft.com/office/drawing/2014/main" id="{62FA31AB-88C8-4F20-A825-809FA7046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667" r="40928"/>
          <a:stretch>
            <a:fillRect/>
          </a:stretch>
        </p:blipFill>
        <p:spPr bwMode="auto">
          <a:xfrm>
            <a:off x="3113965" y="4829671"/>
            <a:ext cx="2624029" cy="1919173"/>
          </a:xfrm>
          <a:custGeom>
            <a:avLst/>
            <a:gdLst>
              <a:gd name="connsiteX0" fmla="*/ 0 w 3125580"/>
              <a:gd name="connsiteY0" fmla="*/ 0 h 2286000"/>
              <a:gd name="connsiteX1" fmla="*/ 844759 w 3125580"/>
              <a:gd name="connsiteY1" fmla="*/ 0 h 2286000"/>
              <a:gd name="connsiteX2" fmla="*/ 1319212 w 3125580"/>
              <a:gd name="connsiteY2" fmla="*/ 474453 h 2286000"/>
              <a:gd name="connsiteX3" fmla="*/ 1793665 w 3125580"/>
              <a:gd name="connsiteY3" fmla="*/ 0 h 2286000"/>
              <a:gd name="connsiteX4" fmla="*/ 2644774 w 3125580"/>
              <a:gd name="connsiteY4" fmla="*/ 0 h 2286000"/>
              <a:gd name="connsiteX5" fmla="*/ 2644774 w 3125580"/>
              <a:gd name="connsiteY5" fmla="*/ 669188 h 2286000"/>
              <a:gd name="connsiteX6" fmla="*/ 2651127 w 3125580"/>
              <a:gd name="connsiteY6" fmla="*/ 668547 h 2286000"/>
              <a:gd name="connsiteX7" fmla="*/ 3125580 w 3125580"/>
              <a:gd name="connsiteY7" fmla="*/ 1143000 h 2286000"/>
              <a:gd name="connsiteX8" fmla="*/ 2651127 w 3125580"/>
              <a:gd name="connsiteY8" fmla="*/ 1617453 h 2286000"/>
              <a:gd name="connsiteX9" fmla="*/ 2644774 w 3125580"/>
              <a:gd name="connsiteY9" fmla="*/ 1616813 h 2286000"/>
              <a:gd name="connsiteX10" fmla="*/ 2644774 w 3125580"/>
              <a:gd name="connsiteY10" fmla="*/ 2286000 h 2286000"/>
              <a:gd name="connsiteX11" fmla="*/ 0 w 3125580"/>
              <a:gd name="connsiteY11"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5580" h="2286000">
                <a:moveTo>
                  <a:pt x="0" y="0"/>
                </a:moveTo>
                <a:lnTo>
                  <a:pt x="844759" y="0"/>
                </a:lnTo>
                <a:cubicBezTo>
                  <a:pt x="844759" y="262033"/>
                  <a:pt x="1057179" y="474453"/>
                  <a:pt x="1319212" y="474453"/>
                </a:cubicBezTo>
                <a:cubicBezTo>
                  <a:pt x="1581245" y="474453"/>
                  <a:pt x="1793665" y="262033"/>
                  <a:pt x="1793665" y="0"/>
                </a:cubicBezTo>
                <a:lnTo>
                  <a:pt x="2644774" y="0"/>
                </a:lnTo>
                <a:lnTo>
                  <a:pt x="2644774" y="669188"/>
                </a:lnTo>
                <a:lnTo>
                  <a:pt x="2651127" y="668547"/>
                </a:lnTo>
                <a:cubicBezTo>
                  <a:pt x="2913160" y="668547"/>
                  <a:pt x="3125580" y="880967"/>
                  <a:pt x="3125580" y="1143000"/>
                </a:cubicBezTo>
                <a:cubicBezTo>
                  <a:pt x="3125580" y="1405033"/>
                  <a:pt x="2913160" y="1617453"/>
                  <a:pt x="2651127" y="1617453"/>
                </a:cubicBezTo>
                <a:lnTo>
                  <a:pt x="2644774" y="1616813"/>
                </a:lnTo>
                <a:lnTo>
                  <a:pt x="2644774" y="2286000"/>
                </a:lnTo>
                <a:lnTo>
                  <a:pt x="0" y="2286000"/>
                </a:ln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 name="Picture 76" descr="Tải ảnh chân dung Bác Hồ - Chủ Tịch Hồ Chí Minh - chất lượng cao |  DownloadCDR">
            <a:extLst>
              <a:ext uri="{FF2B5EF4-FFF2-40B4-BE49-F238E27FC236}">
                <a16:creationId xmlns:a16="http://schemas.microsoft.com/office/drawing/2014/main" id="{BAD2CA1A-D843-4BCC-88B7-3E67EE35D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9985" b="59748"/>
          <a:stretch>
            <a:fillRect/>
          </a:stretch>
        </p:blipFill>
        <p:spPr bwMode="auto">
          <a:xfrm>
            <a:off x="468522" y="159696"/>
            <a:ext cx="2221709" cy="2317492"/>
          </a:xfrm>
          <a:custGeom>
            <a:avLst/>
            <a:gdLst>
              <a:gd name="connsiteX0" fmla="*/ 0 w 2646362"/>
              <a:gd name="connsiteY0" fmla="*/ 0 h 2760453"/>
              <a:gd name="connsiteX1" fmla="*/ 2646362 w 2646362"/>
              <a:gd name="connsiteY1" fmla="*/ 0 h 2760453"/>
              <a:gd name="connsiteX2" fmla="*/ 2646362 w 2646362"/>
              <a:gd name="connsiteY2" fmla="*/ 668867 h 2760453"/>
              <a:gd name="connsiteX3" fmla="*/ 2643187 w 2646362"/>
              <a:gd name="connsiteY3" fmla="*/ 668547 h 2760453"/>
              <a:gd name="connsiteX4" fmla="*/ 2168734 w 2646362"/>
              <a:gd name="connsiteY4" fmla="*/ 1143000 h 2760453"/>
              <a:gd name="connsiteX5" fmla="*/ 2643187 w 2646362"/>
              <a:gd name="connsiteY5" fmla="*/ 1617453 h 2760453"/>
              <a:gd name="connsiteX6" fmla="*/ 2646362 w 2646362"/>
              <a:gd name="connsiteY6" fmla="*/ 1617133 h 2760453"/>
              <a:gd name="connsiteX7" fmla="*/ 2646362 w 2646362"/>
              <a:gd name="connsiteY7" fmla="*/ 2286000 h 2760453"/>
              <a:gd name="connsiteX8" fmla="*/ 1799221 w 2646362"/>
              <a:gd name="connsiteY8" fmla="*/ 2286000 h 2760453"/>
              <a:gd name="connsiteX9" fmla="*/ 1324768 w 2646362"/>
              <a:gd name="connsiteY9" fmla="*/ 2760453 h 2760453"/>
              <a:gd name="connsiteX10" fmla="*/ 850315 w 2646362"/>
              <a:gd name="connsiteY10" fmla="*/ 2286000 h 2760453"/>
              <a:gd name="connsiteX11" fmla="*/ 0 w 2646362"/>
              <a:gd name="connsiteY11" fmla="*/ 228600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6362" h="2760453">
                <a:moveTo>
                  <a:pt x="0" y="0"/>
                </a:moveTo>
                <a:lnTo>
                  <a:pt x="2646362" y="0"/>
                </a:lnTo>
                <a:lnTo>
                  <a:pt x="2646362" y="668867"/>
                </a:lnTo>
                <a:lnTo>
                  <a:pt x="2643187" y="668547"/>
                </a:lnTo>
                <a:cubicBezTo>
                  <a:pt x="2381154" y="668547"/>
                  <a:pt x="2168734" y="880967"/>
                  <a:pt x="2168734" y="1143000"/>
                </a:cubicBezTo>
                <a:cubicBezTo>
                  <a:pt x="2168734" y="1405033"/>
                  <a:pt x="2381154" y="1617453"/>
                  <a:pt x="2643187" y="1617453"/>
                </a:cubicBezTo>
                <a:lnTo>
                  <a:pt x="2646362" y="1617133"/>
                </a:lnTo>
                <a:lnTo>
                  <a:pt x="2646362" y="2286000"/>
                </a:lnTo>
                <a:lnTo>
                  <a:pt x="1799221" y="2286000"/>
                </a:lnTo>
                <a:cubicBezTo>
                  <a:pt x="1799221" y="2548033"/>
                  <a:pt x="1586801" y="2760453"/>
                  <a:pt x="1324768" y="2760453"/>
                </a:cubicBezTo>
                <a:cubicBezTo>
                  <a:pt x="1062735" y="2760453"/>
                  <a:pt x="850315" y="2548033"/>
                  <a:pt x="850315" y="2286000"/>
                </a:cubicBezTo>
                <a:lnTo>
                  <a:pt x="0" y="2286000"/>
                </a:ln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77" descr="Tải ảnh chân dung Bác Hồ - Chủ Tịch Hồ Chí Minh - chất lượng cao |  DownloadCDR">
            <a:extLst>
              <a:ext uri="{FF2B5EF4-FFF2-40B4-BE49-F238E27FC236}">
                <a16:creationId xmlns:a16="http://schemas.microsoft.com/office/drawing/2014/main" id="{653A640C-B24F-4018-AD53-FEEF1DF82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333" r="40928" b="26415"/>
          <a:stretch>
            <a:fillRect/>
          </a:stretch>
        </p:blipFill>
        <p:spPr bwMode="auto">
          <a:xfrm>
            <a:off x="3113964" y="2624559"/>
            <a:ext cx="2624029" cy="2317492"/>
          </a:xfrm>
          <a:custGeom>
            <a:avLst/>
            <a:gdLst>
              <a:gd name="connsiteX0" fmla="*/ 0 w 3125580"/>
              <a:gd name="connsiteY0" fmla="*/ 0 h 2760453"/>
              <a:gd name="connsiteX1" fmla="*/ 847140 w 3125580"/>
              <a:gd name="connsiteY1" fmla="*/ 0 h 2760453"/>
              <a:gd name="connsiteX2" fmla="*/ 1321593 w 3125580"/>
              <a:gd name="connsiteY2" fmla="*/ 474453 h 2760453"/>
              <a:gd name="connsiteX3" fmla="*/ 1796046 w 3125580"/>
              <a:gd name="connsiteY3" fmla="*/ 0 h 2760453"/>
              <a:gd name="connsiteX4" fmla="*/ 2645568 w 3125580"/>
              <a:gd name="connsiteY4" fmla="*/ 0 h 2760453"/>
              <a:gd name="connsiteX5" fmla="*/ 2645568 w 3125580"/>
              <a:gd name="connsiteY5" fmla="*/ 669108 h 2760453"/>
              <a:gd name="connsiteX6" fmla="*/ 2651127 w 3125580"/>
              <a:gd name="connsiteY6" fmla="*/ 668547 h 2760453"/>
              <a:gd name="connsiteX7" fmla="*/ 3125580 w 3125580"/>
              <a:gd name="connsiteY7" fmla="*/ 1143000 h 2760453"/>
              <a:gd name="connsiteX8" fmla="*/ 2651127 w 3125580"/>
              <a:gd name="connsiteY8" fmla="*/ 1617453 h 2760453"/>
              <a:gd name="connsiteX9" fmla="*/ 2645568 w 3125580"/>
              <a:gd name="connsiteY9" fmla="*/ 1616893 h 2760453"/>
              <a:gd name="connsiteX10" fmla="*/ 2645568 w 3125580"/>
              <a:gd name="connsiteY10" fmla="*/ 2286000 h 2760453"/>
              <a:gd name="connsiteX11" fmla="*/ 1796840 w 3125580"/>
              <a:gd name="connsiteY11" fmla="*/ 2286000 h 2760453"/>
              <a:gd name="connsiteX12" fmla="*/ 1322387 w 3125580"/>
              <a:gd name="connsiteY12" fmla="*/ 2760453 h 2760453"/>
              <a:gd name="connsiteX13" fmla="*/ 847934 w 3125580"/>
              <a:gd name="connsiteY13" fmla="*/ 2286000 h 2760453"/>
              <a:gd name="connsiteX14" fmla="*/ 0 w 3125580"/>
              <a:gd name="connsiteY14" fmla="*/ 228600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25580" h="2760453">
                <a:moveTo>
                  <a:pt x="0" y="0"/>
                </a:moveTo>
                <a:lnTo>
                  <a:pt x="847140" y="0"/>
                </a:lnTo>
                <a:cubicBezTo>
                  <a:pt x="847140" y="262033"/>
                  <a:pt x="1059560" y="474453"/>
                  <a:pt x="1321593" y="474453"/>
                </a:cubicBezTo>
                <a:cubicBezTo>
                  <a:pt x="1583626" y="474453"/>
                  <a:pt x="1796046" y="262033"/>
                  <a:pt x="1796046" y="0"/>
                </a:cubicBezTo>
                <a:lnTo>
                  <a:pt x="2645568" y="0"/>
                </a:lnTo>
                <a:lnTo>
                  <a:pt x="2645568" y="669108"/>
                </a:lnTo>
                <a:lnTo>
                  <a:pt x="2651127" y="668547"/>
                </a:lnTo>
                <a:cubicBezTo>
                  <a:pt x="2913160" y="668547"/>
                  <a:pt x="3125580" y="880967"/>
                  <a:pt x="3125580" y="1143000"/>
                </a:cubicBezTo>
                <a:cubicBezTo>
                  <a:pt x="3125580" y="1405033"/>
                  <a:pt x="2913160" y="1617453"/>
                  <a:pt x="2651127" y="1617453"/>
                </a:cubicBezTo>
                <a:lnTo>
                  <a:pt x="2645568" y="1616893"/>
                </a:lnTo>
                <a:lnTo>
                  <a:pt x="2645568" y="2286000"/>
                </a:lnTo>
                <a:lnTo>
                  <a:pt x="1796840" y="2286000"/>
                </a:lnTo>
                <a:cubicBezTo>
                  <a:pt x="1796840" y="2548033"/>
                  <a:pt x="1584420" y="2760453"/>
                  <a:pt x="1322387" y="2760453"/>
                </a:cubicBezTo>
                <a:cubicBezTo>
                  <a:pt x="1060354" y="2760453"/>
                  <a:pt x="847934" y="2548033"/>
                  <a:pt x="847934" y="2286000"/>
                </a:cubicBezTo>
                <a:lnTo>
                  <a:pt x="0" y="2286000"/>
                </a:ln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78" descr="Tải ảnh chân dung Bác Hồ - Chủ Tịch Hồ Chí Minh - chất lượng cao |  DownloadCDR">
            <a:extLst>
              <a:ext uri="{FF2B5EF4-FFF2-40B4-BE49-F238E27FC236}">
                <a16:creationId xmlns:a16="http://schemas.microsoft.com/office/drawing/2014/main" id="{4465AD21-1676-4938-9095-71F1AC049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955" t="59748" r="30"/>
          <a:stretch>
            <a:fillRect/>
          </a:stretch>
        </p:blipFill>
        <p:spPr bwMode="auto">
          <a:xfrm>
            <a:off x="396369" y="4467312"/>
            <a:ext cx="2221709" cy="2317492"/>
          </a:xfrm>
          <a:custGeom>
            <a:avLst/>
            <a:gdLst>
              <a:gd name="connsiteX0" fmla="*/ 1326356 w 2646362"/>
              <a:gd name="connsiteY0" fmla="*/ 0 h 2760453"/>
              <a:gd name="connsiteX1" fmla="*/ 1800809 w 2646362"/>
              <a:gd name="connsiteY1" fmla="*/ 474453 h 2760453"/>
              <a:gd name="connsiteX2" fmla="*/ 2646362 w 2646362"/>
              <a:gd name="connsiteY2" fmla="*/ 474453 h 2760453"/>
              <a:gd name="connsiteX3" fmla="*/ 2646362 w 2646362"/>
              <a:gd name="connsiteY3" fmla="*/ 2760453 h 2760453"/>
              <a:gd name="connsiteX4" fmla="*/ 0 w 2646362"/>
              <a:gd name="connsiteY4" fmla="*/ 2760453 h 2760453"/>
              <a:gd name="connsiteX5" fmla="*/ 0 w 2646362"/>
              <a:gd name="connsiteY5" fmla="*/ 2091426 h 2760453"/>
              <a:gd name="connsiteX6" fmla="*/ 4765 w 2646362"/>
              <a:gd name="connsiteY6" fmla="*/ 2091906 h 2760453"/>
              <a:gd name="connsiteX7" fmla="*/ 479218 w 2646362"/>
              <a:gd name="connsiteY7" fmla="*/ 1617453 h 2760453"/>
              <a:gd name="connsiteX8" fmla="*/ 4765 w 2646362"/>
              <a:gd name="connsiteY8" fmla="*/ 1143000 h 2760453"/>
              <a:gd name="connsiteX9" fmla="*/ 0 w 2646362"/>
              <a:gd name="connsiteY9" fmla="*/ 1143481 h 2760453"/>
              <a:gd name="connsiteX10" fmla="*/ 0 w 2646362"/>
              <a:gd name="connsiteY10" fmla="*/ 474453 h 2760453"/>
              <a:gd name="connsiteX11" fmla="*/ 851903 w 2646362"/>
              <a:gd name="connsiteY11" fmla="*/ 474453 h 2760453"/>
              <a:gd name="connsiteX12" fmla="*/ 1326356 w 2646362"/>
              <a:gd name="connsiteY12" fmla="*/ 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6362" h="2760453">
                <a:moveTo>
                  <a:pt x="1326356" y="0"/>
                </a:moveTo>
                <a:cubicBezTo>
                  <a:pt x="1588389" y="0"/>
                  <a:pt x="1800809" y="212420"/>
                  <a:pt x="1800809" y="474453"/>
                </a:cubicBezTo>
                <a:lnTo>
                  <a:pt x="2646362" y="474453"/>
                </a:lnTo>
                <a:lnTo>
                  <a:pt x="2646362" y="2760453"/>
                </a:lnTo>
                <a:lnTo>
                  <a:pt x="0" y="2760453"/>
                </a:lnTo>
                <a:lnTo>
                  <a:pt x="0" y="2091426"/>
                </a:lnTo>
                <a:lnTo>
                  <a:pt x="4765" y="2091906"/>
                </a:lnTo>
                <a:cubicBezTo>
                  <a:pt x="266798" y="2091906"/>
                  <a:pt x="479218" y="1879486"/>
                  <a:pt x="479218" y="1617453"/>
                </a:cubicBezTo>
                <a:cubicBezTo>
                  <a:pt x="479218" y="1355420"/>
                  <a:pt x="266798" y="1143000"/>
                  <a:pt x="4765" y="1143000"/>
                </a:cubicBezTo>
                <a:lnTo>
                  <a:pt x="0" y="1143481"/>
                </a:lnTo>
                <a:lnTo>
                  <a:pt x="0" y="474453"/>
                </a:lnTo>
                <a:lnTo>
                  <a:pt x="851903" y="474453"/>
                </a:lnTo>
                <a:cubicBezTo>
                  <a:pt x="851903" y="212420"/>
                  <a:pt x="1064323" y="0"/>
                  <a:pt x="1326356" y="0"/>
                </a:cubicBez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79" descr="Tải ảnh chân dung Bác Hồ - Chủ Tịch Hồ Chí Minh - chất lượng cao |  DownloadCDR">
            <a:extLst>
              <a:ext uri="{FF2B5EF4-FFF2-40B4-BE49-F238E27FC236}">
                <a16:creationId xmlns:a16="http://schemas.microsoft.com/office/drawing/2014/main" id="{7FA91B98-66BA-403D-8492-B102C7E83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970" t="26541" r="15" b="33333"/>
          <a:stretch>
            <a:fillRect/>
          </a:stretch>
        </p:blipFill>
        <p:spPr bwMode="auto">
          <a:xfrm>
            <a:off x="3158756" y="-8512"/>
            <a:ext cx="2221709" cy="2310250"/>
          </a:xfrm>
          <a:custGeom>
            <a:avLst/>
            <a:gdLst>
              <a:gd name="connsiteX0" fmla="*/ 1324768 w 2646362"/>
              <a:gd name="connsiteY0" fmla="*/ 0 h 2751827"/>
              <a:gd name="connsiteX1" fmla="*/ 1789582 w 2646362"/>
              <a:gd name="connsiteY1" fmla="*/ 378834 h 2751827"/>
              <a:gd name="connsiteX2" fmla="*/ 1798352 w 2646362"/>
              <a:gd name="connsiteY2" fmla="*/ 465827 h 2751827"/>
              <a:gd name="connsiteX3" fmla="*/ 2646362 w 2646362"/>
              <a:gd name="connsiteY3" fmla="*/ 465827 h 2751827"/>
              <a:gd name="connsiteX4" fmla="*/ 2646362 w 2646362"/>
              <a:gd name="connsiteY4" fmla="*/ 2751827 h 2751827"/>
              <a:gd name="connsiteX5" fmla="*/ 1796840 w 2646362"/>
              <a:gd name="connsiteY5" fmla="*/ 2751827 h 2751827"/>
              <a:gd name="connsiteX6" fmla="*/ 1322387 w 2646362"/>
              <a:gd name="connsiteY6" fmla="*/ 2277374 h 2751827"/>
              <a:gd name="connsiteX7" fmla="*/ 847934 w 2646362"/>
              <a:gd name="connsiteY7" fmla="*/ 2751827 h 2751827"/>
              <a:gd name="connsiteX8" fmla="*/ 0 w 2646362"/>
              <a:gd name="connsiteY8" fmla="*/ 2751827 h 2751827"/>
              <a:gd name="connsiteX9" fmla="*/ 0 w 2646362"/>
              <a:gd name="connsiteY9" fmla="*/ 2082880 h 2751827"/>
              <a:gd name="connsiteX10" fmla="*/ 3971 w 2646362"/>
              <a:gd name="connsiteY10" fmla="*/ 2083280 h 2751827"/>
              <a:gd name="connsiteX11" fmla="*/ 478424 w 2646362"/>
              <a:gd name="connsiteY11" fmla="*/ 1608827 h 2751827"/>
              <a:gd name="connsiteX12" fmla="*/ 3971 w 2646362"/>
              <a:gd name="connsiteY12" fmla="*/ 1134374 h 2751827"/>
              <a:gd name="connsiteX13" fmla="*/ 0 w 2646362"/>
              <a:gd name="connsiteY13" fmla="*/ 1134774 h 2751827"/>
              <a:gd name="connsiteX14" fmla="*/ 0 w 2646362"/>
              <a:gd name="connsiteY14" fmla="*/ 465827 h 2751827"/>
              <a:gd name="connsiteX15" fmla="*/ 851185 w 2646362"/>
              <a:gd name="connsiteY15" fmla="*/ 465827 h 2751827"/>
              <a:gd name="connsiteX16" fmla="*/ 859955 w 2646362"/>
              <a:gd name="connsiteY16" fmla="*/ 378834 h 2751827"/>
              <a:gd name="connsiteX17" fmla="*/ 1324768 w 2646362"/>
              <a:gd name="connsiteY17" fmla="*/ 0 h 27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6362" h="2751827">
                <a:moveTo>
                  <a:pt x="1324768" y="0"/>
                </a:moveTo>
                <a:cubicBezTo>
                  <a:pt x="1554047" y="0"/>
                  <a:pt x="1745341" y="162634"/>
                  <a:pt x="1789582" y="378834"/>
                </a:cubicBezTo>
                <a:lnTo>
                  <a:pt x="1798352" y="465827"/>
                </a:lnTo>
                <a:lnTo>
                  <a:pt x="2646362" y="465827"/>
                </a:lnTo>
                <a:lnTo>
                  <a:pt x="2646362" y="2751827"/>
                </a:lnTo>
                <a:lnTo>
                  <a:pt x="1796840" y="2751827"/>
                </a:lnTo>
                <a:cubicBezTo>
                  <a:pt x="1796840" y="2489794"/>
                  <a:pt x="1584420" y="2277374"/>
                  <a:pt x="1322387" y="2277374"/>
                </a:cubicBezTo>
                <a:cubicBezTo>
                  <a:pt x="1060354" y="2277374"/>
                  <a:pt x="847934" y="2489794"/>
                  <a:pt x="847934" y="2751827"/>
                </a:cubicBezTo>
                <a:lnTo>
                  <a:pt x="0" y="2751827"/>
                </a:lnTo>
                <a:lnTo>
                  <a:pt x="0" y="2082880"/>
                </a:lnTo>
                <a:lnTo>
                  <a:pt x="3971" y="2083280"/>
                </a:lnTo>
                <a:cubicBezTo>
                  <a:pt x="266004" y="2083280"/>
                  <a:pt x="478424" y="1870860"/>
                  <a:pt x="478424" y="1608827"/>
                </a:cubicBezTo>
                <a:cubicBezTo>
                  <a:pt x="478424" y="1346794"/>
                  <a:pt x="266004" y="1134374"/>
                  <a:pt x="3971" y="1134374"/>
                </a:cubicBezTo>
                <a:lnTo>
                  <a:pt x="0" y="1134774"/>
                </a:lnTo>
                <a:lnTo>
                  <a:pt x="0" y="465827"/>
                </a:lnTo>
                <a:lnTo>
                  <a:pt x="851185" y="465827"/>
                </a:lnTo>
                <a:lnTo>
                  <a:pt x="859955" y="378834"/>
                </a:lnTo>
                <a:cubicBezTo>
                  <a:pt x="904195" y="162634"/>
                  <a:pt x="1095489" y="0"/>
                  <a:pt x="1324768" y="0"/>
                </a:cubicBez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97" name="Picture 4096">
            <a:extLst>
              <a:ext uri="{FF2B5EF4-FFF2-40B4-BE49-F238E27FC236}">
                <a16:creationId xmlns:a16="http://schemas.microsoft.com/office/drawing/2014/main" id="{B57975E3-0A49-469E-8746-95B9526199F3}"/>
              </a:ext>
            </a:extLst>
          </p:cNvPr>
          <p:cNvPicPr>
            <a:picLocks noChangeAspect="1"/>
          </p:cNvPicPr>
          <p:nvPr/>
        </p:nvPicPr>
        <p:blipFill>
          <a:blip r:embed="rId4"/>
          <a:stretch>
            <a:fillRect/>
          </a:stretch>
        </p:blipFill>
        <p:spPr>
          <a:xfrm>
            <a:off x="5848365" y="2982919"/>
            <a:ext cx="6233259" cy="3822507"/>
          </a:xfrm>
          <a:prstGeom prst="rect">
            <a:avLst/>
          </a:prstGeom>
        </p:spPr>
      </p:pic>
      <p:pic>
        <p:nvPicPr>
          <p:cNvPr id="69" name="Picture 68">
            <a:extLst>
              <a:ext uri="{FF2B5EF4-FFF2-40B4-BE49-F238E27FC236}">
                <a16:creationId xmlns:a16="http://schemas.microsoft.com/office/drawing/2014/main" id="{A5A1B68B-596A-4EDD-8264-64807BCE5D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2145" y="-1001939"/>
            <a:ext cx="7884659" cy="5256439"/>
          </a:xfrm>
          <a:prstGeom prst="rect">
            <a:avLst/>
          </a:prstGeom>
        </p:spPr>
      </p:pic>
      <p:pic>
        <p:nvPicPr>
          <p:cNvPr id="2" name="Picture 1">
            <a:extLst>
              <a:ext uri="{FF2B5EF4-FFF2-40B4-BE49-F238E27FC236}">
                <a16:creationId xmlns:a16="http://schemas.microsoft.com/office/drawing/2014/main" id="{68EBC9F4-05B0-C6D8-593F-8F0BA232EC55}"/>
              </a:ext>
            </a:extLst>
          </p:cNvPr>
          <p:cNvPicPr>
            <a:picLocks noChangeAspect="1"/>
          </p:cNvPicPr>
          <p:nvPr/>
        </p:nvPicPr>
        <p:blipFill>
          <a:blip r:embed="rId6"/>
          <a:stretch>
            <a:fillRect/>
          </a:stretch>
        </p:blipFill>
        <p:spPr>
          <a:xfrm>
            <a:off x="6850283" y="1409649"/>
            <a:ext cx="5005250" cy="1572904"/>
          </a:xfrm>
          <a:prstGeom prst="rect">
            <a:avLst/>
          </a:prstGeom>
        </p:spPr>
      </p:pic>
    </p:spTree>
    <p:extLst>
      <p:ext uri="{BB962C8B-B14F-4D97-AF65-F5344CB8AC3E}">
        <p14:creationId xmlns:p14="http://schemas.microsoft.com/office/powerpoint/2010/main" val="81305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180000">
                                      <p:cBhvr>
                                        <p:cTn id="6" dur="500" fill="hold"/>
                                        <p:tgtEl>
                                          <p:spTgt spid="4097"/>
                                        </p:tgtEl>
                                        <p:attrNameLst>
                                          <p:attrName>r</p:attrName>
                                        </p:attrNameLst>
                                      </p:cBhvr>
                                    </p:animRot>
                                  </p:childTnLst>
                                </p:cTn>
                              </p:par>
                              <p:par>
                                <p:cTn id="7" presetID="47"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animEffect transition="in" filter="fade">
                                      <p:cBhvr>
                                        <p:cTn id="9" dur="1000"/>
                                        <p:tgtEl>
                                          <p:spTgt spid="69"/>
                                        </p:tgtEl>
                                      </p:cBhvr>
                                    </p:animEffect>
                                    <p:anim calcmode="lin" valueType="num">
                                      <p:cBhvr>
                                        <p:cTn id="10" dur="1000" fill="hold"/>
                                        <p:tgtEl>
                                          <p:spTgt spid="69"/>
                                        </p:tgtEl>
                                        <p:attrNameLst>
                                          <p:attrName>ppt_x</p:attrName>
                                        </p:attrNameLst>
                                      </p:cBhvr>
                                      <p:tavLst>
                                        <p:tav tm="0">
                                          <p:val>
                                            <p:strVal val="#ppt_x"/>
                                          </p:val>
                                        </p:tav>
                                        <p:tav tm="100000">
                                          <p:val>
                                            <p:strVal val="#ppt_x"/>
                                          </p:val>
                                        </p:tav>
                                      </p:tavLst>
                                    </p:anim>
                                    <p:anim calcmode="lin" valueType="num">
                                      <p:cBhvr>
                                        <p:cTn id="1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D99C6EDC-36AA-4FAE-BC03-210A3BA9FD85}"/>
              </a:ext>
            </a:extLst>
          </p:cNvPr>
          <p:cNvPicPr>
            <a:picLocks noChangeAspect="1"/>
          </p:cNvPicPr>
          <p:nvPr/>
        </p:nvPicPr>
        <p:blipFill rotWithShape="1">
          <a:blip r:embed="rId5"/>
          <a:srcRect l="1093" r="1093"/>
          <a:stretch/>
        </p:blipFill>
        <p:spPr>
          <a:xfrm flipH="1">
            <a:off x="-4" y="-2"/>
            <a:ext cx="12192002" cy="6858001"/>
          </a:xfrm>
          <a:prstGeom prst="rect">
            <a:avLst/>
          </a:prstGeom>
        </p:spPr>
      </p:pic>
      <p:pic>
        <p:nvPicPr>
          <p:cNvPr id="68" name="GAME ĐƯỢC CHIA SẺ MIỄN PHÍ BỚI NK POWERSKILLS" descr="Káº¿t quáº£ hÃ¬nh áº£nh cho win text gif">
            <a:extLst>
              <a:ext uri="{FF2B5EF4-FFF2-40B4-BE49-F238E27FC236}">
                <a16:creationId xmlns:a16="http://schemas.microsoft.com/office/drawing/2014/main" id="{64024A9E-6FAC-47B3-9D91-275E5AF7B4B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77198" y="184136"/>
            <a:ext cx="4340816" cy="434081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Tải ảnh chân dung Bác Hồ - Chủ Tịch Hồ Chí Minh - chất lượng cao |  DownloadCDR">
            <a:extLst>
              <a:ext uri="{FF2B5EF4-FFF2-40B4-BE49-F238E27FC236}">
                <a16:creationId xmlns:a16="http://schemas.microsoft.com/office/drawing/2014/main" id="{E8A6414A-604D-4B49-9513-FA2A288ACB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8" y="-17170"/>
            <a:ext cx="5291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61" name="Freeform: Shape 60">
            <a:extLst>
              <a:ext uri="{FF2B5EF4-FFF2-40B4-BE49-F238E27FC236}">
                <a16:creationId xmlns:a16="http://schemas.microsoft.com/office/drawing/2014/main" id="{A14F0780-0651-4531-B945-1F3592F549FE}"/>
              </a:ext>
            </a:extLst>
          </p:cNvPr>
          <p:cNvSpPr/>
          <p:nvPr/>
        </p:nvSpPr>
        <p:spPr>
          <a:xfrm>
            <a:off x="6108" y="-17170"/>
            <a:ext cx="2646362" cy="2760453"/>
          </a:xfrm>
          <a:custGeom>
            <a:avLst/>
            <a:gdLst>
              <a:gd name="connsiteX0" fmla="*/ 0 w 2646362"/>
              <a:gd name="connsiteY0" fmla="*/ 0 h 2760453"/>
              <a:gd name="connsiteX1" fmla="*/ 2646362 w 2646362"/>
              <a:gd name="connsiteY1" fmla="*/ 0 h 2760453"/>
              <a:gd name="connsiteX2" fmla="*/ 2646362 w 2646362"/>
              <a:gd name="connsiteY2" fmla="*/ 668867 h 2760453"/>
              <a:gd name="connsiteX3" fmla="*/ 2643187 w 2646362"/>
              <a:gd name="connsiteY3" fmla="*/ 668547 h 2760453"/>
              <a:gd name="connsiteX4" fmla="*/ 2168734 w 2646362"/>
              <a:gd name="connsiteY4" fmla="*/ 1143000 h 2760453"/>
              <a:gd name="connsiteX5" fmla="*/ 2643187 w 2646362"/>
              <a:gd name="connsiteY5" fmla="*/ 1617453 h 2760453"/>
              <a:gd name="connsiteX6" fmla="*/ 2646362 w 2646362"/>
              <a:gd name="connsiteY6" fmla="*/ 1617133 h 2760453"/>
              <a:gd name="connsiteX7" fmla="*/ 2646362 w 2646362"/>
              <a:gd name="connsiteY7" fmla="*/ 2286000 h 2760453"/>
              <a:gd name="connsiteX8" fmla="*/ 1799221 w 2646362"/>
              <a:gd name="connsiteY8" fmla="*/ 2286000 h 2760453"/>
              <a:gd name="connsiteX9" fmla="*/ 1324768 w 2646362"/>
              <a:gd name="connsiteY9" fmla="*/ 2760453 h 2760453"/>
              <a:gd name="connsiteX10" fmla="*/ 850315 w 2646362"/>
              <a:gd name="connsiteY10" fmla="*/ 2286000 h 2760453"/>
              <a:gd name="connsiteX11" fmla="*/ 0 w 2646362"/>
              <a:gd name="connsiteY11" fmla="*/ 228600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6362" h="2760453">
                <a:moveTo>
                  <a:pt x="0" y="0"/>
                </a:moveTo>
                <a:lnTo>
                  <a:pt x="2646362" y="0"/>
                </a:lnTo>
                <a:lnTo>
                  <a:pt x="2646362" y="668867"/>
                </a:lnTo>
                <a:lnTo>
                  <a:pt x="2643187" y="668547"/>
                </a:lnTo>
                <a:cubicBezTo>
                  <a:pt x="2381154" y="668547"/>
                  <a:pt x="2168734" y="880967"/>
                  <a:pt x="2168734" y="1143000"/>
                </a:cubicBezTo>
                <a:cubicBezTo>
                  <a:pt x="2168734" y="1405033"/>
                  <a:pt x="2381154" y="1617453"/>
                  <a:pt x="2643187" y="1617453"/>
                </a:cubicBezTo>
                <a:lnTo>
                  <a:pt x="2646362" y="1617133"/>
                </a:lnTo>
                <a:lnTo>
                  <a:pt x="2646362" y="2286000"/>
                </a:lnTo>
                <a:lnTo>
                  <a:pt x="1799221" y="2286000"/>
                </a:lnTo>
                <a:cubicBezTo>
                  <a:pt x="1799221" y="2548033"/>
                  <a:pt x="1586801" y="2760453"/>
                  <a:pt x="1324768" y="2760453"/>
                </a:cubicBezTo>
                <a:cubicBezTo>
                  <a:pt x="1062735" y="2760453"/>
                  <a:pt x="850315" y="2548033"/>
                  <a:pt x="850315" y="2286000"/>
                </a:cubicBezTo>
                <a:lnTo>
                  <a:pt x="0" y="2286000"/>
                </a:lnTo>
                <a:close/>
              </a:path>
            </a:pathLst>
          </a:custGeom>
          <a:solidFill>
            <a:schemeClr val="accent5">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337677E6-A9FE-418A-979E-DB96B73FEF40}"/>
              </a:ext>
            </a:extLst>
          </p:cNvPr>
          <p:cNvSpPr/>
          <p:nvPr/>
        </p:nvSpPr>
        <p:spPr>
          <a:xfrm>
            <a:off x="5314" y="2268830"/>
            <a:ext cx="3126374" cy="2760453"/>
          </a:xfrm>
          <a:custGeom>
            <a:avLst/>
            <a:gdLst>
              <a:gd name="connsiteX0" fmla="*/ 0 w 3126374"/>
              <a:gd name="connsiteY0" fmla="*/ 0 h 2760453"/>
              <a:gd name="connsiteX1" fmla="*/ 847934 w 3126374"/>
              <a:gd name="connsiteY1" fmla="*/ 0 h 2760453"/>
              <a:gd name="connsiteX2" fmla="*/ 1322387 w 3126374"/>
              <a:gd name="connsiteY2" fmla="*/ 474453 h 2760453"/>
              <a:gd name="connsiteX3" fmla="*/ 1796840 w 3126374"/>
              <a:gd name="connsiteY3" fmla="*/ 0 h 2760453"/>
              <a:gd name="connsiteX4" fmla="*/ 2646362 w 3126374"/>
              <a:gd name="connsiteY4" fmla="*/ 0 h 2760453"/>
              <a:gd name="connsiteX5" fmla="*/ 2646362 w 3126374"/>
              <a:gd name="connsiteY5" fmla="*/ 669108 h 2760453"/>
              <a:gd name="connsiteX6" fmla="*/ 2651921 w 3126374"/>
              <a:gd name="connsiteY6" fmla="*/ 668547 h 2760453"/>
              <a:gd name="connsiteX7" fmla="*/ 3126374 w 3126374"/>
              <a:gd name="connsiteY7" fmla="*/ 1143000 h 2760453"/>
              <a:gd name="connsiteX8" fmla="*/ 2651921 w 3126374"/>
              <a:gd name="connsiteY8" fmla="*/ 1617453 h 2760453"/>
              <a:gd name="connsiteX9" fmla="*/ 2646362 w 3126374"/>
              <a:gd name="connsiteY9" fmla="*/ 1616893 h 2760453"/>
              <a:gd name="connsiteX10" fmla="*/ 2646362 w 3126374"/>
              <a:gd name="connsiteY10" fmla="*/ 2286000 h 2760453"/>
              <a:gd name="connsiteX11" fmla="*/ 1797634 w 3126374"/>
              <a:gd name="connsiteY11" fmla="*/ 2286000 h 2760453"/>
              <a:gd name="connsiteX12" fmla="*/ 1323181 w 3126374"/>
              <a:gd name="connsiteY12" fmla="*/ 2760453 h 2760453"/>
              <a:gd name="connsiteX13" fmla="*/ 848728 w 3126374"/>
              <a:gd name="connsiteY13" fmla="*/ 2286000 h 2760453"/>
              <a:gd name="connsiteX14" fmla="*/ 0 w 3126374"/>
              <a:gd name="connsiteY14" fmla="*/ 228600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26374" h="2760453">
                <a:moveTo>
                  <a:pt x="0" y="0"/>
                </a:moveTo>
                <a:lnTo>
                  <a:pt x="847934" y="0"/>
                </a:lnTo>
                <a:cubicBezTo>
                  <a:pt x="847934" y="262033"/>
                  <a:pt x="1060354" y="474453"/>
                  <a:pt x="1322387" y="474453"/>
                </a:cubicBezTo>
                <a:cubicBezTo>
                  <a:pt x="1584420" y="474453"/>
                  <a:pt x="1796840" y="262033"/>
                  <a:pt x="1796840" y="0"/>
                </a:cubicBezTo>
                <a:lnTo>
                  <a:pt x="2646362" y="0"/>
                </a:lnTo>
                <a:lnTo>
                  <a:pt x="2646362" y="669108"/>
                </a:lnTo>
                <a:lnTo>
                  <a:pt x="2651921" y="668547"/>
                </a:lnTo>
                <a:cubicBezTo>
                  <a:pt x="2913954" y="668547"/>
                  <a:pt x="3126374" y="880967"/>
                  <a:pt x="3126374" y="1143000"/>
                </a:cubicBezTo>
                <a:cubicBezTo>
                  <a:pt x="3126374" y="1405033"/>
                  <a:pt x="2913954" y="1617453"/>
                  <a:pt x="2651921" y="1617453"/>
                </a:cubicBezTo>
                <a:lnTo>
                  <a:pt x="2646362" y="1616893"/>
                </a:lnTo>
                <a:lnTo>
                  <a:pt x="2646362" y="2286000"/>
                </a:lnTo>
                <a:lnTo>
                  <a:pt x="1797634" y="2286000"/>
                </a:lnTo>
                <a:cubicBezTo>
                  <a:pt x="1797634" y="2548033"/>
                  <a:pt x="1585214" y="2760453"/>
                  <a:pt x="1323181" y="2760453"/>
                </a:cubicBezTo>
                <a:cubicBezTo>
                  <a:pt x="1061148" y="2760453"/>
                  <a:pt x="848728" y="2548033"/>
                  <a:pt x="848728" y="2286000"/>
                </a:cubicBezTo>
                <a:lnTo>
                  <a:pt x="0" y="2286000"/>
                </a:lnTo>
                <a:close/>
              </a:path>
            </a:pathLst>
          </a:custGeom>
          <a:solidFill>
            <a:schemeClr val="accent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3B1FB744-0197-450A-B8D9-66D582DCD52F}"/>
              </a:ext>
            </a:extLst>
          </p:cNvPr>
          <p:cNvSpPr/>
          <p:nvPr/>
        </p:nvSpPr>
        <p:spPr>
          <a:xfrm>
            <a:off x="4520" y="4554830"/>
            <a:ext cx="3127168" cy="2286000"/>
          </a:xfrm>
          <a:custGeom>
            <a:avLst/>
            <a:gdLst>
              <a:gd name="connsiteX0" fmla="*/ 0 w 3127168"/>
              <a:gd name="connsiteY0" fmla="*/ 0 h 2286000"/>
              <a:gd name="connsiteX1" fmla="*/ 846347 w 3127168"/>
              <a:gd name="connsiteY1" fmla="*/ 0 h 2286000"/>
              <a:gd name="connsiteX2" fmla="*/ 1320800 w 3127168"/>
              <a:gd name="connsiteY2" fmla="*/ 474453 h 2286000"/>
              <a:gd name="connsiteX3" fmla="*/ 1795253 w 3127168"/>
              <a:gd name="connsiteY3" fmla="*/ 0 h 2286000"/>
              <a:gd name="connsiteX4" fmla="*/ 2646362 w 3127168"/>
              <a:gd name="connsiteY4" fmla="*/ 0 h 2286000"/>
              <a:gd name="connsiteX5" fmla="*/ 2646362 w 3127168"/>
              <a:gd name="connsiteY5" fmla="*/ 669188 h 2286000"/>
              <a:gd name="connsiteX6" fmla="*/ 2652715 w 3127168"/>
              <a:gd name="connsiteY6" fmla="*/ 668547 h 2286000"/>
              <a:gd name="connsiteX7" fmla="*/ 3127168 w 3127168"/>
              <a:gd name="connsiteY7" fmla="*/ 1143000 h 2286000"/>
              <a:gd name="connsiteX8" fmla="*/ 2652715 w 3127168"/>
              <a:gd name="connsiteY8" fmla="*/ 1617453 h 2286000"/>
              <a:gd name="connsiteX9" fmla="*/ 2646362 w 3127168"/>
              <a:gd name="connsiteY9" fmla="*/ 1616813 h 2286000"/>
              <a:gd name="connsiteX10" fmla="*/ 2646362 w 3127168"/>
              <a:gd name="connsiteY10" fmla="*/ 2286000 h 2286000"/>
              <a:gd name="connsiteX11" fmla="*/ 0 w 3127168"/>
              <a:gd name="connsiteY11"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7168" h="2286000">
                <a:moveTo>
                  <a:pt x="0" y="0"/>
                </a:moveTo>
                <a:lnTo>
                  <a:pt x="846347" y="0"/>
                </a:lnTo>
                <a:cubicBezTo>
                  <a:pt x="846347" y="262033"/>
                  <a:pt x="1058767" y="474453"/>
                  <a:pt x="1320800" y="474453"/>
                </a:cubicBezTo>
                <a:cubicBezTo>
                  <a:pt x="1582833" y="474453"/>
                  <a:pt x="1795253" y="262033"/>
                  <a:pt x="1795253" y="0"/>
                </a:cubicBezTo>
                <a:lnTo>
                  <a:pt x="2646362" y="0"/>
                </a:lnTo>
                <a:lnTo>
                  <a:pt x="2646362" y="669188"/>
                </a:lnTo>
                <a:lnTo>
                  <a:pt x="2652715" y="668547"/>
                </a:lnTo>
                <a:cubicBezTo>
                  <a:pt x="2914748" y="668547"/>
                  <a:pt x="3127168" y="880967"/>
                  <a:pt x="3127168" y="1143000"/>
                </a:cubicBezTo>
                <a:cubicBezTo>
                  <a:pt x="3127168" y="1405033"/>
                  <a:pt x="2914748" y="1617453"/>
                  <a:pt x="2652715" y="1617453"/>
                </a:cubicBezTo>
                <a:lnTo>
                  <a:pt x="2646362" y="1616813"/>
                </a:lnTo>
                <a:lnTo>
                  <a:pt x="2646362" y="2286000"/>
                </a:lnTo>
                <a:lnTo>
                  <a:pt x="0" y="2286000"/>
                </a:lnTo>
                <a:close/>
              </a:path>
            </a:pathLst>
          </a:custGeom>
          <a:solidFill>
            <a:srgbClr val="C9A4E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052CFFF-46F6-46AB-84E4-8D70C5060A23}"/>
              </a:ext>
            </a:extLst>
          </p:cNvPr>
          <p:cNvSpPr/>
          <p:nvPr/>
        </p:nvSpPr>
        <p:spPr>
          <a:xfrm>
            <a:off x="2176429" y="-17506"/>
            <a:ext cx="3119228" cy="2286000"/>
          </a:xfrm>
          <a:custGeom>
            <a:avLst/>
            <a:gdLst>
              <a:gd name="connsiteX0" fmla="*/ 472866 w 3119228"/>
              <a:gd name="connsiteY0" fmla="*/ 0 h 2286000"/>
              <a:gd name="connsiteX1" fmla="*/ 3119228 w 3119228"/>
              <a:gd name="connsiteY1" fmla="*/ 0 h 2286000"/>
              <a:gd name="connsiteX2" fmla="*/ 3119228 w 3119228"/>
              <a:gd name="connsiteY2" fmla="*/ 2286000 h 2286000"/>
              <a:gd name="connsiteX3" fmla="*/ 2267249 w 3119228"/>
              <a:gd name="connsiteY3" fmla="*/ 2286000 h 2286000"/>
              <a:gd name="connsiteX4" fmla="*/ 2258479 w 3119228"/>
              <a:gd name="connsiteY4" fmla="*/ 2199007 h 2286000"/>
              <a:gd name="connsiteX5" fmla="*/ 1793665 w 3119228"/>
              <a:gd name="connsiteY5" fmla="*/ 1820173 h 2286000"/>
              <a:gd name="connsiteX6" fmla="*/ 1328851 w 3119228"/>
              <a:gd name="connsiteY6" fmla="*/ 2199007 h 2286000"/>
              <a:gd name="connsiteX7" fmla="*/ 1320082 w 3119228"/>
              <a:gd name="connsiteY7" fmla="*/ 2286000 h 2286000"/>
              <a:gd name="connsiteX8" fmla="*/ 472866 w 3119228"/>
              <a:gd name="connsiteY8" fmla="*/ 2286000 h 2286000"/>
              <a:gd name="connsiteX9" fmla="*/ 472866 w 3119228"/>
              <a:gd name="connsiteY9" fmla="*/ 1617293 h 2286000"/>
              <a:gd name="connsiteX10" fmla="*/ 378834 w 3119228"/>
              <a:gd name="connsiteY10" fmla="*/ 1607814 h 2286000"/>
              <a:gd name="connsiteX11" fmla="*/ 0 w 3119228"/>
              <a:gd name="connsiteY11" fmla="*/ 1143000 h 2286000"/>
              <a:gd name="connsiteX12" fmla="*/ 378834 w 3119228"/>
              <a:gd name="connsiteY12" fmla="*/ 678186 h 2286000"/>
              <a:gd name="connsiteX13" fmla="*/ 472866 w 3119228"/>
              <a:gd name="connsiteY13" fmla="*/ 668707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19228" h="2286000">
                <a:moveTo>
                  <a:pt x="472866" y="0"/>
                </a:moveTo>
                <a:lnTo>
                  <a:pt x="3119228" y="0"/>
                </a:lnTo>
                <a:lnTo>
                  <a:pt x="3119228" y="2286000"/>
                </a:lnTo>
                <a:lnTo>
                  <a:pt x="2267249" y="2286000"/>
                </a:lnTo>
                <a:lnTo>
                  <a:pt x="2258479" y="2199007"/>
                </a:lnTo>
                <a:cubicBezTo>
                  <a:pt x="2214238" y="1982807"/>
                  <a:pt x="2022944" y="1820173"/>
                  <a:pt x="1793665" y="1820173"/>
                </a:cubicBezTo>
                <a:cubicBezTo>
                  <a:pt x="1564386" y="1820173"/>
                  <a:pt x="1373092" y="1982807"/>
                  <a:pt x="1328851" y="2199007"/>
                </a:cubicBezTo>
                <a:lnTo>
                  <a:pt x="1320082" y="2286000"/>
                </a:lnTo>
                <a:lnTo>
                  <a:pt x="472866" y="2286000"/>
                </a:lnTo>
                <a:lnTo>
                  <a:pt x="472866" y="1617293"/>
                </a:lnTo>
                <a:lnTo>
                  <a:pt x="378834" y="1607814"/>
                </a:lnTo>
                <a:cubicBezTo>
                  <a:pt x="162634" y="1563573"/>
                  <a:pt x="0" y="1372279"/>
                  <a:pt x="0" y="1143000"/>
                </a:cubicBezTo>
                <a:cubicBezTo>
                  <a:pt x="0" y="913721"/>
                  <a:pt x="162634" y="722427"/>
                  <a:pt x="378834" y="678186"/>
                </a:cubicBezTo>
                <a:lnTo>
                  <a:pt x="472866" y="668707"/>
                </a:lnTo>
                <a:close/>
              </a:path>
            </a:pathLst>
          </a:cu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BB404CC3-3817-4F38-8D62-57F36686FB0A}"/>
              </a:ext>
            </a:extLst>
          </p:cNvPr>
          <p:cNvSpPr/>
          <p:nvPr/>
        </p:nvSpPr>
        <p:spPr>
          <a:xfrm>
            <a:off x="2650089" y="1803003"/>
            <a:ext cx="2646362" cy="2751827"/>
          </a:xfrm>
          <a:custGeom>
            <a:avLst/>
            <a:gdLst>
              <a:gd name="connsiteX0" fmla="*/ 1324768 w 2646362"/>
              <a:gd name="connsiteY0" fmla="*/ 0 h 2751827"/>
              <a:gd name="connsiteX1" fmla="*/ 1789582 w 2646362"/>
              <a:gd name="connsiteY1" fmla="*/ 378834 h 2751827"/>
              <a:gd name="connsiteX2" fmla="*/ 1798352 w 2646362"/>
              <a:gd name="connsiteY2" fmla="*/ 465827 h 2751827"/>
              <a:gd name="connsiteX3" fmla="*/ 2646362 w 2646362"/>
              <a:gd name="connsiteY3" fmla="*/ 465827 h 2751827"/>
              <a:gd name="connsiteX4" fmla="*/ 2646362 w 2646362"/>
              <a:gd name="connsiteY4" fmla="*/ 2751827 h 2751827"/>
              <a:gd name="connsiteX5" fmla="*/ 1796840 w 2646362"/>
              <a:gd name="connsiteY5" fmla="*/ 2751827 h 2751827"/>
              <a:gd name="connsiteX6" fmla="*/ 1322387 w 2646362"/>
              <a:gd name="connsiteY6" fmla="*/ 2277374 h 2751827"/>
              <a:gd name="connsiteX7" fmla="*/ 847934 w 2646362"/>
              <a:gd name="connsiteY7" fmla="*/ 2751827 h 2751827"/>
              <a:gd name="connsiteX8" fmla="*/ 0 w 2646362"/>
              <a:gd name="connsiteY8" fmla="*/ 2751827 h 2751827"/>
              <a:gd name="connsiteX9" fmla="*/ 0 w 2646362"/>
              <a:gd name="connsiteY9" fmla="*/ 2082880 h 2751827"/>
              <a:gd name="connsiteX10" fmla="*/ 3971 w 2646362"/>
              <a:gd name="connsiteY10" fmla="*/ 2083280 h 2751827"/>
              <a:gd name="connsiteX11" fmla="*/ 478424 w 2646362"/>
              <a:gd name="connsiteY11" fmla="*/ 1608827 h 2751827"/>
              <a:gd name="connsiteX12" fmla="*/ 3971 w 2646362"/>
              <a:gd name="connsiteY12" fmla="*/ 1134374 h 2751827"/>
              <a:gd name="connsiteX13" fmla="*/ 0 w 2646362"/>
              <a:gd name="connsiteY13" fmla="*/ 1134774 h 2751827"/>
              <a:gd name="connsiteX14" fmla="*/ 0 w 2646362"/>
              <a:gd name="connsiteY14" fmla="*/ 465827 h 2751827"/>
              <a:gd name="connsiteX15" fmla="*/ 851185 w 2646362"/>
              <a:gd name="connsiteY15" fmla="*/ 465827 h 2751827"/>
              <a:gd name="connsiteX16" fmla="*/ 859955 w 2646362"/>
              <a:gd name="connsiteY16" fmla="*/ 378834 h 2751827"/>
              <a:gd name="connsiteX17" fmla="*/ 1324768 w 2646362"/>
              <a:gd name="connsiteY17" fmla="*/ 0 h 27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6362" h="2751827">
                <a:moveTo>
                  <a:pt x="1324768" y="0"/>
                </a:moveTo>
                <a:cubicBezTo>
                  <a:pt x="1554047" y="0"/>
                  <a:pt x="1745341" y="162634"/>
                  <a:pt x="1789582" y="378834"/>
                </a:cubicBezTo>
                <a:lnTo>
                  <a:pt x="1798352" y="465827"/>
                </a:lnTo>
                <a:lnTo>
                  <a:pt x="2646362" y="465827"/>
                </a:lnTo>
                <a:lnTo>
                  <a:pt x="2646362" y="2751827"/>
                </a:lnTo>
                <a:lnTo>
                  <a:pt x="1796840" y="2751827"/>
                </a:lnTo>
                <a:cubicBezTo>
                  <a:pt x="1796840" y="2489794"/>
                  <a:pt x="1584420" y="2277374"/>
                  <a:pt x="1322387" y="2277374"/>
                </a:cubicBezTo>
                <a:cubicBezTo>
                  <a:pt x="1060354" y="2277374"/>
                  <a:pt x="847934" y="2489794"/>
                  <a:pt x="847934" y="2751827"/>
                </a:cubicBezTo>
                <a:lnTo>
                  <a:pt x="0" y="2751827"/>
                </a:lnTo>
                <a:lnTo>
                  <a:pt x="0" y="2082880"/>
                </a:lnTo>
                <a:lnTo>
                  <a:pt x="3971" y="2083280"/>
                </a:lnTo>
                <a:cubicBezTo>
                  <a:pt x="266004" y="2083280"/>
                  <a:pt x="478424" y="1870860"/>
                  <a:pt x="478424" y="1608827"/>
                </a:cubicBezTo>
                <a:cubicBezTo>
                  <a:pt x="478424" y="1346794"/>
                  <a:pt x="266004" y="1134374"/>
                  <a:pt x="3971" y="1134374"/>
                </a:cubicBezTo>
                <a:lnTo>
                  <a:pt x="0" y="1134774"/>
                </a:lnTo>
                <a:lnTo>
                  <a:pt x="0" y="465827"/>
                </a:lnTo>
                <a:lnTo>
                  <a:pt x="851185" y="465827"/>
                </a:lnTo>
                <a:lnTo>
                  <a:pt x="859955" y="378834"/>
                </a:lnTo>
                <a:cubicBezTo>
                  <a:pt x="904195" y="162634"/>
                  <a:pt x="1095489" y="0"/>
                  <a:pt x="1324768" y="0"/>
                </a:cubicBezTo>
                <a:close/>
              </a:path>
            </a:pathLst>
          </a:custGeom>
          <a:solidFill>
            <a:srgbClr val="FF8F8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F9C4135D-14F2-49DA-8660-C70FF44E0DD8}"/>
              </a:ext>
            </a:extLst>
          </p:cNvPr>
          <p:cNvSpPr/>
          <p:nvPr/>
        </p:nvSpPr>
        <p:spPr>
          <a:xfrm>
            <a:off x="2649295" y="4080377"/>
            <a:ext cx="2646362" cy="2760453"/>
          </a:xfrm>
          <a:custGeom>
            <a:avLst/>
            <a:gdLst>
              <a:gd name="connsiteX0" fmla="*/ 1326356 w 2646362"/>
              <a:gd name="connsiteY0" fmla="*/ 0 h 2760453"/>
              <a:gd name="connsiteX1" fmla="*/ 1800809 w 2646362"/>
              <a:gd name="connsiteY1" fmla="*/ 474453 h 2760453"/>
              <a:gd name="connsiteX2" fmla="*/ 2646362 w 2646362"/>
              <a:gd name="connsiteY2" fmla="*/ 474453 h 2760453"/>
              <a:gd name="connsiteX3" fmla="*/ 2646362 w 2646362"/>
              <a:gd name="connsiteY3" fmla="*/ 2760453 h 2760453"/>
              <a:gd name="connsiteX4" fmla="*/ 0 w 2646362"/>
              <a:gd name="connsiteY4" fmla="*/ 2760453 h 2760453"/>
              <a:gd name="connsiteX5" fmla="*/ 0 w 2646362"/>
              <a:gd name="connsiteY5" fmla="*/ 2091426 h 2760453"/>
              <a:gd name="connsiteX6" fmla="*/ 4765 w 2646362"/>
              <a:gd name="connsiteY6" fmla="*/ 2091906 h 2760453"/>
              <a:gd name="connsiteX7" fmla="*/ 479218 w 2646362"/>
              <a:gd name="connsiteY7" fmla="*/ 1617453 h 2760453"/>
              <a:gd name="connsiteX8" fmla="*/ 4765 w 2646362"/>
              <a:gd name="connsiteY8" fmla="*/ 1143000 h 2760453"/>
              <a:gd name="connsiteX9" fmla="*/ 0 w 2646362"/>
              <a:gd name="connsiteY9" fmla="*/ 1143481 h 2760453"/>
              <a:gd name="connsiteX10" fmla="*/ 0 w 2646362"/>
              <a:gd name="connsiteY10" fmla="*/ 474453 h 2760453"/>
              <a:gd name="connsiteX11" fmla="*/ 851903 w 2646362"/>
              <a:gd name="connsiteY11" fmla="*/ 474453 h 2760453"/>
              <a:gd name="connsiteX12" fmla="*/ 1326356 w 2646362"/>
              <a:gd name="connsiteY12" fmla="*/ 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6362" h="2760453">
                <a:moveTo>
                  <a:pt x="1326356" y="0"/>
                </a:moveTo>
                <a:cubicBezTo>
                  <a:pt x="1588389" y="0"/>
                  <a:pt x="1800809" y="212420"/>
                  <a:pt x="1800809" y="474453"/>
                </a:cubicBezTo>
                <a:lnTo>
                  <a:pt x="2646362" y="474453"/>
                </a:lnTo>
                <a:lnTo>
                  <a:pt x="2646362" y="2760453"/>
                </a:lnTo>
                <a:lnTo>
                  <a:pt x="0" y="2760453"/>
                </a:lnTo>
                <a:lnTo>
                  <a:pt x="0" y="2091426"/>
                </a:lnTo>
                <a:lnTo>
                  <a:pt x="4765" y="2091906"/>
                </a:lnTo>
                <a:cubicBezTo>
                  <a:pt x="266798" y="2091906"/>
                  <a:pt x="479218" y="1879486"/>
                  <a:pt x="479218" y="1617453"/>
                </a:cubicBezTo>
                <a:cubicBezTo>
                  <a:pt x="479218" y="1355420"/>
                  <a:pt x="266798" y="1143000"/>
                  <a:pt x="4765" y="1143000"/>
                </a:cubicBezTo>
                <a:lnTo>
                  <a:pt x="0" y="1143481"/>
                </a:lnTo>
                <a:lnTo>
                  <a:pt x="0" y="474453"/>
                </a:lnTo>
                <a:lnTo>
                  <a:pt x="851903" y="474453"/>
                </a:lnTo>
                <a:cubicBezTo>
                  <a:pt x="851903" y="212420"/>
                  <a:pt x="1064323" y="0"/>
                  <a:pt x="1326356" y="0"/>
                </a:cubicBez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9" name="Picture 58" descr="Tải ảnh chân dung Bác Hồ - Chủ Tịch Hồ Chí Minh - chất lượng cao |  DownloadCDR">
            <a:extLst>
              <a:ext uri="{FF2B5EF4-FFF2-40B4-BE49-F238E27FC236}">
                <a16:creationId xmlns:a16="http://schemas.microsoft.com/office/drawing/2014/main" id="{7B90C2C8-2E54-44D5-9DFF-FF484BDC49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1048" b="66667"/>
          <a:stretch>
            <a:fillRect/>
          </a:stretch>
        </p:blipFill>
        <p:spPr bwMode="auto">
          <a:xfrm>
            <a:off x="2160836" y="11714"/>
            <a:ext cx="3119228" cy="2286000"/>
          </a:xfrm>
          <a:custGeom>
            <a:avLst/>
            <a:gdLst>
              <a:gd name="connsiteX0" fmla="*/ 472866 w 3119228"/>
              <a:gd name="connsiteY0" fmla="*/ 0 h 2286000"/>
              <a:gd name="connsiteX1" fmla="*/ 3119228 w 3119228"/>
              <a:gd name="connsiteY1" fmla="*/ 0 h 2286000"/>
              <a:gd name="connsiteX2" fmla="*/ 3119228 w 3119228"/>
              <a:gd name="connsiteY2" fmla="*/ 2286000 h 2286000"/>
              <a:gd name="connsiteX3" fmla="*/ 2267249 w 3119228"/>
              <a:gd name="connsiteY3" fmla="*/ 2286000 h 2286000"/>
              <a:gd name="connsiteX4" fmla="*/ 2258479 w 3119228"/>
              <a:gd name="connsiteY4" fmla="*/ 2199007 h 2286000"/>
              <a:gd name="connsiteX5" fmla="*/ 1793665 w 3119228"/>
              <a:gd name="connsiteY5" fmla="*/ 1820173 h 2286000"/>
              <a:gd name="connsiteX6" fmla="*/ 1328851 w 3119228"/>
              <a:gd name="connsiteY6" fmla="*/ 2199007 h 2286000"/>
              <a:gd name="connsiteX7" fmla="*/ 1320082 w 3119228"/>
              <a:gd name="connsiteY7" fmla="*/ 2286000 h 2286000"/>
              <a:gd name="connsiteX8" fmla="*/ 472866 w 3119228"/>
              <a:gd name="connsiteY8" fmla="*/ 2286000 h 2286000"/>
              <a:gd name="connsiteX9" fmla="*/ 472866 w 3119228"/>
              <a:gd name="connsiteY9" fmla="*/ 1617293 h 2286000"/>
              <a:gd name="connsiteX10" fmla="*/ 378834 w 3119228"/>
              <a:gd name="connsiteY10" fmla="*/ 1607814 h 2286000"/>
              <a:gd name="connsiteX11" fmla="*/ 0 w 3119228"/>
              <a:gd name="connsiteY11" fmla="*/ 1143000 h 2286000"/>
              <a:gd name="connsiteX12" fmla="*/ 378834 w 3119228"/>
              <a:gd name="connsiteY12" fmla="*/ 678186 h 2286000"/>
              <a:gd name="connsiteX13" fmla="*/ 472866 w 3119228"/>
              <a:gd name="connsiteY13" fmla="*/ 668707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19228" h="2286000">
                <a:moveTo>
                  <a:pt x="472866" y="0"/>
                </a:moveTo>
                <a:lnTo>
                  <a:pt x="3119228" y="0"/>
                </a:lnTo>
                <a:lnTo>
                  <a:pt x="3119228" y="2286000"/>
                </a:lnTo>
                <a:lnTo>
                  <a:pt x="2267249" y="2286000"/>
                </a:lnTo>
                <a:lnTo>
                  <a:pt x="2258479" y="2199007"/>
                </a:lnTo>
                <a:cubicBezTo>
                  <a:pt x="2214238" y="1982807"/>
                  <a:pt x="2022944" y="1820173"/>
                  <a:pt x="1793665" y="1820173"/>
                </a:cubicBezTo>
                <a:cubicBezTo>
                  <a:pt x="1564386" y="1820173"/>
                  <a:pt x="1373092" y="1982807"/>
                  <a:pt x="1328851" y="2199007"/>
                </a:cubicBezTo>
                <a:lnTo>
                  <a:pt x="1320082" y="2286000"/>
                </a:lnTo>
                <a:lnTo>
                  <a:pt x="472866" y="2286000"/>
                </a:lnTo>
                <a:lnTo>
                  <a:pt x="472866" y="1617293"/>
                </a:lnTo>
                <a:lnTo>
                  <a:pt x="378834" y="1607814"/>
                </a:lnTo>
                <a:cubicBezTo>
                  <a:pt x="162634" y="1563573"/>
                  <a:pt x="0" y="1372279"/>
                  <a:pt x="0" y="1143000"/>
                </a:cubicBezTo>
                <a:cubicBezTo>
                  <a:pt x="0" y="913721"/>
                  <a:pt x="162634" y="722427"/>
                  <a:pt x="378834" y="678186"/>
                </a:cubicBezTo>
                <a:lnTo>
                  <a:pt x="472866" y="668707"/>
                </a:lnTo>
                <a:close/>
              </a:path>
            </a:pathLst>
          </a:custGeom>
          <a:noFill/>
          <a:extLst>
            <a:ext uri="{909E8E84-426E-40DD-AFC4-6F175D3DCCD1}">
              <a14:hiddenFill xmlns:a14="http://schemas.microsoft.com/office/drawing/2010/main">
                <a:solidFill>
                  <a:srgbClr val="FFFFFF"/>
                </a:solidFill>
              </a14:hiddenFill>
            </a:ext>
          </a:extLst>
        </p:spPr>
      </p:pic>
      <p:pic>
        <p:nvPicPr>
          <p:cNvPr id="67" name="Picture 66" descr="Tải ảnh chân dung Bác Hồ - Chủ Tịch Hồ Chí Minh - chất lượng cao |  DownloadCDR">
            <a:extLst>
              <a:ext uri="{FF2B5EF4-FFF2-40B4-BE49-F238E27FC236}">
                <a16:creationId xmlns:a16="http://schemas.microsoft.com/office/drawing/2014/main" id="{911F4BCC-6F19-42A2-801A-35D9FC2C18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66667" r="40928"/>
          <a:stretch>
            <a:fillRect/>
          </a:stretch>
        </p:blipFill>
        <p:spPr bwMode="auto">
          <a:xfrm>
            <a:off x="6092" y="4554494"/>
            <a:ext cx="3125580" cy="2286000"/>
          </a:xfrm>
          <a:custGeom>
            <a:avLst/>
            <a:gdLst>
              <a:gd name="connsiteX0" fmla="*/ 0 w 3125580"/>
              <a:gd name="connsiteY0" fmla="*/ 0 h 2286000"/>
              <a:gd name="connsiteX1" fmla="*/ 844759 w 3125580"/>
              <a:gd name="connsiteY1" fmla="*/ 0 h 2286000"/>
              <a:gd name="connsiteX2" fmla="*/ 1319212 w 3125580"/>
              <a:gd name="connsiteY2" fmla="*/ 474453 h 2286000"/>
              <a:gd name="connsiteX3" fmla="*/ 1793665 w 3125580"/>
              <a:gd name="connsiteY3" fmla="*/ 0 h 2286000"/>
              <a:gd name="connsiteX4" fmla="*/ 2644774 w 3125580"/>
              <a:gd name="connsiteY4" fmla="*/ 0 h 2286000"/>
              <a:gd name="connsiteX5" fmla="*/ 2644774 w 3125580"/>
              <a:gd name="connsiteY5" fmla="*/ 669188 h 2286000"/>
              <a:gd name="connsiteX6" fmla="*/ 2651127 w 3125580"/>
              <a:gd name="connsiteY6" fmla="*/ 668547 h 2286000"/>
              <a:gd name="connsiteX7" fmla="*/ 3125580 w 3125580"/>
              <a:gd name="connsiteY7" fmla="*/ 1143000 h 2286000"/>
              <a:gd name="connsiteX8" fmla="*/ 2651127 w 3125580"/>
              <a:gd name="connsiteY8" fmla="*/ 1617453 h 2286000"/>
              <a:gd name="connsiteX9" fmla="*/ 2644774 w 3125580"/>
              <a:gd name="connsiteY9" fmla="*/ 1616813 h 2286000"/>
              <a:gd name="connsiteX10" fmla="*/ 2644774 w 3125580"/>
              <a:gd name="connsiteY10" fmla="*/ 2286000 h 2286000"/>
              <a:gd name="connsiteX11" fmla="*/ 0 w 3125580"/>
              <a:gd name="connsiteY11"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5580" h="2286000">
                <a:moveTo>
                  <a:pt x="0" y="0"/>
                </a:moveTo>
                <a:lnTo>
                  <a:pt x="844759" y="0"/>
                </a:lnTo>
                <a:cubicBezTo>
                  <a:pt x="844759" y="262033"/>
                  <a:pt x="1057179" y="474453"/>
                  <a:pt x="1319212" y="474453"/>
                </a:cubicBezTo>
                <a:cubicBezTo>
                  <a:pt x="1581245" y="474453"/>
                  <a:pt x="1793665" y="262033"/>
                  <a:pt x="1793665" y="0"/>
                </a:cubicBezTo>
                <a:lnTo>
                  <a:pt x="2644774" y="0"/>
                </a:lnTo>
                <a:lnTo>
                  <a:pt x="2644774" y="669188"/>
                </a:lnTo>
                <a:lnTo>
                  <a:pt x="2651127" y="668547"/>
                </a:lnTo>
                <a:cubicBezTo>
                  <a:pt x="2913160" y="668547"/>
                  <a:pt x="3125580" y="880967"/>
                  <a:pt x="3125580" y="1143000"/>
                </a:cubicBezTo>
                <a:cubicBezTo>
                  <a:pt x="3125580" y="1405033"/>
                  <a:pt x="2913160" y="1617453"/>
                  <a:pt x="2651127" y="1617453"/>
                </a:cubicBezTo>
                <a:lnTo>
                  <a:pt x="2644774" y="1616813"/>
                </a:lnTo>
                <a:lnTo>
                  <a:pt x="2644774" y="2286000"/>
                </a:lnTo>
                <a:lnTo>
                  <a:pt x="0" y="2286000"/>
                </a:lnTo>
                <a:close/>
              </a:path>
            </a:pathLst>
          </a:custGeom>
          <a:noFill/>
          <a:extLst>
            <a:ext uri="{909E8E84-426E-40DD-AFC4-6F175D3DCCD1}">
              <a14:hiddenFill xmlns:a14="http://schemas.microsoft.com/office/drawing/2010/main">
                <a:solidFill>
                  <a:srgbClr val="FFFFFF"/>
                </a:solidFill>
              </a14:hiddenFill>
            </a:ext>
          </a:extLst>
        </p:spPr>
      </p:pic>
      <p:pic>
        <p:nvPicPr>
          <p:cNvPr id="71" name="Picture 70" descr="Tải ảnh chân dung Bác Hồ - Chủ Tịch Hồ Chí Minh - chất lượng cao |  DownloadCDR">
            <a:extLst>
              <a:ext uri="{FF2B5EF4-FFF2-40B4-BE49-F238E27FC236}">
                <a16:creationId xmlns:a16="http://schemas.microsoft.com/office/drawing/2014/main" id="{4404F1D3-5606-47BA-9427-F4DC33D725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49985" b="59748"/>
          <a:stretch>
            <a:fillRect/>
          </a:stretch>
        </p:blipFill>
        <p:spPr bwMode="auto">
          <a:xfrm>
            <a:off x="6092" y="12050"/>
            <a:ext cx="2646362" cy="2760453"/>
          </a:xfrm>
          <a:custGeom>
            <a:avLst/>
            <a:gdLst>
              <a:gd name="connsiteX0" fmla="*/ 0 w 2646362"/>
              <a:gd name="connsiteY0" fmla="*/ 0 h 2760453"/>
              <a:gd name="connsiteX1" fmla="*/ 2646362 w 2646362"/>
              <a:gd name="connsiteY1" fmla="*/ 0 h 2760453"/>
              <a:gd name="connsiteX2" fmla="*/ 2646362 w 2646362"/>
              <a:gd name="connsiteY2" fmla="*/ 668867 h 2760453"/>
              <a:gd name="connsiteX3" fmla="*/ 2643187 w 2646362"/>
              <a:gd name="connsiteY3" fmla="*/ 668547 h 2760453"/>
              <a:gd name="connsiteX4" fmla="*/ 2168734 w 2646362"/>
              <a:gd name="connsiteY4" fmla="*/ 1143000 h 2760453"/>
              <a:gd name="connsiteX5" fmla="*/ 2643187 w 2646362"/>
              <a:gd name="connsiteY5" fmla="*/ 1617453 h 2760453"/>
              <a:gd name="connsiteX6" fmla="*/ 2646362 w 2646362"/>
              <a:gd name="connsiteY6" fmla="*/ 1617133 h 2760453"/>
              <a:gd name="connsiteX7" fmla="*/ 2646362 w 2646362"/>
              <a:gd name="connsiteY7" fmla="*/ 2286000 h 2760453"/>
              <a:gd name="connsiteX8" fmla="*/ 1799221 w 2646362"/>
              <a:gd name="connsiteY8" fmla="*/ 2286000 h 2760453"/>
              <a:gd name="connsiteX9" fmla="*/ 1324768 w 2646362"/>
              <a:gd name="connsiteY9" fmla="*/ 2760453 h 2760453"/>
              <a:gd name="connsiteX10" fmla="*/ 850315 w 2646362"/>
              <a:gd name="connsiteY10" fmla="*/ 2286000 h 2760453"/>
              <a:gd name="connsiteX11" fmla="*/ 0 w 2646362"/>
              <a:gd name="connsiteY11" fmla="*/ 228600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6362" h="2760453">
                <a:moveTo>
                  <a:pt x="0" y="0"/>
                </a:moveTo>
                <a:lnTo>
                  <a:pt x="2646362" y="0"/>
                </a:lnTo>
                <a:lnTo>
                  <a:pt x="2646362" y="668867"/>
                </a:lnTo>
                <a:lnTo>
                  <a:pt x="2643187" y="668547"/>
                </a:lnTo>
                <a:cubicBezTo>
                  <a:pt x="2381154" y="668547"/>
                  <a:pt x="2168734" y="880967"/>
                  <a:pt x="2168734" y="1143000"/>
                </a:cubicBezTo>
                <a:cubicBezTo>
                  <a:pt x="2168734" y="1405033"/>
                  <a:pt x="2381154" y="1617453"/>
                  <a:pt x="2643187" y="1617453"/>
                </a:cubicBezTo>
                <a:lnTo>
                  <a:pt x="2646362" y="1617133"/>
                </a:lnTo>
                <a:lnTo>
                  <a:pt x="2646362" y="2286000"/>
                </a:lnTo>
                <a:lnTo>
                  <a:pt x="1799221" y="2286000"/>
                </a:lnTo>
                <a:cubicBezTo>
                  <a:pt x="1799221" y="2548033"/>
                  <a:pt x="1586801" y="2760453"/>
                  <a:pt x="1324768" y="2760453"/>
                </a:cubicBezTo>
                <a:cubicBezTo>
                  <a:pt x="1062735" y="2760453"/>
                  <a:pt x="850315" y="2548033"/>
                  <a:pt x="850315" y="2286000"/>
                </a:cubicBezTo>
                <a:lnTo>
                  <a:pt x="0" y="2286000"/>
                </a:lnTo>
                <a:close/>
              </a:path>
            </a:pathLst>
          </a:custGeom>
          <a:noFill/>
          <a:extLst>
            <a:ext uri="{909E8E84-426E-40DD-AFC4-6F175D3DCCD1}">
              <a14:hiddenFill xmlns:a14="http://schemas.microsoft.com/office/drawing/2010/main">
                <a:solidFill>
                  <a:srgbClr val="FFFFFF"/>
                </a:solidFill>
              </a14:hiddenFill>
            </a:ext>
          </a:extLst>
        </p:spPr>
      </p:pic>
      <p:pic>
        <p:nvPicPr>
          <p:cNvPr id="72" name="Picture 71" descr="Tải ảnh chân dung Bác Hồ - Chủ Tịch Hồ Chí Minh - chất lượng cao |  DownloadCDR">
            <a:extLst>
              <a:ext uri="{FF2B5EF4-FFF2-40B4-BE49-F238E27FC236}">
                <a16:creationId xmlns:a16="http://schemas.microsoft.com/office/drawing/2014/main" id="{DE19431C-7C68-4639-AF48-3AD135C6F4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33333" r="40928" b="26415"/>
          <a:stretch>
            <a:fillRect/>
          </a:stretch>
        </p:blipFill>
        <p:spPr bwMode="auto">
          <a:xfrm>
            <a:off x="6092" y="2287244"/>
            <a:ext cx="3125580" cy="2760453"/>
          </a:xfrm>
          <a:custGeom>
            <a:avLst/>
            <a:gdLst>
              <a:gd name="connsiteX0" fmla="*/ 0 w 3125580"/>
              <a:gd name="connsiteY0" fmla="*/ 0 h 2760453"/>
              <a:gd name="connsiteX1" fmla="*/ 847140 w 3125580"/>
              <a:gd name="connsiteY1" fmla="*/ 0 h 2760453"/>
              <a:gd name="connsiteX2" fmla="*/ 1321593 w 3125580"/>
              <a:gd name="connsiteY2" fmla="*/ 474453 h 2760453"/>
              <a:gd name="connsiteX3" fmla="*/ 1796046 w 3125580"/>
              <a:gd name="connsiteY3" fmla="*/ 0 h 2760453"/>
              <a:gd name="connsiteX4" fmla="*/ 2645568 w 3125580"/>
              <a:gd name="connsiteY4" fmla="*/ 0 h 2760453"/>
              <a:gd name="connsiteX5" fmla="*/ 2645568 w 3125580"/>
              <a:gd name="connsiteY5" fmla="*/ 669108 h 2760453"/>
              <a:gd name="connsiteX6" fmla="*/ 2651127 w 3125580"/>
              <a:gd name="connsiteY6" fmla="*/ 668547 h 2760453"/>
              <a:gd name="connsiteX7" fmla="*/ 3125580 w 3125580"/>
              <a:gd name="connsiteY7" fmla="*/ 1143000 h 2760453"/>
              <a:gd name="connsiteX8" fmla="*/ 2651127 w 3125580"/>
              <a:gd name="connsiteY8" fmla="*/ 1617453 h 2760453"/>
              <a:gd name="connsiteX9" fmla="*/ 2645568 w 3125580"/>
              <a:gd name="connsiteY9" fmla="*/ 1616893 h 2760453"/>
              <a:gd name="connsiteX10" fmla="*/ 2645568 w 3125580"/>
              <a:gd name="connsiteY10" fmla="*/ 2286000 h 2760453"/>
              <a:gd name="connsiteX11" fmla="*/ 1796840 w 3125580"/>
              <a:gd name="connsiteY11" fmla="*/ 2286000 h 2760453"/>
              <a:gd name="connsiteX12" fmla="*/ 1322387 w 3125580"/>
              <a:gd name="connsiteY12" fmla="*/ 2760453 h 2760453"/>
              <a:gd name="connsiteX13" fmla="*/ 847934 w 3125580"/>
              <a:gd name="connsiteY13" fmla="*/ 2286000 h 2760453"/>
              <a:gd name="connsiteX14" fmla="*/ 0 w 3125580"/>
              <a:gd name="connsiteY14" fmla="*/ 228600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25580" h="2760453">
                <a:moveTo>
                  <a:pt x="0" y="0"/>
                </a:moveTo>
                <a:lnTo>
                  <a:pt x="847140" y="0"/>
                </a:lnTo>
                <a:cubicBezTo>
                  <a:pt x="847140" y="262033"/>
                  <a:pt x="1059560" y="474453"/>
                  <a:pt x="1321593" y="474453"/>
                </a:cubicBezTo>
                <a:cubicBezTo>
                  <a:pt x="1583626" y="474453"/>
                  <a:pt x="1796046" y="262033"/>
                  <a:pt x="1796046" y="0"/>
                </a:cubicBezTo>
                <a:lnTo>
                  <a:pt x="2645568" y="0"/>
                </a:lnTo>
                <a:lnTo>
                  <a:pt x="2645568" y="669108"/>
                </a:lnTo>
                <a:lnTo>
                  <a:pt x="2651127" y="668547"/>
                </a:lnTo>
                <a:cubicBezTo>
                  <a:pt x="2913160" y="668547"/>
                  <a:pt x="3125580" y="880967"/>
                  <a:pt x="3125580" y="1143000"/>
                </a:cubicBezTo>
                <a:cubicBezTo>
                  <a:pt x="3125580" y="1405033"/>
                  <a:pt x="2913160" y="1617453"/>
                  <a:pt x="2651127" y="1617453"/>
                </a:cubicBezTo>
                <a:lnTo>
                  <a:pt x="2645568" y="1616893"/>
                </a:lnTo>
                <a:lnTo>
                  <a:pt x="2645568" y="2286000"/>
                </a:lnTo>
                <a:lnTo>
                  <a:pt x="1796840" y="2286000"/>
                </a:lnTo>
                <a:cubicBezTo>
                  <a:pt x="1796840" y="2548033"/>
                  <a:pt x="1584420" y="2760453"/>
                  <a:pt x="1322387" y="2760453"/>
                </a:cubicBezTo>
                <a:cubicBezTo>
                  <a:pt x="1060354" y="2760453"/>
                  <a:pt x="847934" y="2548033"/>
                  <a:pt x="847934" y="2286000"/>
                </a:cubicBezTo>
                <a:lnTo>
                  <a:pt x="0" y="2286000"/>
                </a:lnTo>
                <a:close/>
              </a:path>
            </a:pathLst>
          </a:custGeom>
          <a:noFill/>
          <a:extLst>
            <a:ext uri="{909E8E84-426E-40DD-AFC4-6F175D3DCCD1}">
              <a14:hiddenFill xmlns:a14="http://schemas.microsoft.com/office/drawing/2010/main">
                <a:solidFill>
                  <a:srgbClr val="FFFFFF"/>
                </a:solidFill>
              </a14:hiddenFill>
            </a:ext>
          </a:extLst>
        </p:spPr>
      </p:pic>
      <p:pic>
        <p:nvPicPr>
          <p:cNvPr id="73" name="Picture 72" descr="Tải ảnh chân dung Bác Hồ - Chủ Tịch Hồ Chí Minh - chất lượng cao |  DownloadCDR">
            <a:extLst>
              <a:ext uri="{FF2B5EF4-FFF2-40B4-BE49-F238E27FC236}">
                <a16:creationId xmlns:a16="http://schemas.microsoft.com/office/drawing/2014/main" id="{C0014B95-FE0A-4A0E-AEF7-9FDD215C27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9955" t="59748" r="30"/>
          <a:stretch>
            <a:fillRect/>
          </a:stretch>
        </p:blipFill>
        <p:spPr bwMode="auto">
          <a:xfrm>
            <a:off x="2633702" y="4079705"/>
            <a:ext cx="2646362" cy="2760453"/>
          </a:xfrm>
          <a:custGeom>
            <a:avLst/>
            <a:gdLst>
              <a:gd name="connsiteX0" fmla="*/ 1326356 w 2646362"/>
              <a:gd name="connsiteY0" fmla="*/ 0 h 2760453"/>
              <a:gd name="connsiteX1" fmla="*/ 1800809 w 2646362"/>
              <a:gd name="connsiteY1" fmla="*/ 474453 h 2760453"/>
              <a:gd name="connsiteX2" fmla="*/ 2646362 w 2646362"/>
              <a:gd name="connsiteY2" fmla="*/ 474453 h 2760453"/>
              <a:gd name="connsiteX3" fmla="*/ 2646362 w 2646362"/>
              <a:gd name="connsiteY3" fmla="*/ 2760453 h 2760453"/>
              <a:gd name="connsiteX4" fmla="*/ 0 w 2646362"/>
              <a:gd name="connsiteY4" fmla="*/ 2760453 h 2760453"/>
              <a:gd name="connsiteX5" fmla="*/ 0 w 2646362"/>
              <a:gd name="connsiteY5" fmla="*/ 2091426 h 2760453"/>
              <a:gd name="connsiteX6" fmla="*/ 4765 w 2646362"/>
              <a:gd name="connsiteY6" fmla="*/ 2091906 h 2760453"/>
              <a:gd name="connsiteX7" fmla="*/ 479218 w 2646362"/>
              <a:gd name="connsiteY7" fmla="*/ 1617453 h 2760453"/>
              <a:gd name="connsiteX8" fmla="*/ 4765 w 2646362"/>
              <a:gd name="connsiteY8" fmla="*/ 1143000 h 2760453"/>
              <a:gd name="connsiteX9" fmla="*/ 0 w 2646362"/>
              <a:gd name="connsiteY9" fmla="*/ 1143481 h 2760453"/>
              <a:gd name="connsiteX10" fmla="*/ 0 w 2646362"/>
              <a:gd name="connsiteY10" fmla="*/ 474453 h 2760453"/>
              <a:gd name="connsiteX11" fmla="*/ 851903 w 2646362"/>
              <a:gd name="connsiteY11" fmla="*/ 474453 h 2760453"/>
              <a:gd name="connsiteX12" fmla="*/ 1326356 w 2646362"/>
              <a:gd name="connsiteY12" fmla="*/ 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6362" h="2760453">
                <a:moveTo>
                  <a:pt x="1326356" y="0"/>
                </a:moveTo>
                <a:cubicBezTo>
                  <a:pt x="1588389" y="0"/>
                  <a:pt x="1800809" y="212420"/>
                  <a:pt x="1800809" y="474453"/>
                </a:cubicBezTo>
                <a:lnTo>
                  <a:pt x="2646362" y="474453"/>
                </a:lnTo>
                <a:lnTo>
                  <a:pt x="2646362" y="2760453"/>
                </a:lnTo>
                <a:lnTo>
                  <a:pt x="0" y="2760453"/>
                </a:lnTo>
                <a:lnTo>
                  <a:pt x="0" y="2091426"/>
                </a:lnTo>
                <a:lnTo>
                  <a:pt x="4765" y="2091906"/>
                </a:lnTo>
                <a:cubicBezTo>
                  <a:pt x="266798" y="2091906"/>
                  <a:pt x="479218" y="1879486"/>
                  <a:pt x="479218" y="1617453"/>
                </a:cubicBezTo>
                <a:cubicBezTo>
                  <a:pt x="479218" y="1355420"/>
                  <a:pt x="266798" y="1143000"/>
                  <a:pt x="4765" y="1143000"/>
                </a:cubicBezTo>
                <a:lnTo>
                  <a:pt x="0" y="1143481"/>
                </a:lnTo>
                <a:lnTo>
                  <a:pt x="0" y="474453"/>
                </a:lnTo>
                <a:lnTo>
                  <a:pt x="851903" y="474453"/>
                </a:lnTo>
                <a:cubicBezTo>
                  <a:pt x="851903" y="212420"/>
                  <a:pt x="1064323" y="0"/>
                  <a:pt x="1326356" y="0"/>
                </a:cubicBezTo>
                <a:close/>
              </a:path>
            </a:pathLst>
          </a:custGeom>
          <a:noFill/>
          <a:extLst>
            <a:ext uri="{909E8E84-426E-40DD-AFC4-6F175D3DCCD1}">
              <a14:hiddenFill xmlns:a14="http://schemas.microsoft.com/office/drawing/2010/main">
                <a:solidFill>
                  <a:srgbClr val="FFFFFF"/>
                </a:solidFill>
              </a14:hiddenFill>
            </a:ext>
          </a:extLst>
        </p:spPr>
      </p:pic>
      <p:pic>
        <p:nvPicPr>
          <p:cNvPr id="74" name="Picture 73" descr="Tải ảnh chân dung Bác Hồ - Chủ Tịch Hồ Chí Minh - chất lượng cao |  DownloadCDR">
            <a:extLst>
              <a:ext uri="{FF2B5EF4-FFF2-40B4-BE49-F238E27FC236}">
                <a16:creationId xmlns:a16="http://schemas.microsoft.com/office/drawing/2014/main" id="{6B556A79-49DB-468E-88A7-E10A30EBFA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9970" t="26541" r="15" b="33333"/>
          <a:stretch>
            <a:fillRect/>
          </a:stretch>
        </p:blipFill>
        <p:spPr bwMode="auto">
          <a:xfrm>
            <a:off x="2628939" y="1821417"/>
            <a:ext cx="2646362" cy="2751827"/>
          </a:xfrm>
          <a:custGeom>
            <a:avLst/>
            <a:gdLst>
              <a:gd name="connsiteX0" fmla="*/ 1324768 w 2646362"/>
              <a:gd name="connsiteY0" fmla="*/ 0 h 2751827"/>
              <a:gd name="connsiteX1" fmla="*/ 1789582 w 2646362"/>
              <a:gd name="connsiteY1" fmla="*/ 378834 h 2751827"/>
              <a:gd name="connsiteX2" fmla="*/ 1798352 w 2646362"/>
              <a:gd name="connsiteY2" fmla="*/ 465827 h 2751827"/>
              <a:gd name="connsiteX3" fmla="*/ 2646362 w 2646362"/>
              <a:gd name="connsiteY3" fmla="*/ 465827 h 2751827"/>
              <a:gd name="connsiteX4" fmla="*/ 2646362 w 2646362"/>
              <a:gd name="connsiteY4" fmla="*/ 2751827 h 2751827"/>
              <a:gd name="connsiteX5" fmla="*/ 1796840 w 2646362"/>
              <a:gd name="connsiteY5" fmla="*/ 2751827 h 2751827"/>
              <a:gd name="connsiteX6" fmla="*/ 1322387 w 2646362"/>
              <a:gd name="connsiteY6" fmla="*/ 2277374 h 2751827"/>
              <a:gd name="connsiteX7" fmla="*/ 847934 w 2646362"/>
              <a:gd name="connsiteY7" fmla="*/ 2751827 h 2751827"/>
              <a:gd name="connsiteX8" fmla="*/ 0 w 2646362"/>
              <a:gd name="connsiteY8" fmla="*/ 2751827 h 2751827"/>
              <a:gd name="connsiteX9" fmla="*/ 0 w 2646362"/>
              <a:gd name="connsiteY9" fmla="*/ 2082880 h 2751827"/>
              <a:gd name="connsiteX10" fmla="*/ 3971 w 2646362"/>
              <a:gd name="connsiteY10" fmla="*/ 2083280 h 2751827"/>
              <a:gd name="connsiteX11" fmla="*/ 478424 w 2646362"/>
              <a:gd name="connsiteY11" fmla="*/ 1608827 h 2751827"/>
              <a:gd name="connsiteX12" fmla="*/ 3971 w 2646362"/>
              <a:gd name="connsiteY12" fmla="*/ 1134374 h 2751827"/>
              <a:gd name="connsiteX13" fmla="*/ 0 w 2646362"/>
              <a:gd name="connsiteY13" fmla="*/ 1134774 h 2751827"/>
              <a:gd name="connsiteX14" fmla="*/ 0 w 2646362"/>
              <a:gd name="connsiteY14" fmla="*/ 465827 h 2751827"/>
              <a:gd name="connsiteX15" fmla="*/ 851185 w 2646362"/>
              <a:gd name="connsiteY15" fmla="*/ 465827 h 2751827"/>
              <a:gd name="connsiteX16" fmla="*/ 859955 w 2646362"/>
              <a:gd name="connsiteY16" fmla="*/ 378834 h 2751827"/>
              <a:gd name="connsiteX17" fmla="*/ 1324768 w 2646362"/>
              <a:gd name="connsiteY17" fmla="*/ 0 h 27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6362" h="2751827">
                <a:moveTo>
                  <a:pt x="1324768" y="0"/>
                </a:moveTo>
                <a:cubicBezTo>
                  <a:pt x="1554047" y="0"/>
                  <a:pt x="1745341" y="162634"/>
                  <a:pt x="1789582" y="378834"/>
                </a:cubicBezTo>
                <a:lnTo>
                  <a:pt x="1798352" y="465827"/>
                </a:lnTo>
                <a:lnTo>
                  <a:pt x="2646362" y="465827"/>
                </a:lnTo>
                <a:lnTo>
                  <a:pt x="2646362" y="2751827"/>
                </a:lnTo>
                <a:lnTo>
                  <a:pt x="1796840" y="2751827"/>
                </a:lnTo>
                <a:cubicBezTo>
                  <a:pt x="1796840" y="2489794"/>
                  <a:pt x="1584420" y="2277374"/>
                  <a:pt x="1322387" y="2277374"/>
                </a:cubicBezTo>
                <a:cubicBezTo>
                  <a:pt x="1060354" y="2277374"/>
                  <a:pt x="847934" y="2489794"/>
                  <a:pt x="847934" y="2751827"/>
                </a:cubicBezTo>
                <a:lnTo>
                  <a:pt x="0" y="2751827"/>
                </a:lnTo>
                <a:lnTo>
                  <a:pt x="0" y="2082880"/>
                </a:lnTo>
                <a:lnTo>
                  <a:pt x="3971" y="2083280"/>
                </a:lnTo>
                <a:cubicBezTo>
                  <a:pt x="266004" y="2083280"/>
                  <a:pt x="478424" y="1870860"/>
                  <a:pt x="478424" y="1608827"/>
                </a:cubicBezTo>
                <a:cubicBezTo>
                  <a:pt x="478424" y="1346794"/>
                  <a:pt x="266004" y="1134374"/>
                  <a:pt x="3971" y="1134374"/>
                </a:cubicBezTo>
                <a:lnTo>
                  <a:pt x="0" y="1134774"/>
                </a:lnTo>
                <a:lnTo>
                  <a:pt x="0" y="465827"/>
                </a:lnTo>
                <a:lnTo>
                  <a:pt x="851185" y="465827"/>
                </a:lnTo>
                <a:lnTo>
                  <a:pt x="859955" y="378834"/>
                </a:lnTo>
                <a:cubicBezTo>
                  <a:pt x="904195" y="162634"/>
                  <a:pt x="1095489" y="0"/>
                  <a:pt x="1324768" y="0"/>
                </a:cubicBezTo>
                <a:close/>
              </a:path>
            </a:pathLst>
          </a:custGeom>
          <a:noFill/>
          <a:extLst>
            <a:ext uri="{909E8E84-426E-40DD-AFC4-6F175D3DCCD1}">
              <a14:hiddenFill xmlns:a14="http://schemas.microsoft.com/office/drawing/2010/main">
                <a:solidFill>
                  <a:srgbClr val="FFFFFF"/>
                </a:solidFill>
              </a14:hiddenFill>
            </a:ext>
          </a:extLst>
        </p:spPr>
      </p:pic>
      <p:pic>
        <p:nvPicPr>
          <p:cNvPr id="75" name="Picture 74" descr="Tải ảnh chân dung Bác Hồ - Chủ Tịch Hồ Chí Minh - chất lượng cao |  DownloadCDR">
            <a:extLst>
              <a:ext uri="{FF2B5EF4-FFF2-40B4-BE49-F238E27FC236}">
                <a16:creationId xmlns:a16="http://schemas.microsoft.com/office/drawing/2014/main" id="{78049872-C65D-4685-A871-25F5DF248E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1048" b="66667"/>
          <a:stretch>
            <a:fillRect/>
          </a:stretch>
        </p:blipFill>
        <p:spPr bwMode="auto">
          <a:xfrm>
            <a:off x="7849668" y="184136"/>
            <a:ext cx="1929653" cy="1414192"/>
          </a:xfrm>
          <a:custGeom>
            <a:avLst/>
            <a:gdLst>
              <a:gd name="connsiteX0" fmla="*/ 472866 w 3119228"/>
              <a:gd name="connsiteY0" fmla="*/ 0 h 2286000"/>
              <a:gd name="connsiteX1" fmla="*/ 3119228 w 3119228"/>
              <a:gd name="connsiteY1" fmla="*/ 0 h 2286000"/>
              <a:gd name="connsiteX2" fmla="*/ 3119228 w 3119228"/>
              <a:gd name="connsiteY2" fmla="*/ 2286000 h 2286000"/>
              <a:gd name="connsiteX3" fmla="*/ 2267249 w 3119228"/>
              <a:gd name="connsiteY3" fmla="*/ 2286000 h 2286000"/>
              <a:gd name="connsiteX4" fmla="*/ 2258479 w 3119228"/>
              <a:gd name="connsiteY4" fmla="*/ 2199007 h 2286000"/>
              <a:gd name="connsiteX5" fmla="*/ 1793665 w 3119228"/>
              <a:gd name="connsiteY5" fmla="*/ 1820173 h 2286000"/>
              <a:gd name="connsiteX6" fmla="*/ 1328851 w 3119228"/>
              <a:gd name="connsiteY6" fmla="*/ 2199007 h 2286000"/>
              <a:gd name="connsiteX7" fmla="*/ 1320082 w 3119228"/>
              <a:gd name="connsiteY7" fmla="*/ 2286000 h 2286000"/>
              <a:gd name="connsiteX8" fmla="*/ 472866 w 3119228"/>
              <a:gd name="connsiteY8" fmla="*/ 2286000 h 2286000"/>
              <a:gd name="connsiteX9" fmla="*/ 472866 w 3119228"/>
              <a:gd name="connsiteY9" fmla="*/ 1617293 h 2286000"/>
              <a:gd name="connsiteX10" fmla="*/ 378834 w 3119228"/>
              <a:gd name="connsiteY10" fmla="*/ 1607814 h 2286000"/>
              <a:gd name="connsiteX11" fmla="*/ 0 w 3119228"/>
              <a:gd name="connsiteY11" fmla="*/ 1143000 h 2286000"/>
              <a:gd name="connsiteX12" fmla="*/ 378834 w 3119228"/>
              <a:gd name="connsiteY12" fmla="*/ 678186 h 2286000"/>
              <a:gd name="connsiteX13" fmla="*/ 472866 w 3119228"/>
              <a:gd name="connsiteY13" fmla="*/ 668707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19228" h="2286000">
                <a:moveTo>
                  <a:pt x="472866" y="0"/>
                </a:moveTo>
                <a:lnTo>
                  <a:pt x="3119228" y="0"/>
                </a:lnTo>
                <a:lnTo>
                  <a:pt x="3119228" y="2286000"/>
                </a:lnTo>
                <a:lnTo>
                  <a:pt x="2267249" y="2286000"/>
                </a:lnTo>
                <a:lnTo>
                  <a:pt x="2258479" y="2199007"/>
                </a:lnTo>
                <a:cubicBezTo>
                  <a:pt x="2214238" y="1982807"/>
                  <a:pt x="2022944" y="1820173"/>
                  <a:pt x="1793665" y="1820173"/>
                </a:cubicBezTo>
                <a:cubicBezTo>
                  <a:pt x="1564386" y="1820173"/>
                  <a:pt x="1373092" y="1982807"/>
                  <a:pt x="1328851" y="2199007"/>
                </a:cubicBezTo>
                <a:lnTo>
                  <a:pt x="1320082" y="2286000"/>
                </a:lnTo>
                <a:lnTo>
                  <a:pt x="472866" y="2286000"/>
                </a:lnTo>
                <a:lnTo>
                  <a:pt x="472866" y="1617293"/>
                </a:lnTo>
                <a:lnTo>
                  <a:pt x="378834" y="1607814"/>
                </a:lnTo>
                <a:cubicBezTo>
                  <a:pt x="162634" y="1563573"/>
                  <a:pt x="0" y="1372279"/>
                  <a:pt x="0" y="1143000"/>
                </a:cubicBezTo>
                <a:cubicBezTo>
                  <a:pt x="0" y="913721"/>
                  <a:pt x="162634" y="722427"/>
                  <a:pt x="378834" y="678186"/>
                </a:cubicBezTo>
                <a:lnTo>
                  <a:pt x="472866" y="668707"/>
                </a:ln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6" name="Picture 75" descr="Tải ảnh chân dung Bác Hồ - Chủ Tịch Hồ Chí Minh - chất lượng cao |  DownloadCDR">
            <a:extLst>
              <a:ext uri="{FF2B5EF4-FFF2-40B4-BE49-F238E27FC236}">
                <a16:creationId xmlns:a16="http://schemas.microsoft.com/office/drawing/2014/main" id="{62FA31AB-88C8-4F20-A825-809FA7046F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66667" r="40928"/>
          <a:stretch>
            <a:fillRect/>
          </a:stretch>
        </p:blipFill>
        <p:spPr bwMode="auto">
          <a:xfrm>
            <a:off x="5753190" y="187526"/>
            <a:ext cx="1933583" cy="1414192"/>
          </a:xfrm>
          <a:custGeom>
            <a:avLst/>
            <a:gdLst>
              <a:gd name="connsiteX0" fmla="*/ 0 w 3125580"/>
              <a:gd name="connsiteY0" fmla="*/ 0 h 2286000"/>
              <a:gd name="connsiteX1" fmla="*/ 844759 w 3125580"/>
              <a:gd name="connsiteY1" fmla="*/ 0 h 2286000"/>
              <a:gd name="connsiteX2" fmla="*/ 1319212 w 3125580"/>
              <a:gd name="connsiteY2" fmla="*/ 474453 h 2286000"/>
              <a:gd name="connsiteX3" fmla="*/ 1793665 w 3125580"/>
              <a:gd name="connsiteY3" fmla="*/ 0 h 2286000"/>
              <a:gd name="connsiteX4" fmla="*/ 2644774 w 3125580"/>
              <a:gd name="connsiteY4" fmla="*/ 0 h 2286000"/>
              <a:gd name="connsiteX5" fmla="*/ 2644774 w 3125580"/>
              <a:gd name="connsiteY5" fmla="*/ 669188 h 2286000"/>
              <a:gd name="connsiteX6" fmla="*/ 2651127 w 3125580"/>
              <a:gd name="connsiteY6" fmla="*/ 668547 h 2286000"/>
              <a:gd name="connsiteX7" fmla="*/ 3125580 w 3125580"/>
              <a:gd name="connsiteY7" fmla="*/ 1143000 h 2286000"/>
              <a:gd name="connsiteX8" fmla="*/ 2651127 w 3125580"/>
              <a:gd name="connsiteY8" fmla="*/ 1617453 h 2286000"/>
              <a:gd name="connsiteX9" fmla="*/ 2644774 w 3125580"/>
              <a:gd name="connsiteY9" fmla="*/ 1616813 h 2286000"/>
              <a:gd name="connsiteX10" fmla="*/ 2644774 w 3125580"/>
              <a:gd name="connsiteY10" fmla="*/ 2286000 h 2286000"/>
              <a:gd name="connsiteX11" fmla="*/ 0 w 3125580"/>
              <a:gd name="connsiteY11"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5580" h="2286000">
                <a:moveTo>
                  <a:pt x="0" y="0"/>
                </a:moveTo>
                <a:lnTo>
                  <a:pt x="844759" y="0"/>
                </a:lnTo>
                <a:cubicBezTo>
                  <a:pt x="844759" y="262033"/>
                  <a:pt x="1057179" y="474453"/>
                  <a:pt x="1319212" y="474453"/>
                </a:cubicBezTo>
                <a:cubicBezTo>
                  <a:pt x="1581245" y="474453"/>
                  <a:pt x="1793665" y="262033"/>
                  <a:pt x="1793665" y="0"/>
                </a:cubicBezTo>
                <a:lnTo>
                  <a:pt x="2644774" y="0"/>
                </a:lnTo>
                <a:lnTo>
                  <a:pt x="2644774" y="669188"/>
                </a:lnTo>
                <a:lnTo>
                  <a:pt x="2651127" y="668547"/>
                </a:lnTo>
                <a:cubicBezTo>
                  <a:pt x="2913160" y="668547"/>
                  <a:pt x="3125580" y="880967"/>
                  <a:pt x="3125580" y="1143000"/>
                </a:cubicBezTo>
                <a:cubicBezTo>
                  <a:pt x="3125580" y="1405033"/>
                  <a:pt x="2913160" y="1617453"/>
                  <a:pt x="2651127" y="1617453"/>
                </a:cubicBezTo>
                <a:lnTo>
                  <a:pt x="2644774" y="1616813"/>
                </a:lnTo>
                <a:lnTo>
                  <a:pt x="2644774" y="2286000"/>
                </a:lnTo>
                <a:lnTo>
                  <a:pt x="0" y="2286000"/>
                </a:ln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 name="Picture 76" descr="Tải ảnh chân dung Bác Hồ - Chủ Tịch Hồ Chí Minh - chất lượng cao |  DownloadCDR">
            <a:extLst>
              <a:ext uri="{FF2B5EF4-FFF2-40B4-BE49-F238E27FC236}">
                <a16:creationId xmlns:a16="http://schemas.microsoft.com/office/drawing/2014/main" id="{BAD2CA1A-D843-4BCC-88B7-3E67EE35D0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49985" b="59748"/>
          <a:stretch>
            <a:fillRect/>
          </a:stretch>
        </p:blipFill>
        <p:spPr bwMode="auto">
          <a:xfrm>
            <a:off x="10182197" y="167036"/>
            <a:ext cx="1637123" cy="1707703"/>
          </a:xfrm>
          <a:custGeom>
            <a:avLst/>
            <a:gdLst>
              <a:gd name="connsiteX0" fmla="*/ 0 w 2646362"/>
              <a:gd name="connsiteY0" fmla="*/ 0 h 2760453"/>
              <a:gd name="connsiteX1" fmla="*/ 2646362 w 2646362"/>
              <a:gd name="connsiteY1" fmla="*/ 0 h 2760453"/>
              <a:gd name="connsiteX2" fmla="*/ 2646362 w 2646362"/>
              <a:gd name="connsiteY2" fmla="*/ 668867 h 2760453"/>
              <a:gd name="connsiteX3" fmla="*/ 2643187 w 2646362"/>
              <a:gd name="connsiteY3" fmla="*/ 668547 h 2760453"/>
              <a:gd name="connsiteX4" fmla="*/ 2168734 w 2646362"/>
              <a:gd name="connsiteY4" fmla="*/ 1143000 h 2760453"/>
              <a:gd name="connsiteX5" fmla="*/ 2643187 w 2646362"/>
              <a:gd name="connsiteY5" fmla="*/ 1617453 h 2760453"/>
              <a:gd name="connsiteX6" fmla="*/ 2646362 w 2646362"/>
              <a:gd name="connsiteY6" fmla="*/ 1617133 h 2760453"/>
              <a:gd name="connsiteX7" fmla="*/ 2646362 w 2646362"/>
              <a:gd name="connsiteY7" fmla="*/ 2286000 h 2760453"/>
              <a:gd name="connsiteX8" fmla="*/ 1799221 w 2646362"/>
              <a:gd name="connsiteY8" fmla="*/ 2286000 h 2760453"/>
              <a:gd name="connsiteX9" fmla="*/ 1324768 w 2646362"/>
              <a:gd name="connsiteY9" fmla="*/ 2760453 h 2760453"/>
              <a:gd name="connsiteX10" fmla="*/ 850315 w 2646362"/>
              <a:gd name="connsiteY10" fmla="*/ 2286000 h 2760453"/>
              <a:gd name="connsiteX11" fmla="*/ 0 w 2646362"/>
              <a:gd name="connsiteY11" fmla="*/ 228600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6362" h="2760453">
                <a:moveTo>
                  <a:pt x="0" y="0"/>
                </a:moveTo>
                <a:lnTo>
                  <a:pt x="2646362" y="0"/>
                </a:lnTo>
                <a:lnTo>
                  <a:pt x="2646362" y="668867"/>
                </a:lnTo>
                <a:lnTo>
                  <a:pt x="2643187" y="668547"/>
                </a:lnTo>
                <a:cubicBezTo>
                  <a:pt x="2381154" y="668547"/>
                  <a:pt x="2168734" y="880967"/>
                  <a:pt x="2168734" y="1143000"/>
                </a:cubicBezTo>
                <a:cubicBezTo>
                  <a:pt x="2168734" y="1405033"/>
                  <a:pt x="2381154" y="1617453"/>
                  <a:pt x="2643187" y="1617453"/>
                </a:cubicBezTo>
                <a:lnTo>
                  <a:pt x="2646362" y="1617133"/>
                </a:lnTo>
                <a:lnTo>
                  <a:pt x="2646362" y="2286000"/>
                </a:lnTo>
                <a:lnTo>
                  <a:pt x="1799221" y="2286000"/>
                </a:lnTo>
                <a:cubicBezTo>
                  <a:pt x="1799221" y="2548033"/>
                  <a:pt x="1586801" y="2760453"/>
                  <a:pt x="1324768" y="2760453"/>
                </a:cubicBezTo>
                <a:cubicBezTo>
                  <a:pt x="1062735" y="2760453"/>
                  <a:pt x="850315" y="2548033"/>
                  <a:pt x="850315" y="2286000"/>
                </a:cubicBezTo>
                <a:lnTo>
                  <a:pt x="0" y="2286000"/>
                </a:ln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77" descr="Tải ảnh chân dung Bác Hồ - Chủ Tịch Hồ Chí Minh - chất lượng cao |  DownloadCDR">
            <a:extLst>
              <a:ext uri="{FF2B5EF4-FFF2-40B4-BE49-F238E27FC236}">
                <a16:creationId xmlns:a16="http://schemas.microsoft.com/office/drawing/2014/main" id="{653A640C-B24F-4018-AD53-FEEF1DF825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33333" r="40928" b="26415"/>
          <a:stretch>
            <a:fillRect/>
          </a:stretch>
        </p:blipFill>
        <p:spPr bwMode="auto">
          <a:xfrm>
            <a:off x="5770446" y="2294626"/>
            <a:ext cx="1933583" cy="1707703"/>
          </a:xfrm>
          <a:custGeom>
            <a:avLst/>
            <a:gdLst>
              <a:gd name="connsiteX0" fmla="*/ 0 w 3125580"/>
              <a:gd name="connsiteY0" fmla="*/ 0 h 2760453"/>
              <a:gd name="connsiteX1" fmla="*/ 847140 w 3125580"/>
              <a:gd name="connsiteY1" fmla="*/ 0 h 2760453"/>
              <a:gd name="connsiteX2" fmla="*/ 1321593 w 3125580"/>
              <a:gd name="connsiteY2" fmla="*/ 474453 h 2760453"/>
              <a:gd name="connsiteX3" fmla="*/ 1796046 w 3125580"/>
              <a:gd name="connsiteY3" fmla="*/ 0 h 2760453"/>
              <a:gd name="connsiteX4" fmla="*/ 2645568 w 3125580"/>
              <a:gd name="connsiteY4" fmla="*/ 0 h 2760453"/>
              <a:gd name="connsiteX5" fmla="*/ 2645568 w 3125580"/>
              <a:gd name="connsiteY5" fmla="*/ 669108 h 2760453"/>
              <a:gd name="connsiteX6" fmla="*/ 2651127 w 3125580"/>
              <a:gd name="connsiteY6" fmla="*/ 668547 h 2760453"/>
              <a:gd name="connsiteX7" fmla="*/ 3125580 w 3125580"/>
              <a:gd name="connsiteY7" fmla="*/ 1143000 h 2760453"/>
              <a:gd name="connsiteX8" fmla="*/ 2651127 w 3125580"/>
              <a:gd name="connsiteY8" fmla="*/ 1617453 h 2760453"/>
              <a:gd name="connsiteX9" fmla="*/ 2645568 w 3125580"/>
              <a:gd name="connsiteY9" fmla="*/ 1616893 h 2760453"/>
              <a:gd name="connsiteX10" fmla="*/ 2645568 w 3125580"/>
              <a:gd name="connsiteY10" fmla="*/ 2286000 h 2760453"/>
              <a:gd name="connsiteX11" fmla="*/ 1796840 w 3125580"/>
              <a:gd name="connsiteY11" fmla="*/ 2286000 h 2760453"/>
              <a:gd name="connsiteX12" fmla="*/ 1322387 w 3125580"/>
              <a:gd name="connsiteY12" fmla="*/ 2760453 h 2760453"/>
              <a:gd name="connsiteX13" fmla="*/ 847934 w 3125580"/>
              <a:gd name="connsiteY13" fmla="*/ 2286000 h 2760453"/>
              <a:gd name="connsiteX14" fmla="*/ 0 w 3125580"/>
              <a:gd name="connsiteY14" fmla="*/ 228600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25580" h="2760453">
                <a:moveTo>
                  <a:pt x="0" y="0"/>
                </a:moveTo>
                <a:lnTo>
                  <a:pt x="847140" y="0"/>
                </a:lnTo>
                <a:cubicBezTo>
                  <a:pt x="847140" y="262033"/>
                  <a:pt x="1059560" y="474453"/>
                  <a:pt x="1321593" y="474453"/>
                </a:cubicBezTo>
                <a:cubicBezTo>
                  <a:pt x="1583626" y="474453"/>
                  <a:pt x="1796046" y="262033"/>
                  <a:pt x="1796046" y="0"/>
                </a:cubicBezTo>
                <a:lnTo>
                  <a:pt x="2645568" y="0"/>
                </a:lnTo>
                <a:lnTo>
                  <a:pt x="2645568" y="669108"/>
                </a:lnTo>
                <a:lnTo>
                  <a:pt x="2651127" y="668547"/>
                </a:lnTo>
                <a:cubicBezTo>
                  <a:pt x="2913160" y="668547"/>
                  <a:pt x="3125580" y="880967"/>
                  <a:pt x="3125580" y="1143000"/>
                </a:cubicBezTo>
                <a:cubicBezTo>
                  <a:pt x="3125580" y="1405033"/>
                  <a:pt x="2913160" y="1617453"/>
                  <a:pt x="2651127" y="1617453"/>
                </a:cubicBezTo>
                <a:lnTo>
                  <a:pt x="2645568" y="1616893"/>
                </a:lnTo>
                <a:lnTo>
                  <a:pt x="2645568" y="2286000"/>
                </a:lnTo>
                <a:lnTo>
                  <a:pt x="1796840" y="2286000"/>
                </a:lnTo>
                <a:cubicBezTo>
                  <a:pt x="1796840" y="2548033"/>
                  <a:pt x="1584420" y="2760453"/>
                  <a:pt x="1322387" y="2760453"/>
                </a:cubicBezTo>
                <a:cubicBezTo>
                  <a:pt x="1060354" y="2760453"/>
                  <a:pt x="847934" y="2548033"/>
                  <a:pt x="847934" y="2286000"/>
                </a:cubicBezTo>
                <a:lnTo>
                  <a:pt x="0" y="2286000"/>
                </a:ln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78" descr="Tải ảnh chân dung Bác Hồ - Chủ Tịch Hồ Chí Minh - chất lượng cao |  DownloadCDR">
            <a:extLst>
              <a:ext uri="{FF2B5EF4-FFF2-40B4-BE49-F238E27FC236}">
                <a16:creationId xmlns:a16="http://schemas.microsoft.com/office/drawing/2014/main" id="{4465AD21-1676-4938-9095-71F1AC0496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9955" t="59748" r="30"/>
          <a:stretch>
            <a:fillRect/>
          </a:stretch>
        </p:blipFill>
        <p:spPr bwMode="auto">
          <a:xfrm>
            <a:off x="8053476" y="2109390"/>
            <a:ext cx="1637123" cy="1707703"/>
          </a:xfrm>
          <a:custGeom>
            <a:avLst/>
            <a:gdLst>
              <a:gd name="connsiteX0" fmla="*/ 1326356 w 2646362"/>
              <a:gd name="connsiteY0" fmla="*/ 0 h 2760453"/>
              <a:gd name="connsiteX1" fmla="*/ 1800809 w 2646362"/>
              <a:gd name="connsiteY1" fmla="*/ 474453 h 2760453"/>
              <a:gd name="connsiteX2" fmla="*/ 2646362 w 2646362"/>
              <a:gd name="connsiteY2" fmla="*/ 474453 h 2760453"/>
              <a:gd name="connsiteX3" fmla="*/ 2646362 w 2646362"/>
              <a:gd name="connsiteY3" fmla="*/ 2760453 h 2760453"/>
              <a:gd name="connsiteX4" fmla="*/ 0 w 2646362"/>
              <a:gd name="connsiteY4" fmla="*/ 2760453 h 2760453"/>
              <a:gd name="connsiteX5" fmla="*/ 0 w 2646362"/>
              <a:gd name="connsiteY5" fmla="*/ 2091426 h 2760453"/>
              <a:gd name="connsiteX6" fmla="*/ 4765 w 2646362"/>
              <a:gd name="connsiteY6" fmla="*/ 2091906 h 2760453"/>
              <a:gd name="connsiteX7" fmla="*/ 479218 w 2646362"/>
              <a:gd name="connsiteY7" fmla="*/ 1617453 h 2760453"/>
              <a:gd name="connsiteX8" fmla="*/ 4765 w 2646362"/>
              <a:gd name="connsiteY8" fmla="*/ 1143000 h 2760453"/>
              <a:gd name="connsiteX9" fmla="*/ 0 w 2646362"/>
              <a:gd name="connsiteY9" fmla="*/ 1143481 h 2760453"/>
              <a:gd name="connsiteX10" fmla="*/ 0 w 2646362"/>
              <a:gd name="connsiteY10" fmla="*/ 474453 h 2760453"/>
              <a:gd name="connsiteX11" fmla="*/ 851903 w 2646362"/>
              <a:gd name="connsiteY11" fmla="*/ 474453 h 2760453"/>
              <a:gd name="connsiteX12" fmla="*/ 1326356 w 2646362"/>
              <a:gd name="connsiteY12" fmla="*/ 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6362" h="2760453">
                <a:moveTo>
                  <a:pt x="1326356" y="0"/>
                </a:moveTo>
                <a:cubicBezTo>
                  <a:pt x="1588389" y="0"/>
                  <a:pt x="1800809" y="212420"/>
                  <a:pt x="1800809" y="474453"/>
                </a:cubicBezTo>
                <a:lnTo>
                  <a:pt x="2646362" y="474453"/>
                </a:lnTo>
                <a:lnTo>
                  <a:pt x="2646362" y="2760453"/>
                </a:lnTo>
                <a:lnTo>
                  <a:pt x="0" y="2760453"/>
                </a:lnTo>
                <a:lnTo>
                  <a:pt x="0" y="2091426"/>
                </a:lnTo>
                <a:lnTo>
                  <a:pt x="4765" y="2091906"/>
                </a:lnTo>
                <a:cubicBezTo>
                  <a:pt x="266798" y="2091906"/>
                  <a:pt x="479218" y="1879486"/>
                  <a:pt x="479218" y="1617453"/>
                </a:cubicBezTo>
                <a:cubicBezTo>
                  <a:pt x="479218" y="1355420"/>
                  <a:pt x="266798" y="1143000"/>
                  <a:pt x="4765" y="1143000"/>
                </a:cubicBezTo>
                <a:lnTo>
                  <a:pt x="0" y="1143481"/>
                </a:lnTo>
                <a:lnTo>
                  <a:pt x="0" y="474453"/>
                </a:lnTo>
                <a:lnTo>
                  <a:pt x="851903" y="474453"/>
                </a:lnTo>
                <a:cubicBezTo>
                  <a:pt x="851903" y="212420"/>
                  <a:pt x="1064323" y="0"/>
                  <a:pt x="1326356" y="0"/>
                </a:cubicBez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79" descr="Tải ảnh chân dung Bác Hồ - Chủ Tịch Hồ Chí Minh - chất lượng cao |  DownloadCDR">
            <a:extLst>
              <a:ext uri="{FF2B5EF4-FFF2-40B4-BE49-F238E27FC236}">
                <a16:creationId xmlns:a16="http://schemas.microsoft.com/office/drawing/2014/main" id="{7FA91B98-66BA-403D-8492-B102C7E836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9970" t="26541" r="15" b="33333"/>
          <a:stretch>
            <a:fillRect/>
          </a:stretch>
        </p:blipFill>
        <p:spPr bwMode="auto">
          <a:xfrm>
            <a:off x="10199453" y="2114726"/>
            <a:ext cx="1637123" cy="1702367"/>
          </a:xfrm>
          <a:custGeom>
            <a:avLst/>
            <a:gdLst>
              <a:gd name="connsiteX0" fmla="*/ 1324768 w 2646362"/>
              <a:gd name="connsiteY0" fmla="*/ 0 h 2751827"/>
              <a:gd name="connsiteX1" fmla="*/ 1789582 w 2646362"/>
              <a:gd name="connsiteY1" fmla="*/ 378834 h 2751827"/>
              <a:gd name="connsiteX2" fmla="*/ 1798352 w 2646362"/>
              <a:gd name="connsiteY2" fmla="*/ 465827 h 2751827"/>
              <a:gd name="connsiteX3" fmla="*/ 2646362 w 2646362"/>
              <a:gd name="connsiteY3" fmla="*/ 465827 h 2751827"/>
              <a:gd name="connsiteX4" fmla="*/ 2646362 w 2646362"/>
              <a:gd name="connsiteY4" fmla="*/ 2751827 h 2751827"/>
              <a:gd name="connsiteX5" fmla="*/ 1796840 w 2646362"/>
              <a:gd name="connsiteY5" fmla="*/ 2751827 h 2751827"/>
              <a:gd name="connsiteX6" fmla="*/ 1322387 w 2646362"/>
              <a:gd name="connsiteY6" fmla="*/ 2277374 h 2751827"/>
              <a:gd name="connsiteX7" fmla="*/ 847934 w 2646362"/>
              <a:gd name="connsiteY7" fmla="*/ 2751827 h 2751827"/>
              <a:gd name="connsiteX8" fmla="*/ 0 w 2646362"/>
              <a:gd name="connsiteY8" fmla="*/ 2751827 h 2751827"/>
              <a:gd name="connsiteX9" fmla="*/ 0 w 2646362"/>
              <a:gd name="connsiteY9" fmla="*/ 2082880 h 2751827"/>
              <a:gd name="connsiteX10" fmla="*/ 3971 w 2646362"/>
              <a:gd name="connsiteY10" fmla="*/ 2083280 h 2751827"/>
              <a:gd name="connsiteX11" fmla="*/ 478424 w 2646362"/>
              <a:gd name="connsiteY11" fmla="*/ 1608827 h 2751827"/>
              <a:gd name="connsiteX12" fmla="*/ 3971 w 2646362"/>
              <a:gd name="connsiteY12" fmla="*/ 1134374 h 2751827"/>
              <a:gd name="connsiteX13" fmla="*/ 0 w 2646362"/>
              <a:gd name="connsiteY13" fmla="*/ 1134774 h 2751827"/>
              <a:gd name="connsiteX14" fmla="*/ 0 w 2646362"/>
              <a:gd name="connsiteY14" fmla="*/ 465827 h 2751827"/>
              <a:gd name="connsiteX15" fmla="*/ 851185 w 2646362"/>
              <a:gd name="connsiteY15" fmla="*/ 465827 h 2751827"/>
              <a:gd name="connsiteX16" fmla="*/ 859955 w 2646362"/>
              <a:gd name="connsiteY16" fmla="*/ 378834 h 2751827"/>
              <a:gd name="connsiteX17" fmla="*/ 1324768 w 2646362"/>
              <a:gd name="connsiteY17" fmla="*/ 0 h 27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6362" h="2751827">
                <a:moveTo>
                  <a:pt x="1324768" y="0"/>
                </a:moveTo>
                <a:cubicBezTo>
                  <a:pt x="1554047" y="0"/>
                  <a:pt x="1745341" y="162634"/>
                  <a:pt x="1789582" y="378834"/>
                </a:cubicBezTo>
                <a:lnTo>
                  <a:pt x="1798352" y="465827"/>
                </a:lnTo>
                <a:lnTo>
                  <a:pt x="2646362" y="465827"/>
                </a:lnTo>
                <a:lnTo>
                  <a:pt x="2646362" y="2751827"/>
                </a:lnTo>
                <a:lnTo>
                  <a:pt x="1796840" y="2751827"/>
                </a:lnTo>
                <a:cubicBezTo>
                  <a:pt x="1796840" y="2489794"/>
                  <a:pt x="1584420" y="2277374"/>
                  <a:pt x="1322387" y="2277374"/>
                </a:cubicBezTo>
                <a:cubicBezTo>
                  <a:pt x="1060354" y="2277374"/>
                  <a:pt x="847934" y="2489794"/>
                  <a:pt x="847934" y="2751827"/>
                </a:cubicBezTo>
                <a:lnTo>
                  <a:pt x="0" y="2751827"/>
                </a:lnTo>
                <a:lnTo>
                  <a:pt x="0" y="2082880"/>
                </a:lnTo>
                <a:lnTo>
                  <a:pt x="3971" y="2083280"/>
                </a:lnTo>
                <a:cubicBezTo>
                  <a:pt x="266004" y="2083280"/>
                  <a:pt x="478424" y="1870860"/>
                  <a:pt x="478424" y="1608827"/>
                </a:cubicBezTo>
                <a:cubicBezTo>
                  <a:pt x="478424" y="1346794"/>
                  <a:pt x="266004" y="1134374"/>
                  <a:pt x="3971" y="1134374"/>
                </a:cubicBezTo>
                <a:lnTo>
                  <a:pt x="0" y="1134774"/>
                </a:lnTo>
                <a:lnTo>
                  <a:pt x="0" y="465827"/>
                </a:lnTo>
                <a:lnTo>
                  <a:pt x="851185" y="465827"/>
                </a:lnTo>
                <a:lnTo>
                  <a:pt x="859955" y="378834"/>
                </a:lnTo>
                <a:cubicBezTo>
                  <a:pt x="904195" y="162634"/>
                  <a:pt x="1095489" y="0"/>
                  <a:pt x="1324768" y="0"/>
                </a:cubicBez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97" name="Picture 4096">
            <a:hlinkClick r:id="rId8" action="ppaction://hlinksldjump"/>
            <a:extLst>
              <a:ext uri="{FF2B5EF4-FFF2-40B4-BE49-F238E27FC236}">
                <a16:creationId xmlns:a16="http://schemas.microsoft.com/office/drawing/2014/main" id="{B57975E3-0A49-469E-8746-95B9526199F3}"/>
              </a:ext>
            </a:extLst>
          </p:cNvPr>
          <p:cNvPicPr>
            <a:picLocks noChangeAspect="1"/>
          </p:cNvPicPr>
          <p:nvPr/>
        </p:nvPicPr>
        <p:blipFill>
          <a:blip r:embed="rId9"/>
          <a:stretch>
            <a:fillRect/>
          </a:stretch>
        </p:blipFill>
        <p:spPr>
          <a:xfrm>
            <a:off x="6454007" y="3662415"/>
            <a:ext cx="5224830" cy="3204094"/>
          </a:xfrm>
          <a:prstGeom prst="rect">
            <a:avLst/>
          </a:prstGeom>
        </p:spPr>
      </p:pic>
      <p:sp>
        <p:nvSpPr>
          <p:cNvPr id="53" name="Oval 52">
            <a:hlinkClick r:id="rId10" action="ppaction://hlinksldjump"/>
            <a:extLst>
              <a:ext uri="{FF2B5EF4-FFF2-40B4-BE49-F238E27FC236}">
                <a16:creationId xmlns:a16="http://schemas.microsoft.com/office/drawing/2014/main" id="{B22AC225-94D1-4B29-8C0A-B829F4818F38}"/>
              </a:ext>
            </a:extLst>
          </p:cNvPr>
          <p:cNvSpPr/>
          <p:nvPr/>
        </p:nvSpPr>
        <p:spPr>
          <a:xfrm>
            <a:off x="6360750" y="1716397"/>
            <a:ext cx="468067" cy="468067"/>
          </a:xfrm>
          <a:prstGeom prst="ellipse">
            <a:avLst/>
          </a:prstGeom>
          <a:effectLst>
            <a:glow rad="101600">
              <a:schemeClr val="bg1">
                <a:alpha val="60000"/>
              </a:schemeClr>
            </a:glo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54" name="Oval 53">
            <a:hlinkClick r:id="rId11" action="ppaction://hlinksldjump"/>
            <a:extLst>
              <a:ext uri="{FF2B5EF4-FFF2-40B4-BE49-F238E27FC236}">
                <a16:creationId xmlns:a16="http://schemas.microsoft.com/office/drawing/2014/main" id="{D81FC224-57B3-47DF-B444-DE5EAFD7E062}"/>
              </a:ext>
            </a:extLst>
          </p:cNvPr>
          <p:cNvSpPr/>
          <p:nvPr/>
        </p:nvSpPr>
        <p:spPr>
          <a:xfrm>
            <a:off x="8638003" y="1716395"/>
            <a:ext cx="468067" cy="468067"/>
          </a:xfrm>
          <a:prstGeom prst="ellipse">
            <a:avLst/>
          </a:prstGeom>
          <a:effectLst>
            <a:glow rad="101600">
              <a:schemeClr val="bg1">
                <a:alpha val="60000"/>
              </a:schemeClr>
            </a:glo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55" name="Oval 54">
            <a:hlinkClick r:id="rId12" action="ppaction://hlinksldjump"/>
            <a:extLst>
              <a:ext uri="{FF2B5EF4-FFF2-40B4-BE49-F238E27FC236}">
                <a16:creationId xmlns:a16="http://schemas.microsoft.com/office/drawing/2014/main" id="{A57DACDE-E90E-4255-A433-5E71ABCB5E33}"/>
              </a:ext>
            </a:extLst>
          </p:cNvPr>
          <p:cNvSpPr/>
          <p:nvPr/>
        </p:nvSpPr>
        <p:spPr>
          <a:xfrm>
            <a:off x="10766723" y="1716396"/>
            <a:ext cx="468067" cy="468067"/>
          </a:xfrm>
          <a:prstGeom prst="ellipse">
            <a:avLst/>
          </a:prstGeom>
          <a:effectLst>
            <a:glow rad="101600">
              <a:schemeClr val="bg1">
                <a:alpha val="60000"/>
              </a:schemeClr>
            </a:glo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56" name="Oval 55">
            <a:hlinkClick r:id="rId13" action="ppaction://hlinksldjump"/>
            <a:extLst>
              <a:ext uri="{FF2B5EF4-FFF2-40B4-BE49-F238E27FC236}">
                <a16:creationId xmlns:a16="http://schemas.microsoft.com/office/drawing/2014/main" id="{C3AAE26C-A74C-46E5-8FD3-F931881F78D6}"/>
              </a:ext>
            </a:extLst>
          </p:cNvPr>
          <p:cNvSpPr/>
          <p:nvPr/>
        </p:nvSpPr>
        <p:spPr>
          <a:xfrm>
            <a:off x="6360749" y="3819924"/>
            <a:ext cx="468067" cy="468067"/>
          </a:xfrm>
          <a:prstGeom prst="ellipse">
            <a:avLst/>
          </a:prstGeom>
          <a:effectLst>
            <a:glow rad="101600">
              <a:schemeClr val="bg1">
                <a:alpha val="60000"/>
              </a:schemeClr>
            </a:glo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4</a:t>
            </a:r>
          </a:p>
        </p:txBody>
      </p:sp>
      <p:sp>
        <p:nvSpPr>
          <p:cNvPr id="57" name="Oval 56">
            <a:hlinkClick r:id="rId14" action="ppaction://hlinksldjump"/>
            <a:extLst>
              <a:ext uri="{FF2B5EF4-FFF2-40B4-BE49-F238E27FC236}">
                <a16:creationId xmlns:a16="http://schemas.microsoft.com/office/drawing/2014/main" id="{FE686058-1A17-4921-A4EB-7AF7AF9C48B3}"/>
              </a:ext>
            </a:extLst>
          </p:cNvPr>
          <p:cNvSpPr/>
          <p:nvPr/>
        </p:nvSpPr>
        <p:spPr>
          <a:xfrm>
            <a:off x="8650030" y="3842583"/>
            <a:ext cx="468067" cy="468067"/>
          </a:xfrm>
          <a:prstGeom prst="ellipse">
            <a:avLst/>
          </a:prstGeom>
          <a:effectLst>
            <a:glow rad="101600">
              <a:schemeClr val="bg1">
                <a:alpha val="60000"/>
              </a:schemeClr>
            </a:glo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5</a:t>
            </a:r>
          </a:p>
        </p:txBody>
      </p:sp>
      <p:sp>
        <p:nvSpPr>
          <p:cNvPr id="58" name="Oval 57">
            <a:hlinkClick r:id="rId15" action="ppaction://hlinksldjump"/>
            <a:extLst>
              <a:ext uri="{FF2B5EF4-FFF2-40B4-BE49-F238E27FC236}">
                <a16:creationId xmlns:a16="http://schemas.microsoft.com/office/drawing/2014/main" id="{633FF2B2-5B07-4130-A2CE-2BBA36C6BF34}"/>
              </a:ext>
            </a:extLst>
          </p:cNvPr>
          <p:cNvSpPr/>
          <p:nvPr/>
        </p:nvSpPr>
        <p:spPr>
          <a:xfrm>
            <a:off x="10766724" y="3842583"/>
            <a:ext cx="468067" cy="468067"/>
          </a:xfrm>
          <a:prstGeom prst="ellipse">
            <a:avLst/>
          </a:prstGeom>
          <a:effectLst>
            <a:glow rad="101600">
              <a:schemeClr val="bg1">
                <a:alpha val="60000"/>
              </a:schemeClr>
            </a:glow>
          </a:effectLst>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6</a:t>
            </a:r>
          </a:p>
        </p:txBody>
      </p:sp>
    </p:spTree>
    <p:extLst>
      <p:ext uri="{BB962C8B-B14F-4D97-AF65-F5344CB8AC3E}">
        <p14:creationId xmlns:p14="http://schemas.microsoft.com/office/powerpoint/2010/main" val="363091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180000">
                                      <p:cBhvr>
                                        <p:cTn id="6" dur="500" fill="hold"/>
                                        <p:tgtEl>
                                          <p:spTgt spid="40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3"/>
                    </p:tgtEl>
                  </p:cond>
                </p:stCondLst>
                <p:endSync evt="end" delay="0">
                  <p:rtn val="all"/>
                </p:endSync>
                <p:childTnLst>
                  <p:par>
                    <p:cTn id="8" fill="hold">
                      <p:stCondLst>
                        <p:cond delay="0"/>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53"/>
                                        </p:tgtEl>
                                        <p:attrNameLst>
                                          <p:attrName>ppt_w</p:attrName>
                                        </p:attrNameLst>
                                      </p:cBhvr>
                                      <p:tavLst>
                                        <p:tav tm="0">
                                          <p:val>
                                            <p:strVal val="ppt_w"/>
                                          </p:val>
                                        </p:tav>
                                        <p:tav tm="100000">
                                          <p:val>
                                            <p:fltVal val="0"/>
                                          </p:val>
                                        </p:tav>
                                      </p:tavLst>
                                    </p:anim>
                                    <p:anim calcmode="lin" valueType="num">
                                      <p:cBhvr>
                                        <p:cTn id="12" dur="500"/>
                                        <p:tgtEl>
                                          <p:spTgt spid="53"/>
                                        </p:tgtEl>
                                        <p:attrNameLst>
                                          <p:attrName>ppt_h</p:attrName>
                                        </p:attrNameLst>
                                      </p:cBhvr>
                                      <p:tavLst>
                                        <p:tav tm="0">
                                          <p:val>
                                            <p:strVal val="ppt_h"/>
                                          </p:val>
                                        </p:tav>
                                        <p:tav tm="100000">
                                          <p:val>
                                            <p:fltVal val="0"/>
                                          </p:val>
                                        </p:tav>
                                      </p:tavLst>
                                    </p:anim>
                                    <p:animEffect transition="out" filter="fade">
                                      <p:cBhvr>
                                        <p:cTn id="13" dur="500"/>
                                        <p:tgtEl>
                                          <p:spTgt spid="53"/>
                                        </p:tgtEl>
                                      </p:cBhvr>
                                    </p:animEffect>
                                    <p:set>
                                      <p:cBhvr>
                                        <p:cTn id="1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5" restart="whenNotActive" fill="hold" evtFilter="cancelBubble" nodeType="interactiveSeq">
                <p:stCondLst>
                  <p:cond evt="onClick" delay="0">
                    <p:tgtEl>
                      <p:spTgt spid="54"/>
                    </p:tgtEl>
                  </p:cond>
                </p:stCondLst>
                <p:endSync evt="end" delay="0">
                  <p:rtn val="all"/>
                </p:endSync>
                <p:childTnLst>
                  <p:par>
                    <p:cTn id="16" fill="hold">
                      <p:stCondLst>
                        <p:cond delay="0"/>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54"/>
                                        </p:tgtEl>
                                        <p:attrNameLst>
                                          <p:attrName>ppt_w</p:attrName>
                                        </p:attrNameLst>
                                      </p:cBhvr>
                                      <p:tavLst>
                                        <p:tav tm="0">
                                          <p:val>
                                            <p:strVal val="ppt_w"/>
                                          </p:val>
                                        </p:tav>
                                        <p:tav tm="100000">
                                          <p:val>
                                            <p:fltVal val="0"/>
                                          </p:val>
                                        </p:tav>
                                      </p:tavLst>
                                    </p:anim>
                                    <p:anim calcmode="lin" valueType="num">
                                      <p:cBhvr>
                                        <p:cTn id="20" dur="500"/>
                                        <p:tgtEl>
                                          <p:spTgt spid="54"/>
                                        </p:tgtEl>
                                        <p:attrNameLst>
                                          <p:attrName>ppt_h</p:attrName>
                                        </p:attrNameLst>
                                      </p:cBhvr>
                                      <p:tavLst>
                                        <p:tav tm="0">
                                          <p:val>
                                            <p:strVal val="ppt_h"/>
                                          </p:val>
                                        </p:tav>
                                        <p:tav tm="100000">
                                          <p:val>
                                            <p:fltVal val="0"/>
                                          </p:val>
                                        </p:tav>
                                      </p:tavLst>
                                    </p:anim>
                                    <p:animEffect transition="out" filter="fade">
                                      <p:cBhvr>
                                        <p:cTn id="21" dur="500"/>
                                        <p:tgtEl>
                                          <p:spTgt spid="54"/>
                                        </p:tgtEl>
                                      </p:cBhvr>
                                    </p:animEffect>
                                    <p:set>
                                      <p:cBhvr>
                                        <p:cTn id="22"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3" restart="whenNotActive" fill="hold" evtFilter="cancelBubble" nodeType="interactiveSeq">
                <p:stCondLst>
                  <p:cond evt="onClick" delay="0">
                    <p:tgtEl>
                      <p:spTgt spid="55"/>
                    </p:tgtEl>
                  </p:cond>
                </p:stCondLst>
                <p:endSync evt="end" delay="0">
                  <p:rtn val="all"/>
                </p:endSync>
                <p:childTnLst>
                  <p:par>
                    <p:cTn id="24" fill="hold">
                      <p:stCondLst>
                        <p:cond delay="0"/>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55"/>
                                        </p:tgtEl>
                                        <p:attrNameLst>
                                          <p:attrName>ppt_w</p:attrName>
                                        </p:attrNameLst>
                                      </p:cBhvr>
                                      <p:tavLst>
                                        <p:tav tm="0">
                                          <p:val>
                                            <p:strVal val="ppt_w"/>
                                          </p:val>
                                        </p:tav>
                                        <p:tav tm="100000">
                                          <p:val>
                                            <p:fltVal val="0"/>
                                          </p:val>
                                        </p:tav>
                                      </p:tavLst>
                                    </p:anim>
                                    <p:anim calcmode="lin" valueType="num">
                                      <p:cBhvr>
                                        <p:cTn id="28" dur="500"/>
                                        <p:tgtEl>
                                          <p:spTgt spid="55"/>
                                        </p:tgtEl>
                                        <p:attrNameLst>
                                          <p:attrName>ppt_h</p:attrName>
                                        </p:attrNameLst>
                                      </p:cBhvr>
                                      <p:tavLst>
                                        <p:tav tm="0">
                                          <p:val>
                                            <p:strVal val="ppt_h"/>
                                          </p:val>
                                        </p:tav>
                                        <p:tav tm="100000">
                                          <p:val>
                                            <p:fltVal val="0"/>
                                          </p:val>
                                        </p:tav>
                                      </p:tavLst>
                                    </p:anim>
                                    <p:animEffect transition="out" filter="fade">
                                      <p:cBhvr>
                                        <p:cTn id="29" dur="500"/>
                                        <p:tgtEl>
                                          <p:spTgt spid="55"/>
                                        </p:tgtEl>
                                      </p:cBhvr>
                                    </p:animEffect>
                                    <p:set>
                                      <p:cBhvr>
                                        <p:cTn id="3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53" presetClass="exit" presetSubtype="32" fill="hold" grpId="0" nodeType="clickEffect">
                                  <p:stCondLst>
                                    <p:cond delay="0"/>
                                  </p:stCondLst>
                                  <p:childTnLst>
                                    <p:anim calcmode="lin" valueType="num">
                                      <p:cBhvr>
                                        <p:cTn id="35" dur="500"/>
                                        <p:tgtEl>
                                          <p:spTgt spid="56"/>
                                        </p:tgtEl>
                                        <p:attrNameLst>
                                          <p:attrName>ppt_w</p:attrName>
                                        </p:attrNameLst>
                                      </p:cBhvr>
                                      <p:tavLst>
                                        <p:tav tm="0">
                                          <p:val>
                                            <p:strVal val="ppt_w"/>
                                          </p:val>
                                        </p:tav>
                                        <p:tav tm="100000">
                                          <p:val>
                                            <p:fltVal val="0"/>
                                          </p:val>
                                        </p:tav>
                                      </p:tavLst>
                                    </p:anim>
                                    <p:anim calcmode="lin" valueType="num">
                                      <p:cBhvr>
                                        <p:cTn id="36" dur="500"/>
                                        <p:tgtEl>
                                          <p:spTgt spid="56"/>
                                        </p:tgtEl>
                                        <p:attrNameLst>
                                          <p:attrName>ppt_h</p:attrName>
                                        </p:attrNameLst>
                                      </p:cBhvr>
                                      <p:tavLst>
                                        <p:tav tm="0">
                                          <p:val>
                                            <p:strVal val="ppt_h"/>
                                          </p:val>
                                        </p:tav>
                                        <p:tav tm="100000">
                                          <p:val>
                                            <p:fltVal val="0"/>
                                          </p:val>
                                        </p:tav>
                                      </p:tavLst>
                                    </p:anim>
                                    <p:animEffect transition="out" filter="fade">
                                      <p:cBhvr>
                                        <p:cTn id="37" dur="500"/>
                                        <p:tgtEl>
                                          <p:spTgt spid="56"/>
                                        </p:tgtEl>
                                      </p:cBhvr>
                                    </p:animEffect>
                                    <p:set>
                                      <p:cBhvr>
                                        <p:cTn id="3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9" restart="whenNotActive" fill="hold" evtFilter="cancelBubble" nodeType="interactiveSeq">
                <p:stCondLst>
                  <p:cond evt="onClick" delay="0">
                    <p:tgtEl>
                      <p:spTgt spid="57"/>
                    </p:tgtEl>
                  </p:cond>
                </p:stCondLst>
                <p:endSync evt="end" delay="0">
                  <p:rtn val="all"/>
                </p:endSync>
                <p:childTnLst>
                  <p:par>
                    <p:cTn id="40" fill="hold">
                      <p:stCondLst>
                        <p:cond delay="0"/>
                      </p:stCondLst>
                      <p:childTnLst>
                        <p:par>
                          <p:cTn id="41" fill="hold">
                            <p:stCondLst>
                              <p:cond delay="0"/>
                            </p:stCondLst>
                            <p:childTnLst>
                              <p:par>
                                <p:cTn id="42" presetID="53" presetClass="exit" presetSubtype="32" fill="hold" grpId="0" nodeType="clickEffect">
                                  <p:stCondLst>
                                    <p:cond delay="0"/>
                                  </p:stCondLst>
                                  <p:childTnLst>
                                    <p:anim calcmode="lin" valueType="num">
                                      <p:cBhvr>
                                        <p:cTn id="43" dur="500"/>
                                        <p:tgtEl>
                                          <p:spTgt spid="57"/>
                                        </p:tgtEl>
                                        <p:attrNameLst>
                                          <p:attrName>ppt_w</p:attrName>
                                        </p:attrNameLst>
                                      </p:cBhvr>
                                      <p:tavLst>
                                        <p:tav tm="0">
                                          <p:val>
                                            <p:strVal val="ppt_w"/>
                                          </p:val>
                                        </p:tav>
                                        <p:tav tm="100000">
                                          <p:val>
                                            <p:fltVal val="0"/>
                                          </p:val>
                                        </p:tav>
                                      </p:tavLst>
                                    </p:anim>
                                    <p:anim calcmode="lin" valueType="num">
                                      <p:cBhvr>
                                        <p:cTn id="44" dur="500"/>
                                        <p:tgtEl>
                                          <p:spTgt spid="57"/>
                                        </p:tgtEl>
                                        <p:attrNameLst>
                                          <p:attrName>ppt_h</p:attrName>
                                        </p:attrNameLst>
                                      </p:cBhvr>
                                      <p:tavLst>
                                        <p:tav tm="0">
                                          <p:val>
                                            <p:strVal val="ppt_h"/>
                                          </p:val>
                                        </p:tav>
                                        <p:tav tm="100000">
                                          <p:val>
                                            <p:fltVal val="0"/>
                                          </p:val>
                                        </p:tav>
                                      </p:tavLst>
                                    </p:anim>
                                    <p:animEffect transition="out" filter="fade">
                                      <p:cBhvr>
                                        <p:cTn id="45" dur="500"/>
                                        <p:tgtEl>
                                          <p:spTgt spid="57"/>
                                        </p:tgtEl>
                                      </p:cBhvr>
                                    </p:animEffect>
                                    <p:set>
                                      <p:cBhvr>
                                        <p:cTn id="46"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47" restart="whenNotActive" fill="hold" evtFilter="cancelBubble" nodeType="interactiveSeq">
                <p:stCondLst>
                  <p:cond evt="onClick" delay="0">
                    <p:tgtEl>
                      <p:spTgt spid="58"/>
                    </p:tgtEl>
                  </p:cond>
                </p:stCondLst>
                <p:endSync evt="end" delay="0">
                  <p:rtn val="all"/>
                </p:endSync>
                <p:childTnLst>
                  <p:par>
                    <p:cTn id="48" fill="hold">
                      <p:stCondLst>
                        <p:cond delay="0"/>
                      </p:stCondLst>
                      <p:childTnLst>
                        <p:par>
                          <p:cTn id="49" fill="hold">
                            <p:stCondLst>
                              <p:cond delay="0"/>
                            </p:stCondLst>
                            <p:childTnLst>
                              <p:par>
                                <p:cTn id="50" presetID="53" presetClass="exit" presetSubtype="32" fill="hold" grpId="0" nodeType="clickEffect">
                                  <p:stCondLst>
                                    <p:cond delay="0"/>
                                  </p:stCondLst>
                                  <p:childTnLst>
                                    <p:anim calcmode="lin" valueType="num">
                                      <p:cBhvr>
                                        <p:cTn id="51" dur="500"/>
                                        <p:tgtEl>
                                          <p:spTgt spid="58"/>
                                        </p:tgtEl>
                                        <p:attrNameLst>
                                          <p:attrName>ppt_w</p:attrName>
                                        </p:attrNameLst>
                                      </p:cBhvr>
                                      <p:tavLst>
                                        <p:tav tm="0">
                                          <p:val>
                                            <p:strVal val="ppt_w"/>
                                          </p:val>
                                        </p:tav>
                                        <p:tav tm="100000">
                                          <p:val>
                                            <p:fltVal val="0"/>
                                          </p:val>
                                        </p:tav>
                                      </p:tavLst>
                                    </p:anim>
                                    <p:anim calcmode="lin" valueType="num">
                                      <p:cBhvr>
                                        <p:cTn id="52" dur="500"/>
                                        <p:tgtEl>
                                          <p:spTgt spid="58"/>
                                        </p:tgtEl>
                                        <p:attrNameLst>
                                          <p:attrName>ppt_h</p:attrName>
                                        </p:attrNameLst>
                                      </p:cBhvr>
                                      <p:tavLst>
                                        <p:tav tm="0">
                                          <p:val>
                                            <p:strVal val="ppt_h"/>
                                          </p:val>
                                        </p:tav>
                                        <p:tav tm="100000">
                                          <p:val>
                                            <p:fltVal val="0"/>
                                          </p:val>
                                        </p:tav>
                                      </p:tavLst>
                                    </p:anim>
                                    <p:animEffect transition="out" filter="fade">
                                      <p:cBhvr>
                                        <p:cTn id="53" dur="500"/>
                                        <p:tgtEl>
                                          <p:spTgt spid="58"/>
                                        </p:tgtEl>
                                      </p:cBhvr>
                                    </p:animEffect>
                                    <p:set>
                                      <p:cBhvr>
                                        <p:cTn id="54"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6"/>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1.875E-6 -4.07407E-6 L -0.46041 0.72292 " pathEditMode="relative" rAng="0" ptsTypes="AA">
                                      <p:cBhvr>
                                        <p:cTn id="59" dur="2000" fill="hold"/>
                                        <p:tgtEl>
                                          <p:spTgt spid="76"/>
                                        </p:tgtEl>
                                        <p:attrNameLst>
                                          <p:attrName>ppt_x</p:attrName>
                                          <p:attrName>ppt_y</p:attrName>
                                        </p:attrNameLst>
                                      </p:cBhvr>
                                      <p:rCtr x="-23021" y="36134"/>
                                    </p:animMotion>
                                  </p:childTnLst>
                                </p:cTn>
                              </p:par>
                            </p:childTnLst>
                          </p:cTn>
                        </p:par>
                        <p:par>
                          <p:cTn id="60" fill="hold">
                            <p:stCondLst>
                              <p:cond delay="2000"/>
                            </p:stCondLst>
                            <p:childTnLst>
                              <p:par>
                                <p:cTn id="61" presetID="53" presetClass="exit" presetSubtype="32" fill="hold" nodeType="afterEffect">
                                  <p:stCondLst>
                                    <p:cond delay="0"/>
                                  </p:stCondLst>
                                  <p:childTnLst>
                                    <p:anim calcmode="lin" valueType="num">
                                      <p:cBhvr>
                                        <p:cTn id="62" dur="500"/>
                                        <p:tgtEl>
                                          <p:spTgt spid="76"/>
                                        </p:tgtEl>
                                        <p:attrNameLst>
                                          <p:attrName>ppt_w</p:attrName>
                                        </p:attrNameLst>
                                      </p:cBhvr>
                                      <p:tavLst>
                                        <p:tav tm="0">
                                          <p:val>
                                            <p:strVal val="ppt_w"/>
                                          </p:val>
                                        </p:tav>
                                        <p:tav tm="100000">
                                          <p:val>
                                            <p:fltVal val="0"/>
                                          </p:val>
                                        </p:tav>
                                      </p:tavLst>
                                    </p:anim>
                                    <p:anim calcmode="lin" valueType="num">
                                      <p:cBhvr>
                                        <p:cTn id="63" dur="500"/>
                                        <p:tgtEl>
                                          <p:spTgt spid="76"/>
                                        </p:tgtEl>
                                        <p:attrNameLst>
                                          <p:attrName>ppt_h</p:attrName>
                                        </p:attrNameLst>
                                      </p:cBhvr>
                                      <p:tavLst>
                                        <p:tav tm="0">
                                          <p:val>
                                            <p:strVal val="ppt_h"/>
                                          </p:val>
                                        </p:tav>
                                        <p:tav tm="100000">
                                          <p:val>
                                            <p:fltVal val="0"/>
                                          </p:val>
                                        </p:tav>
                                      </p:tavLst>
                                    </p:anim>
                                    <p:animEffect transition="out" filter="fade">
                                      <p:cBhvr>
                                        <p:cTn id="64" dur="500"/>
                                        <p:tgtEl>
                                          <p:spTgt spid="76"/>
                                        </p:tgtEl>
                                      </p:cBhvr>
                                    </p:animEffect>
                                    <p:set>
                                      <p:cBhvr>
                                        <p:cTn id="65" dur="1" fill="hold">
                                          <p:stCondLst>
                                            <p:cond delay="499"/>
                                          </p:stCondLst>
                                        </p:cTn>
                                        <p:tgtEl>
                                          <p:spTgt spid="76"/>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subTnLst>
                                    <p:audio>
                                      <p:cMediaNode>
                                        <p:cTn display="0" masterRel="sameClick">
                                          <p:stCondLst>
                                            <p:cond evt="begin" delay="0">
                                              <p:tn val="66"/>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76"/>
                  </p:tgtEl>
                </p:cond>
              </p:nextCondLst>
            </p:seq>
            <p:seq concurrent="1" nextAc="seek">
              <p:cTn id="71" restart="whenNotActive" fill="hold" evtFilter="cancelBubble" nodeType="interactiveSeq">
                <p:stCondLst>
                  <p:cond evt="onClick" delay="0">
                    <p:tgtEl>
                      <p:spTgt spid="75"/>
                    </p:tgtEl>
                  </p:cond>
                </p:stCondLst>
                <p:endSync evt="end" delay="0">
                  <p:rtn val="all"/>
                </p:endSync>
                <p:childTnLst>
                  <p:par>
                    <p:cTn id="72" fill="hold">
                      <p:stCondLst>
                        <p:cond delay="0"/>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3.33333E-6 -1.11111E-6 L -0.39141 0.0007 " pathEditMode="relative" rAng="0" ptsTypes="AA">
                                      <p:cBhvr>
                                        <p:cTn id="75" dur="2000" fill="hold"/>
                                        <p:tgtEl>
                                          <p:spTgt spid="75"/>
                                        </p:tgtEl>
                                        <p:attrNameLst>
                                          <p:attrName>ppt_x</p:attrName>
                                          <p:attrName>ppt_y</p:attrName>
                                        </p:attrNameLst>
                                      </p:cBhvr>
                                      <p:rCtr x="-19570" y="23"/>
                                    </p:animMotion>
                                  </p:childTnLst>
                                </p:cTn>
                              </p:par>
                            </p:childTnLst>
                          </p:cTn>
                        </p:par>
                        <p:par>
                          <p:cTn id="76" fill="hold">
                            <p:stCondLst>
                              <p:cond delay="2000"/>
                            </p:stCondLst>
                            <p:childTnLst>
                              <p:par>
                                <p:cTn id="77" presetID="53" presetClass="exit" presetSubtype="32" fill="hold" nodeType="afterEffect">
                                  <p:stCondLst>
                                    <p:cond delay="0"/>
                                  </p:stCondLst>
                                  <p:childTnLst>
                                    <p:anim calcmode="lin" valueType="num">
                                      <p:cBhvr>
                                        <p:cTn id="78" dur="500"/>
                                        <p:tgtEl>
                                          <p:spTgt spid="75"/>
                                        </p:tgtEl>
                                        <p:attrNameLst>
                                          <p:attrName>ppt_w</p:attrName>
                                        </p:attrNameLst>
                                      </p:cBhvr>
                                      <p:tavLst>
                                        <p:tav tm="0">
                                          <p:val>
                                            <p:strVal val="ppt_w"/>
                                          </p:val>
                                        </p:tav>
                                        <p:tav tm="100000">
                                          <p:val>
                                            <p:fltVal val="0"/>
                                          </p:val>
                                        </p:tav>
                                      </p:tavLst>
                                    </p:anim>
                                    <p:anim calcmode="lin" valueType="num">
                                      <p:cBhvr>
                                        <p:cTn id="79" dur="500"/>
                                        <p:tgtEl>
                                          <p:spTgt spid="75"/>
                                        </p:tgtEl>
                                        <p:attrNameLst>
                                          <p:attrName>ppt_h</p:attrName>
                                        </p:attrNameLst>
                                      </p:cBhvr>
                                      <p:tavLst>
                                        <p:tav tm="0">
                                          <p:val>
                                            <p:strVal val="ppt_h"/>
                                          </p:val>
                                        </p:tav>
                                        <p:tav tm="100000">
                                          <p:val>
                                            <p:fltVal val="0"/>
                                          </p:val>
                                        </p:tav>
                                      </p:tavLst>
                                    </p:anim>
                                    <p:animEffect transition="out" filter="fade">
                                      <p:cBhvr>
                                        <p:cTn id="80" dur="500"/>
                                        <p:tgtEl>
                                          <p:spTgt spid="75"/>
                                        </p:tgtEl>
                                      </p:cBhvr>
                                    </p:animEffect>
                                    <p:set>
                                      <p:cBhvr>
                                        <p:cTn id="81" dur="1" fill="hold">
                                          <p:stCondLst>
                                            <p:cond delay="499"/>
                                          </p:stCondLst>
                                        </p:cTn>
                                        <p:tgtEl>
                                          <p:spTgt spid="75"/>
                                        </p:tgtEl>
                                        <p:attrNameLst>
                                          <p:attrName>style.visibility</p:attrName>
                                        </p:attrNameLst>
                                      </p:cBhvr>
                                      <p:to>
                                        <p:strVal val="hidden"/>
                                      </p:to>
                                    </p:set>
                                  </p:childTnLst>
                                </p:cTn>
                              </p:par>
                              <p:par>
                                <p:cTn id="82" presetID="53" presetClass="entr" presetSubtype="16" fill="hold"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500" fill="hold"/>
                                        <p:tgtEl>
                                          <p:spTgt spid="59"/>
                                        </p:tgtEl>
                                        <p:attrNameLst>
                                          <p:attrName>ppt_w</p:attrName>
                                        </p:attrNameLst>
                                      </p:cBhvr>
                                      <p:tavLst>
                                        <p:tav tm="0">
                                          <p:val>
                                            <p:fltVal val="0"/>
                                          </p:val>
                                        </p:tav>
                                        <p:tav tm="100000">
                                          <p:val>
                                            <p:strVal val="#ppt_w"/>
                                          </p:val>
                                        </p:tav>
                                      </p:tavLst>
                                    </p:anim>
                                    <p:anim calcmode="lin" valueType="num">
                                      <p:cBhvr>
                                        <p:cTn id="85" dur="500" fill="hold"/>
                                        <p:tgtEl>
                                          <p:spTgt spid="59"/>
                                        </p:tgtEl>
                                        <p:attrNameLst>
                                          <p:attrName>ppt_h</p:attrName>
                                        </p:attrNameLst>
                                      </p:cBhvr>
                                      <p:tavLst>
                                        <p:tav tm="0">
                                          <p:val>
                                            <p:fltVal val="0"/>
                                          </p:val>
                                        </p:tav>
                                        <p:tav tm="100000">
                                          <p:val>
                                            <p:strVal val="#ppt_h"/>
                                          </p:val>
                                        </p:tav>
                                      </p:tavLst>
                                    </p:anim>
                                    <p:animEffect transition="in" filter="fade">
                                      <p:cBhvr>
                                        <p:cTn id="86" dur="500"/>
                                        <p:tgtEl>
                                          <p:spTgt spid="59"/>
                                        </p:tgtEl>
                                      </p:cBhvr>
                                    </p:animEffect>
                                  </p:childTnLst>
                                  <p:subTnLst>
                                    <p:audio>
                                      <p:cMediaNode>
                                        <p:cTn display="0" masterRel="sameClick">
                                          <p:stCondLst>
                                            <p:cond evt="begin" delay="0">
                                              <p:tn val="82"/>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75"/>
                  </p:tgtEl>
                </p:cond>
              </p:nextCondLst>
            </p:seq>
            <p:seq concurrent="1" nextAc="seek">
              <p:cTn id="87" restart="whenNotActive" fill="hold" evtFilter="cancelBubble" nodeType="interactiveSeq">
                <p:stCondLst>
                  <p:cond evt="onClick" delay="0">
                    <p:tgtEl>
                      <p:spTgt spid="77"/>
                    </p:tgtEl>
                  </p:cond>
                </p:stCondLst>
                <p:endSync evt="end" delay="0">
                  <p:rtn val="all"/>
                </p:endSync>
                <p:childTnLst>
                  <p:par>
                    <p:cTn id="88" fill="hold">
                      <p:stCondLst>
                        <p:cond delay="0"/>
                      </p:stCondLst>
                      <p:childTnLst>
                        <p:par>
                          <p:cTn id="89" fill="hold">
                            <p:stCondLst>
                              <p:cond delay="0"/>
                            </p:stCondLst>
                            <p:childTnLst>
                              <p:par>
                                <p:cTn id="90" presetID="42" presetClass="path" presetSubtype="0" accel="50000" decel="50000" fill="hold" nodeType="clickEffect">
                                  <p:stCondLst>
                                    <p:cond delay="0"/>
                                  </p:stCondLst>
                                  <p:childTnLst>
                                    <p:animMotion origin="layout" path="M -3.54167E-6 -2.59259E-6 L -0.81367 0.01042 " pathEditMode="relative" rAng="0" ptsTypes="AA">
                                      <p:cBhvr>
                                        <p:cTn id="91" dur="2000" fill="hold"/>
                                        <p:tgtEl>
                                          <p:spTgt spid="77"/>
                                        </p:tgtEl>
                                        <p:attrNameLst>
                                          <p:attrName>ppt_x</p:attrName>
                                          <p:attrName>ppt_y</p:attrName>
                                        </p:attrNameLst>
                                      </p:cBhvr>
                                      <p:rCtr x="-40690" y="509"/>
                                    </p:animMotion>
                                  </p:childTnLst>
                                </p:cTn>
                              </p:par>
                            </p:childTnLst>
                          </p:cTn>
                        </p:par>
                        <p:par>
                          <p:cTn id="92" fill="hold">
                            <p:stCondLst>
                              <p:cond delay="2000"/>
                            </p:stCondLst>
                            <p:childTnLst>
                              <p:par>
                                <p:cTn id="93" presetID="53" presetClass="exit" presetSubtype="32" fill="hold" nodeType="afterEffect">
                                  <p:stCondLst>
                                    <p:cond delay="0"/>
                                  </p:stCondLst>
                                  <p:childTnLst>
                                    <p:anim calcmode="lin" valueType="num">
                                      <p:cBhvr>
                                        <p:cTn id="94" dur="500"/>
                                        <p:tgtEl>
                                          <p:spTgt spid="77"/>
                                        </p:tgtEl>
                                        <p:attrNameLst>
                                          <p:attrName>ppt_w</p:attrName>
                                        </p:attrNameLst>
                                      </p:cBhvr>
                                      <p:tavLst>
                                        <p:tav tm="0">
                                          <p:val>
                                            <p:strVal val="ppt_w"/>
                                          </p:val>
                                        </p:tav>
                                        <p:tav tm="100000">
                                          <p:val>
                                            <p:fltVal val="0"/>
                                          </p:val>
                                        </p:tav>
                                      </p:tavLst>
                                    </p:anim>
                                    <p:anim calcmode="lin" valueType="num">
                                      <p:cBhvr>
                                        <p:cTn id="95" dur="500"/>
                                        <p:tgtEl>
                                          <p:spTgt spid="77"/>
                                        </p:tgtEl>
                                        <p:attrNameLst>
                                          <p:attrName>ppt_h</p:attrName>
                                        </p:attrNameLst>
                                      </p:cBhvr>
                                      <p:tavLst>
                                        <p:tav tm="0">
                                          <p:val>
                                            <p:strVal val="ppt_h"/>
                                          </p:val>
                                        </p:tav>
                                        <p:tav tm="100000">
                                          <p:val>
                                            <p:fltVal val="0"/>
                                          </p:val>
                                        </p:tav>
                                      </p:tavLst>
                                    </p:anim>
                                    <p:animEffect transition="out" filter="fade">
                                      <p:cBhvr>
                                        <p:cTn id="96" dur="500"/>
                                        <p:tgtEl>
                                          <p:spTgt spid="77"/>
                                        </p:tgtEl>
                                      </p:cBhvr>
                                    </p:animEffect>
                                    <p:set>
                                      <p:cBhvr>
                                        <p:cTn id="97" dur="1" fill="hold">
                                          <p:stCondLst>
                                            <p:cond delay="499"/>
                                          </p:stCondLst>
                                        </p:cTn>
                                        <p:tgtEl>
                                          <p:spTgt spid="77"/>
                                        </p:tgtEl>
                                        <p:attrNameLst>
                                          <p:attrName>style.visibility</p:attrName>
                                        </p:attrNameLst>
                                      </p:cBhvr>
                                      <p:to>
                                        <p:strVal val="hidden"/>
                                      </p:to>
                                    </p:set>
                                  </p:childTnLst>
                                </p:cTn>
                              </p:par>
                              <p:par>
                                <p:cTn id="98" presetID="53" presetClass="entr" presetSubtype="16" fill="hold" nodeType="withEffect">
                                  <p:stCondLst>
                                    <p:cond delay="0"/>
                                  </p:stCondLst>
                                  <p:childTnLst>
                                    <p:set>
                                      <p:cBhvr>
                                        <p:cTn id="99" dur="1" fill="hold">
                                          <p:stCondLst>
                                            <p:cond delay="0"/>
                                          </p:stCondLst>
                                        </p:cTn>
                                        <p:tgtEl>
                                          <p:spTgt spid="71"/>
                                        </p:tgtEl>
                                        <p:attrNameLst>
                                          <p:attrName>style.visibility</p:attrName>
                                        </p:attrNameLst>
                                      </p:cBhvr>
                                      <p:to>
                                        <p:strVal val="visible"/>
                                      </p:to>
                                    </p:set>
                                    <p:anim calcmode="lin" valueType="num">
                                      <p:cBhvr>
                                        <p:cTn id="100" dur="500" fill="hold"/>
                                        <p:tgtEl>
                                          <p:spTgt spid="71"/>
                                        </p:tgtEl>
                                        <p:attrNameLst>
                                          <p:attrName>ppt_w</p:attrName>
                                        </p:attrNameLst>
                                      </p:cBhvr>
                                      <p:tavLst>
                                        <p:tav tm="0">
                                          <p:val>
                                            <p:fltVal val="0"/>
                                          </p:val>
                                        </p:tav>
                                        <p:tav tm="100000">
                                          <p:val>
                                            <p:strVal val="#ppt_w"/>
                                          </p:val>
                                        </p:tav>
                                      </p:tavLst>
                                    </p:anim>
                                    <p:anim calcmode="lin" valueType="num">
                                      <p:cBhvr>
                                        <p:cTn id="101" dur="500" fill="hold"/>
                                        <p:tgtEl>
                                          <p:spTgt spid="71"/>
                                        </p:tgtEl>
                                        <p:attrNameLst>
                                          <p:attrName>ppt_h</p:attrName>
                                        </p:attrNameLst>
                                      </p:cBhvr>
                                      <p:tavLst>
                                        <p:tav tm="0">
                                          <p:val>
                                            <p:fltVal val="0"/>
                                          </p:val>
                                        </p:tav>
                                        <p:tav tm="100000">
                                          <p:val>
                                            <p:strVal val="#ppt_h"/>
                                          </p:val>
                                        </p:tav>
                                      </p:tavLst>
                                    </p:anim>
                                    <p:animEffect transition="in" filter="fade">
                                      <p:cBhvr>
                                        <p:cTn id="102" dur="500"/>
                                        <p:tgtEl>
                                          <p:spTgt spid="71"/>
                                        </p:tgtEl>
                                      </p:cBhvr>
                                    </p:animEffect>
                                  </p:childTnLst>
                                  <p:subTnLst>
                                    <p:audio>
                                      <p:cMediaNode>
                                        <p:cTn display="0" masterRel="sameClick">
                                          <p:stCondLst>
                                            <p:cond evt="begin" delay="0">
                                              <p:tn val="98"/>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77"/>
                  </p:tgtEl>
                </p:cond>
              </p:nextCondLst>
            </p:seq>
            <p:seq concurrent="1" nextAc="seek">
              <p:cTn id="103" restart="whenNotActive" fill="hold" evtFilter="cancelBubble" nodeType="interactiveSeq">
                <p:stCondLst>
                  <p:cond evt="onClick" delay="0">
                    <p:tgtEl>
                      <p:spTgt spid="78"/>
                    </p:tgtEl>
                  </p:cond>
                </p:stCondLst>
                <p:endSync evt="end" delay="0">
                  <p:rtn val="all"/>
                </p:endSync>
                <p:childTnLst>
                  <p:par>
                    <p:cTn id="104" fill="hold">
                      <p:stCondLst>
                        <p:cond delay="0"/>
                      </p:stCondLst>
                      <p:childTnLst>
                        <p:par>
                          <p:cTn id="105" fill="hold">
                            <p:stCondLst>
                              <p:cond delay="0"/>
                            </p:stCondLst>
                            <p:childTnLst>
                              <p:par>
                                <p:cTn id="106" presetID="42" presetClass="path" presetSubtype="0" accel="50000" decel="50000" fill="hold" nodeType="clickEffect">
                                  <p:stCondLst>
                                    <p:cond delay="0"/>
                                  </p:stCondLst>
                                  <p:childTnLst>
                                    <p:animMotion origin="layout" path="M -4.16667E-6 2.22222E-6 L -0.45729 0.04097 " pathEditMode="relative" rAng="0" ptsTypes="AA">
                                      <p:cBhvr>
                                        <p:cTn id="107" dur="2000" fill="hold"/>
                                        <p:tgtEl>
                                          <p:spTgt spid="78"/>
                                        </p:tgtEl>
                                        <p:attrNameLst>
                                          <p:attrName>ppt_x</p:attrName>
                                          <p:attrName>ppt_y</p:attrName>
                                        </p:attrNameLst>
                                      </p:cBhvr>
                                      <p:rCtr x="-22865" y="2037"/>
                                    </p:animMotion>
                                  </p:childTnLst>
                                </p:cTn>
                              </p:par>
                            </p:childTnLst>
                          </p:cTn>
                        </p:par>
                        <p:par>
                          <p:cTn id="108" fill="hold">
                            <p:stCondLst>
                              <p:cond delay="2000"/>
                            </p:stCondLst>
                            <p:childTnLst>
                              <p:par>
                                <p:cTn id="109" presetID="53" presetClass="exit" presetSubtype="32" fill="hold" nodeType="afterEffect">
                                  <p:stCondLst>
                                    <p:cond delay="0"/>
                                  </p:stCondLst>
                                  <p:childTnLst>
                                    <p:anim calcmode="lin" valueType="num">
                                      <p:cBhvr>
                                        <p:cTn id="110" dur="500"/>
                                        <p:tgtEl>
                                          <p:spTgt spid="78"/>
                                        </p:tgtEl>
                                        <p:attrNameLst>
                                          <p:attrName>ppt_w</p:attrName>
                                        </p:attrNameLst>
                                      </p:cBhvr>
                                      <p:tavLst>
                                        <p:tav tm="0">
                                          <p:val>
                                            <p:strVal val="ppt_w"/>
                                          </p:val>
                                        </p:tav>
                                        <p:tav tm="100000">
                                          <p:val>
                                            <p:fltVal val="0"/>
                                          </p:val>
                                        </p:tav>
                                      </p:tavLst>
                                    </p:anim>
                                    <p:anim calcmode="lin" valueType="num">
                                      <p:cBhvr>
                                        <p:cTn id="111" dur="500"/>
                                        <p:tgtEl>
                                          <p:spTgt spid="78"/>
                                        </p:tgtEl>
                                        <p:attrNameLst>
                                          <p:attrName>ppt_h</p:attrName>
                                        </p:attrNameLst>
                                      </p:cBhvr>
                                      <p:tavLst>
                                        <p:tav tm="0">
                                          <p:val>
                                            <p:strVal val="ppt_h"/>
                                          </p:val>
                                        </p:tav>
                                        <p:tav tm="100000">
                                          <p:val>
                                            <p:fltVal val="0"/>
                                          </p:val>
                                        </p:tav>
                                      </p:tavLst>
                                    </p:anim>
                                    <p:animEffect transition="out" filter="fade">
                                      <p:cBhvr>
                                        <p:cTn id="112" dur="500"/>
                                        <p:tgtEl>
                                          <p:spTgt spid="78"/>
                                        </p:tgtEl>
                                      </p:cBhvr>
                                    </p:animEffect>
                                    <p:set>
                                      <p:cBhvr>
                                        <p:cTn id="113" dur="1" fill="hold">
                                          <p:stCondLst>
                                            <p:cond delay="499"/>
                                          </p:stCondLst>
                                        </p:cTn>
                                        <p:tgtEl>
                                          <p:spTgt spid="78"/>
                                        </p:tgtEl>
                                        <p:attrNameLst>
                                          <p:attrName>style.visibility</p:attrName>
                                        </p:attrNameLst>
                                      </p:cBhvr>
                                      <p:to>
                                        <p:strVal val="hidden"/>
                                      </p:to>
                                    </p:set>
                                  </p:childTnLst>
                                </p:cTn>
                              </p:par>
                              <p:par>
                                <p:cTn id="114" presetID="53" presetClass="entr" presetSubtype="16" fill="hold" nodeType="withEffect">
                                  <p:stCondLst>
                                    <p:cond delay="0"/>
                                  </p:stCondLst>
                                  <p:childTnLst>
                                    <p:set>
                                      <p:cBhvr>
                                        <p:cTn id="115" dur="1" fill="hold">
                                          <p:stCondLst>
                                            <p:cond delay="0"/>
                                          </p:stCondLst>
                                        </p:cTn>
                                        <p:tgtEl>
                                          <p:spTgt spid="72"/>
                                        </p:tgtEl>
                                        <p:attrNameLst>
                                          <p:attrName>style.visibility</p:attrName>
                                        </p:attrNameLst>
                                      </p:cBhvr>
                                      <p:to>
                                        <p:strVal val="visible"/>
                                      </p:to>
                                    </p:set>
                                    <p:anim calcmode="lin" valueType="num">
                                      <p:cBhvr>
                                        <p:cTn id="116" dur="500" fill="hold"/>
                                        <p:tgtEl>
                                          <p:spTgt spid="72"/>
                                        </p:tgtEl>
                                        <p:attrNameLst>
                                          <p:attrName>ppt_w</p:attrName>
                                        </p:attrNameLst>
                                      </p:cBhvr>
                                      <p:tavLst>
                                        <p:tav tm="0">
                                          <p:val>
                                            <p:fltVal val="0"/>
                                          </p:val>
                                        </p:tav>
                                        <p:tav tm="100000">
                                          <p:val>
                                            <p:strVal val="#ppt_w"/>
                                          </p:val>
                                        </p:tav>
                                      </p:tavLst>
                                    </p:anim>
                                    <p:anim calcmode="lin" valueType="num">
                                      <p:cBhvr>
                                        <p:cTn id="117" dur="500" fill="hold"/>
                                        <p:tgtEl>
                                          <p:spTgt spid="72"/>
                                        </p:tgtEl>
                                        <p:attrNameLst>
                                          <p:attrName>ppt_h</p:attrName>
                                        </p:attrNameLst>
                                      </p:cBhvr>
                                      <p:tavLst>
                                        <p:tav tm="0">
                                          <p:val>
                                            <p:fltVal val="0"/>
                                          </p:val>
                                        </p:tav>
                                        <p:tav tm="100000">
                                          <p:val>
                                            <p:strVal val="#ppt_h"/>
                                          </p:val>
                                        </p:tav>
                                      </p:tavLst>
                                    </p:anim>
                                    <p:animEffect transition="in" filter="fade">
                                      <p:cBhvr>
                                        <p:cTn id="118" dur="500"/>
                                        <p:tgtEl>
                                          <p:spTgt spid="72"/>
                                        </p:tgtEl>
                                      </p:cBhvr>
                                    </p:animEffect>
                                  </p:childTnLst>
                                  <p:subTnLst>
                                    <p:audio>
                                      <p:cMediaNode>
                                        <p:cTn display="0" masterRel="sameClick">
                                          <p:stCondLst>
                                            <p:cond evt="begin" delay="0">
                                              <p:tn val="114"/>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78"/>
                  </p:tgtEl>
                </p:cond>
              </p:nextCondLst>
            </p:seq>
            <p:seq concurrent="1" nextAc="seek">
              <p:cTn id="119" restart="whenNotActive" fill="hold" evtFilter="cancelBubble" nodeType="interactiveSeq">
                <p:stCondLst>
                  <p:cond evt="onClick" delay="0">
                    <p:tgtEl>
                      <p:spTgt spid="79"/>
                    </p:tgtEl>
                  </p:cond>
                </p:stCondLst>
                <p:endSync evt="end" delay="0">
                  <p:rtn val="all"/>
                </p:endSync>
                <p:childTnLst>
                  <p:par>
                    <p:cTn id="120" fill="hold">
                      <p:stCondLst>
                        <p:cond delay="0"/>
                      </p:stCondLst>
                      <p:childTnLst>
                        <p:par>
                          <p:cTn id="121" fill="hold">
                            <p:stCondLst>
                              <p:cond delay="0"/>
                            </p:stCondLst>
                            <p:childTnLst>
                              <p:par>
                                <p:cTn id="122" presetID="42" presetClass="path" presetSubtype="0" accel="50000" decel="50000" fill="hold" nodeType="clickEffect">
                                  <p:stCondLst>
                                    <p:cond delay="0"/>
                                  </p:stCondLst>
                                  <p:childTnLst>
                                    <p:animMotion origin="layout" path="M -4.16667E-6 -4.44444E-6 L -0.4013 0.3845 " pathEditMode="relative" rAng="0" ptsTypes="AA">
                                      <p:cBhvr>
                                        <p:cTn id="123" dur="2000" fill="hold"/>
                                        <p:tgtEl>
                                          <p:spTgt spid="79"/>
                                        </p:tgtEl>
                                        <p:attrNameLst>
                                          <p:attrName>ppt_x</p:attrName>
                                          <p:attrName>ppt_y</p:attrName>
                                        </p:attrNameLst>
                                      </p:cBhvr>
                                      <p:rCtr x="-20065" y="19213"/>
                                    </p:animMotion>
                                  </p:childTnLst>
                                </p:cTn>
                              </p:par>
                            </p:childTnLst>
                          </p:cTn>
                        </p:par>
                        <p:par>
                          <p:cTn id="124" fill="hold">
                            <p:stCondLst>
                              <p:cond delay="2000"/>
                            </p:stCondLst>
                            <p:childTnLst>
                              <p:par>
                                <p:cTn id="125" presetID="53" presetClass="exit" presetSubtype="32" fill="hold" nodeType="afterEffect">
                                  <p:stCondLst>
                                    <p:cond delay="0"/>
                                  </p:stCondLst>
                                  <p:childTnLst>
                                    <p:anim calcmode="lin" valueType="num">
                                      <p:cBhvr>
                                        <p:cTn id="126" dur="500"/>
                                        <p:tgtEl>
                                          <p:spTgt spid="79"/>
                                        </p:tgtEl>
                                        <p:attrNameLst>
                                          <p:attrName>ppt_w</p:attrName>
                                        </p:attrNameLst>
                                      </p:cBhvr>
                                      <p:tavLst>
                                        <p:tav tm="0">
                                          <p:val>
                                            <p:strVal val="ppt_w"/>
                                          </p:val>
                                        </p:tav>
                                        <p:tav tm="100000">
                                          <p:val>
                                            <p:fltVal val="0"/>
                                          </p:val>
                                        </p:tav>
                                      </p:tavLst>
                                    </p:anim>
                                    <p:anim calcmode="lin" valueType="num">
                                      <p:cBhvr>
                                        <p:cTn id="127" dur="500"/>
                                        <p:tgtEl>
                                          <p:spTgt spid="79"/>
                                        </p:tgtEl>
                                        <p:attrNameLst>
                                          <p:attrName>ppt_h</p:attrName>
                                        </p:attrNameLst>
                                      </p:cBhvr>
                                      <p:tavLst>
                                        <p:tav tm="0">
                                          <p:val>
                                            <p:strVal val="ppt_h"/>
                                          </p:val>
                                        </p:tav>
                                        <p:tav tm="100000">
                                          <p:val>
                                            <p:fltVal val="0"/>
                                          </p:val>
                                        </p:tav>
                                      </p:tavLst>
                                    </p:anim>
                                    <p:animEffect transition="out" filter="fade">
                                      <p:cBhvr>
                                        <p:cTn id="128" dur="500"/>
                                        <p:tgtEl>
                                          <p:spTgt spid="79"/>
                                        </p:tgtEl>
                                      </p:cBhvr>
                                    </p:animEffect>
                                    <p:set>
                                      <p:cBhvr>
                                        <p:cTn id="129" dur="1" fill="hold">
                                          <p:stCondLst>
                                            <p:cond delay="499"/>
                                          </p:stCondLst>
                                        </p:cTn>
                                        <p:tgtEl>
                                          <p:spTgt spid="79"/>
                                        </p:tgtEl>
                                        <p:attrNameLst>
                                          <p:attrName>style.visibility</p:attrName>
                                        </p:attrNameLst>
                                      </p:cBhvr>
                                      <p:to>
                                        <p:strVal val="hidden"/>
                                      </p:to>
                                    </p:set>
                                  </p:childTnLst>
                                </p:cTn>
                              </p:par>
                              <p:par>
                                <p:cTn id="130" presetID="53" presetClass="entr" presetSubtype="16" fill="hold" nodeType="withEffect">
                                  <p:stCondLst>
                                    <p:cond delay="0"/>
                                  </p:stCondLst>
                                  <p:childTnLst>
                                    <p:set>
                                      <p:cBhvr>
                                        <p:cTn id="131" dur="1" fill="hold">
                                          <p:stCondLst>
                                            <p:cond delay="0"/>
                                          </p:stCondLst>
                                        </p:cTn>
                                        <p:tgtEl>
                                          <p:spTgt spid="73"/>
                                        </p:tgtEl>
                                        <p:attrNameLst>
                                          <p:attrName>style.visibility</p:attrName>
                                        </p:attrNameLst>
                                      </p:cBhvr>
                                      <p:to>
                                        <p:strVal val="visible"/>
                                      </p:to>
                                    </p:set>
                                    <p:anim calcmode="lin" valueType="num">
                                      <p:cBhvr>
                                        <p:cTn id="132" dur="500" fill="hold"/>
                                        <p:tgtEl>
                                          <p:spTgt spid="73"/>
                                        </p:tgtEl>
                                        <p:attrNameLst>
                                          <p:attrName>ppt_w</p:attrName>
                                        </p:attrNameLst>
                                      </p:cBhvr>
                                      <p:tavLst>
                                        <p:tav tm="0">
                                          <p:val>
                                            <p:fltVal val="0"/>
                                          </p:val>
                                        </p:tav>
                                        <p:tav tm="100000">
                                          <p:val>
                                            <p:strVal val="#ppt_w"/>
                                          </p:val>
                                        </p:tav>
                                      </p:tavLst>
                                    </p:anim>
                                    <p:anim calcmode="lin" valueType="num">
                                      <p:cBhvr>
                                        <p:cTn id="133" dur="500" fill="hold"/>
                                        <p:tgtEl>
                                          <p:spTgt spid="73"/>
                                        </p:tgtEl>
                                        <p:attrNameLst>
                                          <p:attrName>ppt_h</p:attrName>
                                        </p:attrNameLst>
                                      </p:cBhvr>
                                      <p:tavLst>
                                        <p:tav tm="0">
                                          <p:val>
                                            <p:fltVal val="0"/>
                                          </p:val>
                                        </p:tav>
                                        <p:tav tm="100000">
                                          <p:val>
                                            <p:strVal val="#ppt_h"/>
                                          </p:val>
                                        </p:tav>
                                      </p:tavLst>
                                    </p:anim>
                                    <p:animEffect transition="in" filter="fade">
                                      <p:cBhvr>
                                        <p:cTn id="134" dur="500"/>
                                        <p:tgtEl>
                                          <p:spTgt spid="73"/>
                                        </p:tgtEl>
                                      </p:cBhvr>
                                    </p:animEffect>
                                  </p:childTnLst>
                                  <p:subTnLst>
                                    <p:audio>
                                      <p:cMediaNode>
                                        <p:cTn display="0" masterRel="sameClick">
                                          <p:stCondLst>
                                            <p:cond evt="begin" delay="0">
                                              <p:tn val="130"/>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79"/>
                  </p:tgtEl>
                </p:cond>
              </p:nextCondLst>
            </p:seq>
            <p:seq concurrent="1" nextAc="seek">
              <p:cTn id="135" restart="whenNotActive" fill="hold" evtFilter="cancelBubble" nodeType="interactiveSeq">
                <p:stCondLst>
                  <p:cond evt="onClick" delay="0">
                    <p:tgtEl>
                      <p:spTgt spid="80"/>
                    </p:tgtEl>
                  </p:cond>
                </p:stCondLst>
                <p:endSync evt="end" delay="0">
                  <p:rtn val="all"/>
                </p:endSync>
                <p:childTnLst>
                  <p:par>
                    <p:cTn id="136" fill="hold">
                      <p:stCondLst>
                        <p:cond delay="0"/>
                      </p:stCondLst>
                      <p:childTnLst>
                        <p:par>
                          <p:cTn id="137" fill="hold">
                            <p:stCondLst>
                              <p:cond delay="0"/>
                            </p:stCondLst>
                            <p:childTnLst>
                              <p:par>
                                <p:cTn id="138" presetID="42" presetClass="path" presetSubtype="0" accel="50000" decel="50000" fill="hold" nodeType="clickEffect">
                                  <p:stCondLst>
                                    <p:cond delay="0"/>
                                  </p:stCondLst>
                                  <p:childTnLst>
                                    <p:animMotion origin="layout" path="M 4.16667E-6 2.59259E-6 L -0.5642 0.02315 " pathEditMode="relative" rAng="0" ptsTypes="AA">
                                      <p:cBhvr>
                                        <p:cTn id="139" dur="2000" fill="hold"/>
                                        <p:tgtEl>
                                          <p:spTgt spid="80"/>
                                        </p:tgtEl>
                                        <p:attrNameLst>
                                          <p:attrName>ppt_x</p:attrName>
                                          <p:attrName>ppt_y</p:attrName>
                                        </p:attrNameLst>
                                      </p:cBhvr>
                                      <p:rCtr x="-28216" y="1157"/>
                                    </p:animMotion>
                                  </p:childTnLst>
                                </p:cTn>
                              </p:par>
                            </p:childTnLst>
                          </p:cTn>
                        </p:par>
                        <p:par>
                          <p:cTn id="140" fill="hold">
                            <p:stCondLst>
                              <p:cond delay="2000"/>
                            </p:stCondLst>
                            <p:childTnLst>
                              <p:par>
                                <p:cTn id="141" presetID="53" presetClass="exit" presetSubtype="32" fill="hold" nodeType="afterEffect">
                                  <p:stCondLst>
                                    <p:cond delay="0"/>
                                  </p:stCondLst>
                                  <p:childTnLst>
                                    <p:anim calcmode="lin" valueType="num">
                                      <p:cBhvr>
                                        <p:cTn id="142" dur="500"/>
                                        <p:tgtEl>
                                          <p:spTgt spid="80"/>
                                        </p:tgtEl>
                                        <p:attrNameLst>
                                          <p:attrName>ppt_w</p:attrName>
                                        </p:attrNameLst>
                                      </p:cBhvr>
                                      <p:tavLst>
                                        <p:tav tm="0">
                                          <p:val>
                                            <p:strVal val="ppt_w"/>
                                          </p:val>
                                        </p:tav>
                                        <p:tav tm="100000">
                                          <p:val>
                                            <p:fltVal val="0"/>
                                          </p:val>
                                        </p:tav>
                                      </p:tavLst>
                                    </p:anim>
                                    <p:anim calcmode="lin" valueType="num">
                                      <p:cBhvr>
                                        <p:cTn id="143" dur="500"/>
                                        <p:tgtEl>
                                          <p:spTgt spid="80"/>
                                        </p:tgtEl>
                                        <p:attrNameLst>
                                          <p:attrName>ppt_h</p:attrName>
                                        </p:attrNameLst>
                                      </p:cBhvr>
                                      <p:tavLst>
                                        <p:tav tm="0">
                                          <p:val>
                                            <p:strVal val="ppt_h"/>
                                          </p:val>
                                        </p:tav>
                                        <p:tav tm="100000">
                                          <p:val>
                                            <p:fltVal val="0"/>
                                          </p:val>
                                        </p:tav>
                                      </p:tavLst>
                                    </p:anim>
                                    <p:animEffect transition="out" filter="fade">
                                      <p:cBhvr>
                                        <p:cTn id="144" dur="500"/>
                                        <p:tgtEl>
                                          <p:spTgt spid="80"/>
                                        </p:tgtEl>
                                      </p:cBhvr>
                                    </p:animEffect>
                                    <p:set>
                                      <p:cBhvr>
                                        <p:cTn id="145" dur="1" fill="hold">
                                          <p:stCondLst>
                                            <p:cond delay="499"/>
                                          </p:stCondLst>
                                        </p:cTn>
                                        <p:tgtEl>
                                          <p:spTgt spid="80"/>
                                        </p:tgtEl>
                                        <p:attrNameLst>
                                          <p:attrName>style.visibility</p:attrName>
                                        </p:attrNameLst>
                                      </p:cBhvr>
                                      <p:to>
                                        <p:strVal val="hidden"/>
                                      </p:to>
                                    </p:set>
                                  </p:childTnLst>
                                </p:cTn>
                              </p:par>
                              <p:par>
                                <p:cTn id="146" presetID="53" presetClass="entr" presetSubtype="16" fill="hold" nodeType="withEffect">
                                  <p:stCondLst>
                                    <p:cond delay="0"/>
                                  </p:stCondLst>
                                  <p:childTnLst>
                                    <p:set>
                                      <p:cBhvr>
                                        <p:cTn id="147" dur="1" fill="hold">
                                          <p:stCondLst>
                                            <p:cond delay="0"/>
                                          </p:stCondLst>
                                        </p:cTn>
                                        <p:tgtEl>
                                          <p:spTgt spid="74"/>
                                        </p:tgtEl>
                                        <p:attrNameLst>
                                          <p:attrName>style.visibility</p:attrName>
                                        </p:attrNameLst>
                                      </p:cBhvr>
                                      <p:to>
                                        <p:strVal val="visible"/>
                                      </p:to>
                                    </p:set>
                                    <p:anim calcmode="lin" valueType="num">
                                      <p:cBhvr>
                                        <p:cTn id="148" dur="500" fill="hold"/>
                                        <p:tgtEl>
                                          <p:spTgt spid="74"/>
                                        </p:tgtEl>
                                        <p:attrNameLst>
                                          <p:attrName>ppt_w</p:attrName>
                                        </p:attrNameLst>
                                      </p:cBhvr>
                                      <p:tavLst>
                                        <p:tav tm="0">
                                          <p:val>
                                            <p:fltVal val="0"/>
                                          </p:val>
                                        </p:tav>
                                        <p:tav tm="100000">
                                          <p:val>
                                            <p:strVal val="#ppt_w"/>
                                          </p:val>
                                        </p:tav>
                                      </p:tavLst>
                                    </p:anim>
                                    <p:anim calcmode="lin" valueType="num">
                                      <p:cBhvr>
                                        <p:cTn id="149" dur="500" fill="hold"/>
                                        <p:tgtEl>
                                          <p:spTgt spid="74"/>
                                        </p:tgtEl>
                                        <p:attrNameLst>
                                          <p:attrName>ppt_h</p:attrName>
                                        </p:attrNameLst>
                                      </p:cBhvr>
                                      <p:tavLst>
                                        <p:tav tm="0">
                                          <p:val>
                                            <p:fltVal val="0"/>
                                          </p:val>
                                        </p:tav>
                                        <p:tav tm="100000">
                                          <p:val>
                                            <p:strVal val="#ppt_h"/>
                                          </p:val>
                                        </p:tav>
                                      </p:tavLst>
                                    </p:anim>
                                    <p:animEffect transition="in" filter="fade">
                                      <p:cBhvr>
                                        <p:cTn id="150" dur="500"/>
                                        <p:tgtEl>
                                          <p:spTgt spid="74"/>
                                        </p:tgtEl>
                                      </p:cBhvr>
                                    </p:animEffect>
                                  </p:childTnLst>
                                  <p:subTnLst>
                                    <p:audio>
                                      <p:cMediaNode>
                                        <p:cTn display="0" masterRel="sameClick">
                                          <p:stCondLst>
                                            <p:cond evt="begin" delay="0">
                                              <p:tn val="146"/>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80"/>
                  </p:tgtEl>
                </p:cond>
              </p:nextCondLst>
            </p:seq>
            <p:seq concurrent="1" nextAc="seek">
              <p:cTn id="151" restart="whenNotActive" fill="hold" evtFilter="cancelBubble" nodeType="interactiveSeq">
                <p:stCondLst>
                  <p:cond evt="onClick" delay="0">
                    <p:tgtEl>
                      <p:spTgt spid="4097"/>
                    </p:tgtEl>
                  </p:cond>
                </p:stCondLst>
                <p:endSync evt="end" delay="0">
                  <p:rtn val="all"/>
                </p:endSync>
                <p:childTnLst>
                  <p:par>
                    <p:cTn id="152" fill="hold">
                      <p:stCondLst>
                        <p:cond delay="0"/>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fade">
                                      <p:cBhvr>
                                        <p:cTn id="156" dur="500"/>
                                        <p:tgtEl>
                                          <p:spTgt spid="68"/>
                                        </p:tgtEl>
                                      </p:cBhvr>
                                    </p:animEffect>
                                  </p:childTnLst>
                                  <p:subTnLst>
                                    <p:audio>
                                      <p:cMediaNode>
                                        <p:cTn display="0" masterRel="sameClick">
                                          <p:stCondLst>
                                            <p:cond evt="begin" delay="0">
                                              <p:tn val="154"/>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4097"/>
                  </p:tgtEl>
                </p:cond>
              </p:nextCondLst>
            </p:seq>
          </p:childTnLst>
        </p:cTn>
      </p:par>
    </p:tnLst>
    <p:bldLst>
      <p:bldP spid="53" grpId="0" animBg="1"/>
      <p:bldP spid="54" grpId="0" animBg="1"/>
      <p:bldP spid="55" grpId="0" animBg="1"/>
      <p:bldP spid="56" grpId="0" animBg="1"/>
      <p:bldP spid="5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B0736D-B342-4C4F-9694-1EF774CDE1F7}"/>
              </a:ext>
            </a:extLst>
          </p:cNvPr>
          <p:cNvPicPr>
            <a:picLocks noChangeAspect="1"/>
          </p:cNvPicPr>
          <p:nvPr/>
        </p:nvPicPr>
        <p:blipFill rotWithShape="1">
          <a:blip r:embed="rId2"/>
          <a:srcRect l="1093" r="1093"/>
          <a:stretch/>
        </p:blipFill>
        <p:spPr>
          <a:xfrm flipH="1">
            <a:off x="-4" y="-2"/>
            <a:ext cx="12192002" cy="6858001"/>
          </a:xfrm>
          <a:prstGeom prst="rect">
            <a:avLst/>
          </a:prstGeom>
        </p:spPr>
      </p:pic>
      <p:sp>
        <p:nvSpPr>
          <p:cNvPr id="3" name="Rectangle: Rounded Corners 2">
            <a:extLst>
              <a:ext uri="{FF2B5EF4-FFF2-40B4-BE49-F238E27FC236}">
                <a16:creationId xmlns:a16="http://schemas.microsoft.com/office/drawing/2014/main" id="{D0878E0B-2E31-45F9-8FB3-A85B937AC764}"/>
              </a:ext>
            </a:extLst>
          </p:cNvPr>
          <p:cNvSpPr/>
          <p:nvPr/>
        </p:nvSpPr>
        <p:spPr>
          <a:xfrm>
            <a:off x="1099410" y="121597"/>
            <a:ext cx="10500851" cy="139224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06 NK PowerSkills">
            <a:extLst>
              <a:ext uri="{FF2B5EF4-FFF2-40B4-BE49-F238E27FC236}">
                <a16:creationId xmlns:a16="http://schemas.microsoft.com/office/drawing/2014/main" id="{94327ED8-98ED-4871-988D-9DB52F77136B}"/>
              </a:ext>
            </a:extLst>
          </p:cNvPr>
          <p:cNvSpPr txBox="1"/>
          <p:nvPr/>
        </p:nvSpPr>
        <p:spPr>
          <a:xfrm>
            <a:off x="1107462" y="307426"/>
            <a:ext cx="1017638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42 x 11  = ?</a:t>
            </a:r>
          </a:p>
        </p:txBody>
      </p:sp>
      <p:sp>
        <p:nvSpPr>
          <p:cNvPr id="5" name="Đ Ghé thăm Fb.com/nkpowerskills">
            <a:extLst>
              <a:ext uri="{FF2B5EF4-FFF2-40B4-BE49-F238E27FC236}">
                <a16:creationId xmlns:a16="http://schemas.microsoft.com/office/drawing/2014/main" id="{281D597A-D638-4186-9F72-63592AAB359B}"/>
              </a:ext>
            </a:extLst>
          </p:cNvPr>
          <p:cNvSpPr/>
          <p:nvPr/>
        </p:nvSpPr>
        <p:spPr>
          <a:xfrm>
            <a:off x="3557204" y="2646176"/>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462</a:t>
            </a:r>
          </a:p>
        </p:txBody>
      </p:sp>
      <p:pic>
        <p:nvPicPr>
          <p:cNvPr id="9" name="Picture 8">
            <a:hlinkClick r:id="rId3" action="ppaction://hlinksldjump"/>
            <a:extLst>
              <a:ext uri="{FF2B5EF4-FFF2-40B4-BE49-F238E27FC236}">
                <a16:creationId xmlns:a16="http://schemas.microsoft.com/office/drawing/2014/main" id="{6F14275C-111D-49E7-985E-01CF13275D7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10" name="Picture 4" descr="Káº¿t quáº£ hÃ¬nh áº£nh cho right icon">
            <a:extLst>
              <a:ext uri="{FF2B5EF4-FFF2-40B4-BE49-F238E27FC236}">
                <a16:creationId xmlns:a16="http://schemas.microsoft.com/office/drawing/2014/main" id="{E617F2D1-D4E5-47BB-9B10-7F1E236301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3529" y="2569059"/>
            <a:ext cx="952912" cy="9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53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repeatCount="indefinite" fill="hold" nodeType="withEffect">
                                  <p:stCondLst>
                                    <p:cond delay="0"/>
                                  </p:stCondLst>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B279F7-71A5-F36B-1488-1805D54C209E}"/>
              </a:ext>
            </a:extLst>
          </p:cNvPr>
          <p:cNvPicPr>
            <a:picLocks noChangeAspect="1"/>
          </p:cNvPicPr>
          <p:nvPr/>
        </p:nvPicPr>
        <p:blipFill rotWithShape="1">
          <a:blip r:embed="rId2"/>
          <a:srcRect l="1093" r="1093"/>
          <a:stretch/>
        </p:blipFill>
        <p:spPr>
          <a:xfrm flipH="1">
            <a:off x="-4" y="-2"/>
            <a:ext cx="12192002" cy="6858001"/>
          </a:xfrm>
          <a:prstGeom prst="rect">
            <a:avLst/>
          </a:prstGeom>
        </p:spPr>
      </p:pic>
      <p:sp>
        <p:nvSpPr>
          <p:cNvPr id="16" name="Rectangle: Rounded Corners 15">
            <a:extLst>
              <a:ext uri="{FF2B5EF4-FFF2-40B4-BE49-F238E27FC236}">
                <a16:creationId xmlns:a16="http://schemas.microsoft.com/office/drawing/2014/main" id="{511C18D6-D0F2-2E8D-202D-7D0528DEC528}"/>
              </a:ext>
            </a:extLst>
          </p:cNvPr>
          <p:cNvSpPr/>
          <p:nvPr/>
        </p:nvSpPr>
        <p:spPr>
          <a:xfrm>
            <a:off x="1099410" y="121597"/>
            <a:ext cx="10500851" cy="139224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 name="06 NK PowerSkills">
            <a:extLst>
              <a:ext uri="{FF2B5EF4-FFF2-40B4-BE49-F238E27FC236}">
                <a16:creationId xmlns:a16="http://schemas.microsoft.com/office/drawing/2014/main" id="{EA002B96-8638-05C7-D553-2E300B7FEEC4}"/>
              </a:ext>
            </a:extLst>
          </p:cNvPr>
          <p:cNvSpPr txBox="1"/>
          <p:nvPr/>
        </p:nvSpPr>
        <p:spPr>
          <a:xfrm>
            <a:off x="1107462" y="307426"/>
            <a:ext cx="1017638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53 x 11  = ?</a:t>
            </a:r>
          </a:p>
        </p:txBody>
      </p:sp>
      <p:sp>
        <p:nvSpPr>
          <p:cNvPr id="18" name="Đ Ghé thăm Fb.com/nkpowerskills">
            <a:extLst>
              <a:ext uri="{FF2B5EF4-FFF2-40B4-BE49-F238E27FC236}">
                <a16:creationId xmlns:a16="http://schemas.microsoft.com/office/drawing/2014/main" id="{82F39A66-BB27-8FB7-FCDC-F5653DEC5726}"/>
              </a:ext>
            </a:extLst>
          </p:cNvPr>
          <p:cNvSpPr/>
          <p:nvPr/>
        </p:nvSpPr>
        <p:spPr>
          <a:xfrm>
            <a:off x="3557204" y="2646176"/>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583</a:t>
            </a:r>
          </a:p>
        </p:txBody>
      </p:sp>
      <p:pic>
        <p:nvPicPr>
          <p:cNvPr id="19" name="Picture 18">
            <a:hlinkClick r:id="rId3" action="ppaction://hlinksldjump"/>
            <a:extLst>
              <a:ext uri="{FF2B5EF4-FFF2-40B4-BE49-F238E27FC236}">
                <a16:creationId xmlns:a16="http://schemas.microsoft.com/office/drawing/2014/main" id="{1753230B-E2C6-20D6-E6C4-13B262F4A0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20" name="Picture 4" descr="Káº¿t quáº£ hÃ¬nh áº£nh cho right icon">
            <a:extLst>
              <a:ext uri="{FF2B5EF4-FFF2-40B4-BE49-F238E27FC236}">
                <a16:creationId xmlns:a16="http://schemas.microsoft.com/office/drawing/2014/main" id="{BFAE2B89-49E6-3FD1-9FAD-3305095749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3529" y="2569059"/>
            <a:ext cx="952912" cy="9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8"/>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repeatCount="indefinite" fill="hold" nodeType="withEffect">
                                  <p:stCondLst>
                                    <p:cond delay="0"/>
                                  </p:stCondLst>
                                  <p:childTnLst>
                                    <p:animEffect transition="out" filter="fade">
                                      <p:cBhvr>
                                        <p:cTn id="19" dur="500" tmFilter="0, 0; .2, .5; .8, .5; 1, 0"/>
                                        <p:tgtEl>
                                          <p:spTgt spid="19"/>
                                        </p:tgtEl>
                                      </p:cBhvr>
                                    </p:animEffect>
                                    <p:animScale>
                                      <p:cBhvr>
                                        <p:cTn id="20" dur="250" autoRev="1" fill="hold"/>
                                        <p:tgtEl>
                                          <p:spTgt spid="19"/>
                                        </p:tgtEl>
                                      </p:cBhvr>
                                      <p:by x="105000" y="105000"/>
                                    </p:animScale>
                                  </p:childTnLst>
                                </p:cTn>
                              </p:par>
                            </p:childTnLst>
                          </p:cTn>
                        </p:par>
                      </p:childTnLst>
                    </p:cTn>
                  </p:par>
                </p:childTnLst>
              </p:cTn>
              <p:nextCondLst>
                <p:cond evt="onClick" delay="0">
                  <p:tgtEl>
                    <p:spTgt spid="18"/>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61BFAC-2E76-4531-0ED8-F50736A7780F}"/>
              </a:ext>
            </a:extLst>
          </p:cNvPr>
          <p:cNvPicPr>
            <a:picLocks noChangeAspect="1"/>
          </p:cNvPicPr>
          <p:nvPr/>
        </p:nvPicPr>
        <p:blipFill rotWithShape="1">
          <a:blip r:embed="rId2"/>
          <a:srcRect l="1093" r="1093"/>
          <a:stretch/>
        </p:blipFill>
        <p:spPr>
          <a:xfrm flipH="1">
            <a:off x="-4" y="-2"/>
            <a:ext cx="12192002" cy="6858001"/>
          </a:xfrm>
          <a:prstGeom prst="rect">
            <a:avLst/>
          </a:prstGeom>
        </p:spPr>
      </p:pic>
      <p:sp>
        <p:nvSpPr>
          <p:cNvPr id="16" name="Rectangle: Rounded Corners 15">
            <a:extLst>
              <a:ext uri="{FF2B5EF4-FFF2-40B4-BE49-F238E27FC236}">
                <a16:creationId xmlns:a16="http://schemas.microsoft.com/office/drawing/2014/main" id="{547F676C-6D53-3BF6-C376-350CD3C1FB66}"/>
              </a:ext>
            </a:extLst>
          </p:cNvPr>
          <p:cNvSpPr/>
          <p:nvPr/>
        </p:nvSpPr>
        <p:spPr>
          <a:xfrm>
            <a:off x="1099410" y="121597"/>
            <a:ext cx="10500851" cy="139224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 name="06 NK PowerSkills">
            <a:extLst>
              <a:ext uri="{FF2B5EF4-FFF2-40B4-BE49-F238E27FC236}">
                <a16:creationId xmlns:a16="http://schemas.microsoft.com/office/drawing/2014/main" id="{E7845240-B06C-BCAD-7808-2021F6BF7579}"/>
              </a:ext>
            </a:extLst>
          </p:cNvPr>
          <p:cNvSpPr txBox="1"/>
          <p:nvPr/>
        </p:nvSpPr>
        <p:spPr>
          <a:xfrm>
            <a:off x="1107462" y="307426"/>
            <a:ext cx="1017638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72 x 11  = ?</a:t>
            </a:r>
          </a:p>
        </p:txBody>
      </p:sp>
      <p:sp>
        <p:nvSpPr>
          <p:cNvPr id="18" name="Đ Ghé thăm Fb.com/nkpowerskills">
            <a:extLst>
              <a:ext uri="{FF2B5EF4-FFF2-40B4-BE49-F238E27FC236}">
                <a16:creationId xmlns:a16="http://schemas.microsoft.com/office/drawing/2014/main" id="{1E02D166-9F75-E0BB-05C4-8505A6E9490C}"/>
              </a:ext>
            </a:extLst>
          </p:cNvPr>
          <p:cNvSpPr/>
          <p:nvPr/>
        </p:nvSpPr>
        <p:spPr>
          <a:xfrm>
            <a:off x="3557204" y="2646176"/>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ln w="0"/>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792</a:t>
            </a:r>
            <a:endParaRPr kumimoji="0" lang="en-US" sz="8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0" name="Picture 4" descr="Káº¿t quáº£ hÃ¬nh áº£nh cho right icon">
            <a:extLst>
              <a:ext uri="{FF2B5EF4-FFF2-40B4-BE49-F238E27FC236}">
                <a16:creationId xmlns:a16="http://schemas.microsoft.com/office/drawing/2014/main" id="{CC168971-33AB-DFB4-89BD-40257A0991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529" y="2569059"/>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hlinkClick r:id="rId4" action="ppaction://hlinksldjump"/>
            <a:extLst>
              <a:ext uri="{FF2B5EF4-FFF2-40B4-BE49-F238E27FC236}">
                <a16:creationId xmlns:a16="http://schemas.microsoft.com/office/drawing/2014/main" id="{606E0040-9211-8023-24C9-DB55EB60630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spTree>
    <p:extLst>
      <p:ext uri="{BB962C8B-B14F-4D97-AF65-F5344CB8AC3E}">
        <p14:creationId xmlns:p14="http://schemas.microsoft.com/office/powerpoint/2010/main" val="193819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nodeType="withEffect">
                                  <p:stCondLst>
                                    <p:cond delay="0"/>
                                  </p:stCondLst>
                                  <p:childTnLst>
                                    <p:animEffect transition="out" filter="fade">
                                      <p:cBhvr>
                                        <p:cTn id="16" dur="500" tmFilter="0, 0; .2, .5; .8, .5; 1, 0"/>
                                        <p:tgtEl>
                                          <p:spTgt spid="22"/>
                                        </p:tgtEl>
                                      </p:cBhvr>
                                    </p:animEffect>
                                    <p:animScale>
                                      <p:cBhvr>
                                        <p:cTn id="17"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8E7F8F2-2935-0C4F-E5B2-C8C9013EBB3A}"/>
              </a:ext>
            </a:extLst>
          </p:cNvPr>
          <p:cNvPicPr>
            <a:picLocks noChangeAspect="1"/>
          </p:cNvPicPr>
          <p:nvPr/>
        </p:nvPicPr>
        <p:blipFill rotWithShape="1">
          <a:blip r:embed="rId2"/>
          <a:srcRect l="1093" r="1093"/>
          <a:stretch/>
        </p:blipFill>
        <p:spPr>
          <a:xfrm flipH="1">
            <a:off x="-4" y="-2"/>
            <a:ext cx="12192002" cy="6858001"/>
          </a:xfrm>
          <a:prstGeom prst="rect">
            <a:avLst/>
          </a:prstGeom>
        </p:spPr>
      </p:pic>
      <p:sp>
        <p:nvSpPr>
          <p:cNvPr id="16" name="Rectangle: Rounded Corners 15">
            <a:extLst>
              <a:ext uri="{FF2B5EF4-FFF2-40B4-BE49-F238E27FC236}">
                <a16:creationId xmlns:a16="http://schemas.microsoft.com/office/drawing/2014/main" id="{B6C11D37-4E90-B03B-F300-52DF563D7B5B}"/>
              </a:ext>
            </a:extLst>
          </p:cNvPr>
          <p:cNvSpPr/>
          <p:nvPr/>
        </p:nvSpPr>
        <p:spPr>
          <a:xfrm>
            <a:off x="1099410" y="121597"/>
            <a:ext cx="10500851" cy="139224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 name="06 NK PowerSkills">
            <a:extLst>
              <a:ext uri="{FF2B5EF4-FFF2-40B4-BE49-F238E27FC236}">
                <a16:creationId xmlns:a16="http://schemas.microsoft.com/office/drawing/2014/main" id="{4993C403-C6BF-9B23-69B0-F2434B1499AD}"/>
              </a:ext>
            </a:extLst>
          </p:cNvPr>
          <p:cNvSpPr txBox="1"/>
          <p:nvPr/>
        </p:nvSpPr>
        <p:spPr>
          <a:xfrm>
            <a:off x="1107462" y="307426"/>
            <a:ext cx="1017638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85 x 11  = ?</a:t>
            </a:r>
          </a:p>
        </p:txBody>
      </p:sp>
      <p:sp>
        <p:nvSpPr>
          <p:cNvPr id="18" name="Đ Ghé thăm Fb.com/nkpowerskills">
            <a:extLst>
              <a:ext uri="{FF2B5EF4-FFF2-40B4-BE49-F238E27FC236}">
                <a16:creationId xmlns:a16="http://schemas.microsoft.com/office/drawing/2014/main" id="{E298B234-7351-66B9-120B-70E1992FB857}"/>
              </a:ext>
            </a:extLst>
          </p:cNvPr>
          <p:cNvSpPr/>
          <p:nvPr/>
        </p:nvSpPr>
        <p:spPr>
          <a:xfrm>
            <a:off x="3557204" y="2646176"/>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935</a:t>
            </a:r>
          </a:p>
        </p:txBody>
      </p:sp>
      <p:pic>
        <p:nvPicPr>
          <p:cNvPr id="20" name="Picture 4" descr="Káº¿t quáº£ hÃ¬nh áº£nh cho right icon">
            <a:extLst>
              <a:ext uri="{FF2B5EF4-FFF2-40B4-BE49-F238E27FC236}">
                <a16:creationId xmlns:a16="http://schemas.microsoft.com/office/drawing/2014/main" id="{B51E8BAF-B95C-049F-0E59-8F2FCF0250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529" y="2569059"/>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hlinkClick r:id="rId4" action="ppaction://hlinksldjump"/>
            <a:extLst>
              <a:ext uri="{FF2B5EF4-FFF2-40B4-BE49-F238E27FC236}">
                <a16:creationId xmlns:a16="http://schemas.microsoft.com/office/drawing/2014/main" id="{45E13656-D695-EB8B-55D5-7ABBDEF0911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spTree>
    <p:extLst>
      <p:ext uri="{BB962C8B-B14F-4D97-AF65-F5344CB8AC3E}">
        <p14:creationId xmlns:p14="http://schemas.microsoft.com/office/powerpoint/2010/main" val="243981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nodeType="withEffect">
                                  <p:stCondLst>
                                    <p:cond delay="0"/>
                                  </p:stCondLst>
                                  <p:childTnLst>
                                    <p:animEffect transition="out" filter="fade">
                                      <p:cBhvr>
                                        <p:cTn id="16" dur="500" tmFilter="0, 0; .2, .5; .8, .5; 1, 0"/>
                                        <p:tgtEl>
                                          <p:spTgt spid="21"/>
                                        </p:tgtEl>
                                      </p:cBhvr>
                                    </p:animEffect>
                                    <p:animScale>
                                      <p:cBhvr>
                                        <p:cTn id="1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D71E47-E7E2-CF9C-8DB7-8C1B59081F9B}"/>
              </a:ext>
            </a:extLst>
          </p:cNvPr>
          <p:cNvPicPr>
            <a:picLocks noChangeAspect="1"/>
          </p:cNvPicPr>
          <p:nvPr/>
        </p:nvPicPr>
        <p:blipFill rotWithShape="1">
          <a:blip r:embed="rId2"/>
          <a:srcRect l="1093" r="1093"/>
          <a:stretch/>
        </p:blipFill>
        <p:spPr>
          <a:xfrm flipH="1">
            <a:off x="-4" y="-2"/>
            <a:ext cx="12192002" cy="6858001"/>
          </a:xfrm>
          <a:prstGeom prst="rect">
            <a:avLst/>
          </a:prstGeom>
        </p:spPr>
      </p:pic>
      <p:sp>
        <p:nvSpPr>
          <p:cNvPr id="16" name="Rectangle: Rounded Corners 15">
            <a:extLst>
              <a:ext uri="{FF2B5EF4-FFF2-40B4-BE49-F238E27FC236}">
                <a16:creationId xmlns:a16="http://schemas.microsoft.com/office/drawing/2014/main" id="{8E013B0E-D5C9-2C0F-F398-079A70FC5F57}"/>
              </a:ext>
            </a:extLst>
          </p:cNvPr>
          <p:cNvSpPr/>
          <p:nvPr/>
        </p:nvSpPr>
        <p:spPr>
          <a:xfrm>
            <a:off x="1099410" y="121597"/>
            <a:ext cx="10500851" cy="139224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 name="06 NK PowerSkills">
            <a:extLst>
              <a:ext uri="{FF2B5EF4-FFF2-40B4-BE49-F238E27FC236}">
                <a16:creationId xmlns:a16="http://schemas.microsoft.com/office/drawing/2014/main" id="{30DAD61F-0652-04EF-960D-5026EF497A78}"/>
              </a:ext>
            </a:extLst>
          </p:cNvPr>
          <p:cNvSpPr txBox="1"/>
          <p:nvPr/>
        </p:nvSpPr>
        <p:spPr>
          <a:xfrm>
            <a:off x="1107462" y="307426"/>
            <a:ext cx="1017638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94 x 11  = ?</a:t>
            </a:r>
          </a:p>
        </p:txBody>
      </p:sp>
      <p:sp>
        <p:nvSpPr>
          <p:cNvPr id="18" name="Đ Ghé thăm Fb.com/nkpowerskills">
            <a:extLst>
              <a:ext uri="{FF2B5EF4-FFF2-40B4-BE49-F238E27FC236}">
                <a16:creationId xmlns:a16="http://schemas.microsoft.com/office/drawing/2014/main" id="{E0F4192A-4F94-1B78-BFAF-6D713157ABE9}"/>
              </a:ext>
            </a:extLst>
          </p:cNvPr>
          <p:cNvSpPr/>
          <p:nvPr/>
        </p:nvSpPr>
        <p:spPr>
          <a:xfrm>
            <a:off x="3557204" y="2646176"/>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1 034</a:t>
            </a:r>
          </a:p>
        </p:txBody>
      </p:sp>
      <p:pic>
        <p:nvPicPr>
          <p:cNvPr id="19" name="Picture 18">
            <a:hlinkClick r:id="rId3" action="ppaction://hlinksldjump"/>
            <a:extLst>
              <a:ext uri="{FF2B5EF4-FFF2-40B4-BE49-F238E27FC236}">
                <a16:creationId xmlns:a16="http://schemas.microsoft.com/office/drawing/2014/main" id="{752D4F3E-5F6A-E7DB-7496-237D074F0F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pic>
        <p:nvPicPr>
          <p:cNvPr id="20" name="Picture 4" descr="Káº¿t quáº£ hÃ¬nh áº£nh cho right icon">
            <a:extLst>
              <a:ext uri="{FF2B5EF4-FFF2-40B4-BE49-F238E27FC236}">
                <a16:creationId xmlns:a16="http://schemas.microsoft.com/office/drawing/2014/main" id="{07032DD8-D9DF-E24F-7232-F4C56D7BDB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3529" y="2569059"/>
            <a:ext cx="952912" cy="9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24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8"/>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repeatCount="indefinite" fill="hold" nodeType="withEffect">
                                  <p:stCondLst>
                                    <p:cond delay="0"/>
                                  </p:stCondLst>
                                  <p:childTnLst>
                                    <p:animEffect transition="out" filter="fade">
                                      <p:cBhvr>
                                        <p:cTn id="19" dur="500" tmFilter="0, 0; .2, .5; .8, .5; 1, 0"/>
                                        <p:tgtEl>
                                          <p:spTgt spid="19"/>
                                        </p:tgtEl>
                                      </p:cBhvr>
                                    </p:animEffect>
                                    <p:animScale>
                                      <p:cBhvr>
                                        <p:cTn id="20" dur="250" autoRev="1" fill="hold"/>
                                        <p:tgtEl>
                                          <p:spTgt spid="19"/>
                                        </p:tgtEl>
                                      </p:cBhvr>
                                      <p:by x="105000" y="105000"/>
                                    </p:animScale>
                                  </p:childTnLst>
                                </p:cTn>
                              </p:par>
                            </p:childTnLst>
                          </p:cTn>
                        </p:par>
                      </p:childTnLst>
                    </p:cTn>
                  </p:par>
                </p:childTnLst>
              </p:cTn>
              <p:nextCondLst>
                <p:cond evt="onClick" delay="0">
                  <p:tgtEl>
                    <p:spTgt spid="18"/>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2D6738-E014-C1A5-F4B4-D3706B12C743}"/>
              </a:ext>
            </a:extLst>
          </p:cNvPr>
          <p:cNvPicPr>
            <a:picLocks noChangeAspect="1"/>
          </p:cNvPicPr>
          <p:nvPr/>
        </p:nvPicPr>
        <p:blipFill rotWithShape="1">
          <a:blip r:embed="rId2"/>
          <a:srcRect l="1093" r="1093"/>
          <a:stretch/>
        </p:blipFill>
        <p:spPr>
          <a:xfrm flipH="1">
            <a:off x="-4" y="-2"/>
            <a:ext cx="12192002" cy="6858001"/>
          </a:xfrm>
          <a:prstGeom prst="rect">
            <a:avLst/>
          </a:prstGeom>
        </p:spPr>
      </p:pic>
      <p:sp>
        <p:nvSpPr>
          <p:cNvPr id="16" name="Rectangle: Rounded Corners 15">
            <a:extLst>
              <a:ext uri="{FF2B5EF4-FFF2-40B4-BE49-F238E27FC236}">
                <a16:creationId xmlns:a16="http://schemas.microsoft.com/office/drawing/2014/main" id="{E854D1AF-54DA-9093-5AFC-BF4E7A706B7C}"/>
              </a:ext>
            </a:extLst>
          </p:cNvPr>
          <p:cNvSpPr/>
          <p:nvPr/>
        </p:nvSpPr>
        <p:spPr>
          <a:xfrm>
            <a:off x="1099410" y="121597"/>
            <a:ext cx="10500851" cy="139224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 name="06 NK PowerSkills">
            <a:extLst>
              <a:ext uri="{FF2B5EF4-FFF2-40B4-BE49-F238E27FC236}">
                <a16:creationId xmlns:a16="http://schemas.microsoft.com/office/drawing/2014/main" id="{27DBD241-883C-71D1-280C-CC5A342A8B65}"/>
              </a:ext>
            </a:extLst>
          </p:cNvPr>
          <p:cNvSpPr txBox="1"/>
          <p:nvPr/>
        </p:nvSpPr>
        <p:spPr>
          <a:xfrm>
            <a:off x="1107462" y="307426"/>
            <a:ext cx="1017638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67 x 11  = ?</a:t>
            </a:r>
          </a:p>
        </p:txBody>
      </p:sp>
      <p:sp>
        <p:nvSpPr>
          <p:cNvPr id="18" name="Đ Ghé thăm Fb.com/nkpowerskills">
            <a:extLst>
              <a:ext uri="{FF2B5EF4-FFF2-40B4-BE49-F238E27FC236}">
                <a16:creationId xmlns:a16="http://schemas.microsoft.com/office/drawing/2014/main" id="{0315342A-A51A-42A6-0FC7-A5FE77FB9E92}"/>
              </a:ext>
            </a:extLst>
          </p:cNvPr>
          <p:cNvSpPr/>
          <p:nvPr/>
        </p:nvSpPr>
        <p:spPr>
          <a:xfrm>
            <a:off x="3557204" y="2646176"/>
            <a:ext cx="4826432" cy="12958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737</a:t>
            </a:r>
          </a:p>
        </p:txBody>
      </p:sp>
      <p:pic>
        <p:nvPicPr>
          <p:cNvPr id="20" name="Picture 4" descr="Káº¿t quáº£ hÃ¬nh áº£nh cho right icon">
            <a:extLst>
              <a:ext uri="{FF2B5EF4-FFF2-40B4-BE49-F238E27FC236}">
                <a16:creationId xmlns:a16="http://schemas.microsoft.com/office/drawing/2014/main" id="{CC300463-F036-44C8-2CEB-C4CE31AC7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529" y="2569059"/>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hlinkClick r:id="rId4" action="ppaction://hlinksldjump"/>
            <a:extLst>
              <a:ext uri="{FF2B5EF4-FFF2-40B4-BE49-F238E27FC236}">
                <a16:creationId xmlns:a16="http://schemas.microsoft.com/office/drawing/2014/main" id="{F6DD8EB6-40AC-AE7E-76F3-AB4D2D6EE0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0192" y="5745480"/>
            <a:ext cx="970071" cy="970071"/>
          </a:xfrm>
          <a:prstGeom prst="rect">
            <a:avLst/>
          </a:prstGeom>
          <a:effectLst>
            <a:glow rad="101600">
              <a:schemeClr val="bg1">
                <a:alpha val="60000"/>
              </a:schemeClr>
            </a:glow>
          </a:effectLst>
        </p:spPr>
      </p:pic>
    </p:spTree>
    <p:extLst>
      <p:ext uri="{BB962C8B-B14F-4D97-AF65-F5344CB8AC3E}">
        <p14:creationId xmlns:p14="http://schemas.microsoft.com/office/powerpoint/2010/main" val="44139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nodeType="withEffect">
                                  <p:stCondLst>
                                    <p:cond delay="0"/>
                                  </p:stCondLst>
                                  <p:childTnLst>
                                    <p:animEffect transition="out" filter="fade">
                                      <p:cBhvr>
                                        <p:cTn id="16" dur="500" tmFilter="0, 0; .2, .5; .8, .5; 1, 0"/>
                                        <p:tgtEl>
                                          <p:spTgt spid="21"/>
                                        </p:tgtEl>
                                      </p:cBhvr>
                                    </p:animEffect>
                                    <p:animScale>
                                      <p:cBhvr>
                                        <p:cTn id="1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356870"/>
            <a:ext cx="9582150" cy="1569660"/>
          </a:xfrm>
          <a:prstGeom prst="rect">
            <a:avLst/>
          </a:prstGeom>
          <a:noFill/>
        </p:spPr>
        <p:txBody>
          <a:bodyPr wrap="square" rtlCol="0">
            <a:spAutoFit/>
          </a:bodyPr>
          <a:lstStyle/>
          <a:p>
            <a:pPr lvl="0" algn="just"/>
            <a:r>
              <a:rPr lang="vi-VN" sz="2400" b="1" dirty="0">
                <a:solidFill>
                  <a:prstClr val="black"/>
                </a:solidFill>
                <a:latin typeface="Cambria" panose="02040503050406030204" pitchFamily="18" charset="0"/>
                <a:ea typeface="Cambria" panose="02040503050406030204" pitchFamily="18" charset="0"/>
              </a:rPr>
              <a:t>Bạn Nguyên đã thay đổi cách dùng nước để rửa tay sau khi nghe hướng dẫn cách rửa tay tiết kiệm nước. Em hãy tính xem bạn Nguyên đã tiết kiệm được bao nhiêu mi-li-lít nước mỗi lần rửa tay, biết rằng mỗi giây vòi nước chảy 120 ml nước.</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59BE90E-F70A-3110-5D65-009B4711215E}"/>
              </a:ext>
            </a:extLst>
          </p:cNvPr>
          <p:cNvPicPr>
            <a:picLocks noChangeAspect="1"/>
          </p:cNvPicPr>
          <p:nvPr/>
        </p:nvPicPr>
        <p:blipFill>
          <a:blip r:embed="rId2"/>
          <a:stretch>
            <a:fillRect/>
          </a:stretch>
        </p:blipFill>
        <p:spPr>
          <a:xfrm>
            <a:off x="6327128" y="2265679"/>
            <a:ext cx="5218759" cy="3616961"/>
          </a:xfrm>
          <a:prstGeom prst="rect">
            <a:avLst/>
          </a:prstGeom>
        </p:spPr>
      </p:pic>
      <p:sp>
        <p:nvSpPr>
          <p:cNvPr id="5" name="TextBox 4">
            <a:extLst>
              <a:ext uri="{FF2B5EF4-FFF2-40B4-BE49-F238E27FC236}">
                <a16:creationId xmlns:a16="http://schemas.microsoft.com/office/drawing/2014/main" id="{088DBC59-1EAF-14F6-1CA0-3DB277A02F55}"/>
              </a:ext>
            </a:extLst>
          </p:cNvPr>
          <p:cNvSpPr txBox="1"/>
          <p:nvPr/>
        </p:nvSpPr>
        <p:spPr>
          <a:xfrm>
            <a:off x="721360" y="2479040"/>
            <a:ext cx="5699760" cy="2585323"/>
          </a:xfrm>
          <a:prstGeom prst="rect">
            <a:avLst/>
          </a:prstGeom>
          <a:noFill/>
        </p:spPr>
        <p:txBody>
          <a:bodyPr wrap="square" rtlCol="0">
            <a:spAutoFit/>
          </a:bodyPr>
          <a:lstStyle/>
          <a:p>
            <a:pPr marL="0" marR="0" algn="ctr">
              <a:lnSpc>
                <a:spcPct val="120000"/>
              </a:lnSpc>
              <a:spcBef>
                <a:spcPts val="0"/>
              </a:spcBef>
              <a:spcAft>
                <a:spcPts val="0"/>
              </a:spcAft>
            </a:pPr>
            <a:r>
              <a:rPr lang="nl-NL" sz="2400" b="1" dirty="0">
                <a:latin typeface="Cambria" panose="02040503050406030204" pitchFamily="18" charset="0"/>
                <a:ea typeface="Cambria" panose="02040503050406030204" pitchFamily="18" charset="0"/>
              </a:rPr>
              <a:t>T</a:t>
            </a:r>
            <a:r>
              <a:rPr lang="nl-NL" sz="2400" b="1" dirty="0">
                <a:effectLst/>
                <a:latin typeface="Cambria" panose="02040503050406030204" pitchFamily="18" charset="0"/>
                <a:ea typeface="Cambria" panose="02040503050406030204" pitchFamily="18" charset="0"/>
              </a:rPr>
              <a:t>óm tắt:</a:t>
            </a:r>
            <a:endParaRPr lang="en-US" sz="2400" b="1"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Trước đây, mỗi lần : 20 giây</a:t>
            </a:r>
            <a:endParaRPr lang="en-US" sz="24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Hiện nay, mỗi lần: 13 giây</a:t>
            </a:r>
            <a:endParaRPr lang="en-US" sz="24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Mỗi giây hết: 120 ml nước.</a:t>
            </a:r>
            <a:endParaRPr lang="en-US" sz="2400" dirty="0">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Hiện nay, mỗi lần rửa tiết kiệm ...ml nước?</a:t>
            </a:r>
            <a:endParaRPr lang="en-US" sz="2400" dirty="0">
              <a:effectLst/>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556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AE7CF353-87B1-4E09-9FC5-CBA140F0270C}"/>
              </a:ext>
            </a:extLst>
          </p:cNvPr>
          <p:cNvSpPr txBox="1"/>
          <p:nvPr/>
        </p:nvSpPr>
        <p:spPr>
          <a:xfrm>
            <a:off x="792480" y="1066800"/>
            <a:ext cx="10525760" cy="4031873"/>
          </a:xfrm>
          <a:prstGeom prst="rect">
            <a:avLst/>
          </a:prstGeom>
          <a:noFill/>
        </p:spPr>
        <p:txBody>
          <a:bodyPr wrap="square" rtlCol="0">
            <a:spAutoFit/>
          </a:bodyPr>
          <a:lstStyle/>
          <a:p>
            <a:pPr algn="ctr"/>
            <a:r>
              <a:rPr lang="vi-VN" sz="3200" dirty="0">
                <a:solidFill>
                  <a:srgbClr val="FF0000"/>
                </a:solidFill>
                <a:latin typeface="Cambria" panose="02040503050406030204" pitchFamily="18" charset="0"/>
                <a:ea typeface="Cambria" panose="02040503050406030204" pitchFamily="18" charset="0"/>
              </a:rPr>
              <a:t>Bài giải:</a:t>
            </a:r>
          </a:p>
          <a:p>
            <a:pPr algn="ctr"/>
            <a:r>
              <a:rPr lang="vi-VN" sz="3200" dirty="0">
                <a:solidFill>
                  <a:srgbClr val="FF0000"/>
                </a:solidFill>
                <a:latin typeface="Cambria" panose="02040503050406030204" pitchFamily="18" charset="0"/>
                <a:ea typeface="Cambria" panose="02040503050406030204" pitchFamily="18" charset="0"/>
              </a:rPr>
              <a:t>  Trước đây, Nguyên rửa hết số mi-li-lít nước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120 x 20 = 2</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400</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(ml)</a:t>
            </a:r>
          </a:p>
          <a:p>
            <a:pPr algn="ctr"/>
            <a:r>
              <a:rPr lang="vi-VN" sz="3200" dirty="0">
                <a:solidFill>
                  <a:srgbClr val="FF0000"/>
                </a:solidFill>
                <a:latin typeface="Cambria" panose="02040503050406030204" pitchFamily="18" charset="0"/>
                <a:ea typeface="Cambria" panose="02040503050406030204" pitchFamily="18" charset="0"/>
              </a:rPr>
              <a:t>  Hiện nay, Nguyên rửa hết số mi-li-lít nước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120 x 13 = 1</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560</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(ml)</a:t>
            </a:r>
          </a:p>
          <a:p>
            <a:pPr algn="ctr"/>
            <a:r>
              <a:rPr lang="vi-VN" sz="3200" dirty="0">
                <a:solidFill>
                  <a:srgbClr val="FF0000"/>
                </a:solidFill>
                <a:latin typeface="Cambria" panose="02040503050406030204" pitchFamily="18" charset="0"/>
                <a:ea typeface="Cambria" panose="02040503050406030204" pitchFamily="18" charset="0"/>
              </a:rPr>
              <a:t>  Mỗi lần rửa, bạn tiết kiệm được số mi-li-lít nước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400 – 1</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560 = 840 (ml)   </a:t>
            </a:r>
          </a:p>
          <a:p>
            <a:pPr algn="r"/>
            <a:r>
              <a:rPr lang="vi-VN" sz="3200" dirty="0">
                <a:solidFill>
                  <a:srgbClr val="FF0000"/>
                </a:solidFill>
                <a:latin typeface="Cambria" panose="02040503050406030204" pitchFamily="18" charset="0"/>
                <a:ea typeface="Cambria" panose="02040503050406030204" pitchFamily="18" charset="0"/>
              </a:rPr>
              <a:t>         Đáp số: 840 ml nước.</a:t>
            </a:r>
          </a:p>
        </p:txBody>
      </p:sp>
    </p:spTree>
    <p:extLst>
      <p:ext uri="{BB962C8B-B14F-4D97-AF65-F5344CB8AC3E}">
        <p14:creationId xmlns:p14="http://schemas.microsoft.com/office/powerpoint/2010/main" val="2780841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73" y="203686"/>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761" y="590631"/>
            <a:ext cx="9848725" cy="3434751"/>
          </a:xfrm>
          <a:prstGeom prst="rect">
            <a:avLst/>
          </a:prstGeom>
        </p:spPr>
      </p:pic>
      <p:pic>
        <p:nvPicPr>
          <p:cNvPr id="9"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spTree>
    <p:extLst>
      <p:ext uri="{BB962C8B-B14F-4D97-AF65-F5344CB8AC3E}">
        <p14:creationId xmlns:p14="http://schemas.microsoft.com/office/powerpoint/2010/main" val="339355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0991" y="619199"/>
            <a:ext cx="5639447" cy="3472752"/>
          </a:xfrm>
          <a:prstGeom prst="rect">
            <a:avLst/>
          </a:prstGeom>
        </p:spPr>
      </p:pic>
    </p:spTree>
    <p:extLst>
      <p:ext uri="{BB962C8B-B14F-4D97-AF65-F5344CB8AC3E}">
        <p14:creationId xmlns:p14="http://schemas.microsoft.com/office/powerpoint/2010/main" val="244371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139" y="0"/>
            <a:ext cx="8551073" cy="5157554"/>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2" name="Picture 1">
            <a:extLst>
              <a:ext uri="{FF2B5EF4-FFF2-40B4-BE49-F238E27FC236}">
                <a16:creationId xmlns:a16="http://schemas.microsoft.com/office/drawing/2014/main" id="{A56C4A5D-D82E-F80B-1653-73DD8EB4C0ED}"/>
              </a:ext>
            </a:extLst>
          </p:cNvPr>
          <p:cNvPicPr>
            <a:picLocks noChangeAspect="1"/>
          </p:cNvPicPr>
          <p:nvPr/>
        </p:nvPicPr>
        <p:blipFill>
          <a:blip r:embed="rId10"/>
          <a:stretch>
            <a:fillRect/>
          </a:stretch>
        </p:blipFill>
        <p:spPr>
          <a:xfrm>
            <a:off x="2913705" y="1791991"/>
            <a:ext cx="7238349" cy="1015909"/>
          </a:xfrm>
          <a:prstGeom prst="rect">
            <a:avLst/>
          </a:prstGeom>
        </p:spPr>
      </p:pic>
    </p:spTree>
    <p:extLst>
      <p:ext uri="{BB962C8B-B14F-4D97-AF65-F5344CB8AC3E}">
        <p14:creationId xmlns:p14="http://schemas.microsoft.com/office/powerpoint/2010/main" val="1497375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338" y="924034"/>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1316" y="140468"/>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 descr="cf6a03843171e56c4b8f06e4c8cde8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386049" y="0"/>
            <a:ext cx="1832499" cy="1722046"/>
          </a:xfrm>
          <a:prstGeom prst="rect">
            <a:avLst/>
          </a:prstGeom>
        </p:spPr>
      </p:pic>
      <p:sp>
        <p:nvSpPr>
          <p:cNvPr id="2" name="Rounded Rectangle 1"/>
          <p:cNvSpPr/>
          <p:nvPr/>
        </p:nvSpPr>
        <p:spPr>
          <a:xfrm>
            <a:off x="1139948" y="335230"/>
            <a:ext cx="10676132" cy="3331260"/>
          </a:xfrm>
          <a:prstGeom prst="roundRect">
            <a:avLst/>
          </a:prstGeom>
          <a:solidFill>
            <a:schemeClr val="accent2">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mbria" panose="02040503050406030204" pitchFamily="18" charset="0"/>
                <a:ea typeface="Cambria" panose="02040503050406030204" pitchFamily="18" charset="0"/>
              </a:rPr>
              <a:t> Trong buổi đồng diễn thể dục, cô Tổng phụ trách yêu cầu học sinh như sau :</a:t>
            </a:r>
          </a:p>
          <a:p>
            <a:pPr marL="457200" lvl="0" indent="-457200" algn="just">
              <a:buFont typeface="Arial" panose="020B0604020202020204" pitchFamily="34" charset="0"/>
              <a:buChar char="•"/>
              <a:defRPr/>
            </a:pPr>
            <a:r>
              <a:rPr lang="vi-VN" sz="3200" dirty="0">
                <a:solidFill>
                  <a:srgbClr val="002060"/>
                </a:solidFill>
                <a:latin typeface="Cambria" panose="02040503050406030204" pitchFamily="18" charset="0"/>
                <a:ea typeface="Cambria" panose="02040503050406030204" pitchFamily="18" charset="0"/>
              </a:rPr>
              <a:t>Khối Bốn xếp thành 11 hàng, mỗi hàng có 15 bạn. </a:t>
            </a:r>
          </a:p>
          <a:p>
            <a:pPr marL="457200" lvl="0" indent="-457200" algn="just">
              <a:buFont typeface="Arial" panose="020B0604020202020204" pitchFamily="34" charset="0"/>
              <a:buChar char="•"/>
              <a:defRPr/>
            </a:pPr>
            <a:r>
              <a:rPr lang="vi-VN" sz="3200" dirty="0">
                <a:solidFill>
                  <a:srgbClr val="002060"/>
                </a:solidFill>
                <a:latin typeface="Cambria" panose="02040503050406030204" pitchFamily="18" charset="0"/>
                <a:ea typeface="Cambria" panose="02040503050406030204" pitchFamily="18" charset="0"/>
              </a:rPr>
              <a:t>Khối Năm xếp thành 11 hàng, mỗi hàng 17 bạn.</a:t>
            </a:r>
          </a:p>
          <a:p>
            <a:pPr lvl="0" algn="just">
              <a:defRPr/>
            </a:pPr>
            <a:r>
              <a:rPr lang="vi-VN" sz="3200" dirty="0">
                <a:solidFill>
                  <a:srgbClr val="002060"/>
                </a:solidFill>
                <a:latin typeface="Cambria" panose="02040503050406030204" pitchFamily="18" charset="0"/>
                <a:ea typeface="Cambria" panose="02040503050406030204" pitchFamily="18" charset="0"/>
              </a:rPr>
              <a:t>Vậy em tính xem có </a:t>
            </a:r>
            <a:r>
              <a:rPr lang="en-US" sz="3200" dirty="0" err="1">
                <a:solidFill>
                  <a:srgbClr val="002060"/>
                </a:solidFill>
                <a:latin typeface="Cambria" panose="02040503050406030204" pitchFamily="18" charset="0"/>
                <a:ea typeface="Cambria" panose="02040503050406030204" pitchFamily="18" charset="0"/>
              </a:rPr>
              <a:t>tất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cả</a:t>
            </a:r>
            <a:r>
              <a:rPr lang="en-US" sz="3200" dirty="0">
                <a:solidFill>
                  <a:srgbClr val="002060"/>
                </a:solidFill>
                <a:latin typeface="Cambria" panose="02040503050406030204" pitchFamily="18" charset="0"/>
                <a:ea typeface="Cambria" panose="02040503050406030204" pitchFamily="18" charset="0"/>
              </a:rPr>
              <a:t> bao </a:t>
            </a:r>
            <a:r>
              <a:rPr lang="en-US" sz="3200" dirty="0" err="1">
                <a:solidFill>
                  <a:srgbClr val="002060"/>
                </a:solidFill>
                <a:latin typeface="Cambria" panose="02040503050406030204" pitchFamily="18" charset="0"/>
                <a:ea typeface="Cambria" panose="02040503050406030204" pitchFamily="18" charset="0"/>
              </a:rPr>
              <a:t>nhiêu</a:t>
            </a: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bạn học sinh khối Bốn, khối Năm tham gia đồng diễn thể dục?</a:t>
            </a:r>
            <a:endParaRPr kumimoji="0" lang="en-GB"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6789" y="5802939"/>
            <a:ext cx="369636" cy="63235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7711" y="5995647"/>
            <a:ext cx="369636" cy="63235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8648" y="5742757"/>
            <a:ext cx="369636" cy="63235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2365" y="5555802"/>
            <a:ext cx="369636" cy="63235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0469" y="5826858"/>
            <a:ext cx="369636" cy="632353"/>
          </a:xfrm>
          <a:prstGeom prst="rect">
            <a:avLst/>
          </a:prstGeom>
        </p:spPr>
      </p:pic>
      <p:pic>
        <p:nvPicPr>
          <p:cNvPr id="22" name="图片 9">
            <a:hlinkClick r:id="" action="ppaction://noaction"/>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1" y="4051633"/>
            <a:ext cx="2195231" cy="2969888"/>
          </a:xfrm>
          <a:prstGeom prst="rect">
            <a:avLst/>
          </a:prstGeom>
        </p:spPr>
      </p:pic>
    </p:spTree>
    <p:extLst>
      <p:ext uri="{BB962C8B-B14F-4D97-AF65-F5344CB8AC3E}">
        <p14:creationId xmlns:p14="http://schemas.microsoft.com/office/powerpoint/2010/main" val="4278081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AE7CF353-87B1-4E09-9FC5-CBA140F0270C}"/>
              </a:ext>
            </a:extLst>
          </p:cNvPr>
          <p:cNvSpPr txBox="1"/>
          <p:nvPr/>
        </p:nvSpPr>
        <p:spPr>
          <a:xfrm>
            <a:off x="792480" y="1066800"/>
            <a:ext cx="10525760" cy="40318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Bài giải: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200" b="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học</a:t>
            </a:r>
            <a:r>
              <a:rPr kumimoji="0" lang="en-US" sz="3200" b="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sinh</a:t>
            </a:r>
            <a:r>
              <a:rPr kumimoji="0" lang="en-US" sz="3200" b="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khối</a:t>
            </a:r>
            <a:r>
              <a:rPr kumimoji="0" lang="en-US" sz="3200" b="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4 </a:t>
            </a:r>
            <a:r>
              <a:rPr kumimoji="0" lang="en-US" sz="3200" b="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tham</a:t>
            </a:r>
            <a:r>
              <a:rPr kumimoji="0" lang="en-US" sz="3200" b="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gia</a:t>
            </a:r>
            <a:r>
              <a:rPr kumimoji="0" lang="en-US" sz="3200" b="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đồng</a:t>
            </a:r>
            <a:r>
              <a:rPr kumimoji="0" lang="en-US" sz="3200" b="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diễn</a:t>
            </a:r>
            <a:r>
              <a:rPr kumimoji="0" lang="en-US" sz="3200" b="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thể</a:t>
            </a:r>
            <a:r>
              <a:rPr kumimoji="0" lang="en-US" sz="3200" b="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dục</a:t>
            </a:r>
            <a:r>
              <a:rPr kumimoji="0" lang="en-US" sz="3200" b="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là</a:t>
            </a:r>
            <a:r>
              <a:rPr kumimoji="0" lang="en-US" sz="3200" b="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a:t>
            </a:r>
            <a:endParaRPr kumimoji="0" lang="en-US" sz="3200" b="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15 x 11</a:t>
            </a:r>
            <a:r>
              <a:rPr kumimoji="0" lang="vi-VN" sz="3200" b="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 </a:t>
            </a:r>
            <a:r>
              <a:rPr kumimoji="0" lang="en-US" sz="3200" b="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165 </a:t>
            </a:r>
            <a:r>
              <a:rPr kumimoji="0" lang="vi-VN" sz="3200" b="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r>
              <a:rPr kumimoji="0" lang="en-US" sz="3200" b="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học</a:t>
            </a:r>
            <a:r>
              <a:rPr kumimoji="0" lang="en-US" sz="3200" b="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sinh</a:t>
            </a:r>
            <a:r>
              <a:rPr kumimoji="0" lang="vi-VN" sz="3200" b="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a:p>
            <a:pPr lvl="0" algn="ctr">
              <a:defRPr/>
            </a:pPr>
            <a:r>
              <a:rPr kumimoji="0" lang="vi-VN" sz="3200" b="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học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sinh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khối</a:t>
            </a:r>
            <a:r>
              <a:rPr lang="en-US" sz="3200" dirty="0">
                <a:solidFill>
                  <a:srgbClr val="FF0000"/>
                </a:solidFill>
                <a:latin typeface="Cambria" panose="02040503050406030204" pitchFamily="18" charset="0"/>
                <a:ea typeface="Cambria" panose="02040503050406030204" pitchFamily="18" charset="0"/>
              </a:rPr>
              <a:t> 5 </a:t>
            </a:r>
            <a:r>
              <a:rPr lang="en-US" sz="3200" dirty="0" err="1">
                <a:solidFill>
                  <a:srgbClr val="FF0000"/>
                </a:solidFill>
                <a:latin typeface="Cambria" panose="02040503050406030204" pitchFamily="18" charset="0"/>
                <a:ea typeface="Cambria" panose="02040503050406030204" pitchFamily="18" charset="0"/>
              </a:rPr>
              <a:t>tham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diễn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dục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lvl="0" algn="ctr">
              <a:defRPr/>
            </a:pPr>
            <a:r>
              <a:rPr lang="en-US" sz="3200" dirty="0">
                <a:solidFill>
                  <a:srgbClr val="FF0000"/>
                </a:solidFill>
                <a:latin typeface="Cambria" panose="02040503050406030204" pitchFamily="18" charset="0"/>
                <a:ea typeface="Cambria" panose="02040503050406030204" pitchFamily="18" charset="0"/>
              </a:rPr>
              <a:t>17 x 11</a:t>
            </a:r>
            <a:r>
              <a:rPr lang="vi-VN" sz="3200" dirty="0">
                <a:solidFill>
                  <a:srgbClr val="FF0000"/>
                </a:solidFill>
                <a:latin typeface="Cambria" panose="02040503050406030204" pitchFamily="18" charset="0"/>
                <a:ea typeface="Cambria" panose="02040503050406030204" pitchFamily="18" charset="0"/>
              </a:rPr>
              <a:t> = </a:t>
            </a:r>
            <a:r>
              <a:rPr lang="en-US" sz="3200" dirty="0">
                <a:solidFill>
                  <a:srgbClr val="FF0000"/>
                </a:solidFill>
                <a:latin typeface="Cambria" panose="02040503050406030204" pitchFamily="18" charset="0"/>
                <a:ea typeface="Cambria" panose="02040503050406030204" pitchFamily="18" charset="0"/>
              </a:rPr>
              <a:t>187 </a:t>
            </a:r>
            <a:r>
              <a:rPr lang="vi-VN" sz="3200" dirty="0">
                <a:solidFill>
                  <a:srgbClr val="FF0000"/>
                </a:solidFill>
                <a:latin typeface="Cambria" panose="02040503050406030204" pitchFamily="18" charset="0"/>
                <a:ea typeface="Cambria" panose="02040503050406030204" pitchFamily="18" charset="0"/>
              </a:rPr>
              <a:t>(</a:t>
            </a:r>
            <a:r>
              <a:rPr lang="en-US" sz="3200" dirty="0" err="1">
                <a:solidFill>
                  <a:srgbClr val="FF0000"/>
                </a:solidFill>
                <a:latin typeface="Cambria" panose="02040503050406030204" pitchFamily="18" charset="0"/>
                <a:ea typeface="Cambria" panose="02040503050406030204" pitchFamily="18" charset="0"/>
              </a:rPr>
              <a:t>học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sinh</a:t>
            </a:r>
            <a:r>
              <a:rPr lang="vi-VN" sz="3200" dirty="0">
                <a:solidFill>
                  <a:srgbClr val="FF0000"/>
                </a:solidFill>
                <a:latin typeface="Cambria" panose="02040503050406030204" pitchFamily="18" charset="0"/>
                <a:ea typeface="Cambria" panose="02040503050406030204" pitchFamily="18" charset="0"/>
              </a:rPr>
              <a:t>)</a:t>
            </a:r>
          </a:p>
          <a:p>
            <a:pPr lvl="0" algn="ctr"/>
            <a:r>
              <a:rPr lang="vi-VN" sz="3200" dirty="0">
                <a:solidFill>
                  <a:srgbClr val="FF0000"/>
                </a:solidFill>
                <a:latin typeface="Cambria" panose="02040503050406030204" pitchFamily="18" charset="0"/>
                <a:ea typeface="Cambria" panose="02040503050406030204" pitchFamily="18" charset="0"/>
              </a:rPr>
              <a:t>  Có tất cả số học sinh tham gia là: </a:t>
            </a:r>
            <a:endParaRPr lang="en-US" sz="3200" dirty="0">
              <a:solidFill>
                <a:srgbClr val="FF0000"/>
              </a:solidFill>
              <a:latin typeface="Cambria" panose="02040503050406030204" pitchFamily="18" charset="0"/>
              <a:ea typeface="Cambria" panose="02040503050406030204" pitchFamily="18" charset="0"/>
            </a:endParaRPr>
          </a:p>
          <a:p>
            <a:pPr lvl="0" algn="ctr"/>
            <a:r>
              <a:rPr lang="en-US" sz="3200" dirty="0">
                <a:solidFill>
                  <a:srgbClr val="FF0000"/>
                </a:solidFill>
                <a:latin typeface="Cambria" panose="02040503050406030204" pitchFamily="18" charset="0"/>
                <a:ea typeface="Cambria" panose="02040503050406030204" pitchFamily="18" charset="0"/>
              </a:rPr>
              <a:t>165 + 187 = 352 (</a:t>
            </a:r>
            <a:r>
              <a:rPr lang="en-US" sz="3200" dirty="0" err="1">
                <a:solidFill>
                  <a:srgbClr val="FF0000"/>
                </a:solidFill>
                <a:latin typeface="Cambria" panose="02040503050406030204" pitchFamily="18" charset="0"/>
                <a:ea typeface="Cambria" panose="02040503050406030204" pitchFamily="18" charset="0"/>
              </a:rPr>
              <a:t>học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sinh</a:t>
            </a:r>
            <a:r>
              <a:rPr lang="en-US" sz="3200" dirty="0">
                <a:solidFill>
                  <a:srgbClr val="FF0000"/>
                </a:solidFill>
                <a:latin typeface="Cambria" panose="02040503050406030204" pitchFamily="18" charset="0"/>
                <a:ea typeface="Cambria" panose="02040503050406030204" pitchFamily="18" charset="0"/>
              </a:rPr>
              <a:t>)</a:t>
            </a:r>
            <a:endParaRPr kumimoji="0" lang="vi-VN" sz="3200" b="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Đáp số</a:t>
            </a:r>
            <a:r>
              <a:rPr lang="en-US" sz="3200" dirty="0">
                <a:solidFill>
                  <a:srgbClr val="FF0000"/>
                </a:solidFill>
                <a:latin typeface="Cambria" panose="02040503050406030204" pitchFamily="18" charset="0"/>
                <a:ea typeface="Cambria" panose="02040503050406030204" pitchFamily="18" charset="0"/>
              </a:rPr>
              <a:t>: 352 </a:t>
            </a:r>
            <a:r>
              <a:rPr lang="en-US" sz="3200" dirty="0" err="1">
                <a:solidFill>
                  <a:srgbClr val="FF0000"/>
                </a:solidFill>
                <a:latin typeface="Cambria" panose="02040503050406030204" pitchFamily="18" charset="0"/>
                <a:ea typeface="Cambria" panose="02040503050406030204" pitchFamily="18" charset="0"/>
              </a:rPr>
              <a:t>học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sinh</a:t>
            </a:r>
            <a:endParaRPr kumimoji="0" lang="vi-VN" sz="3200" b="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2136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a:ln>
            <a:no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4" name="Picture 3">
            <a:extLst>
              <a:ext uri="{FF2B5EF4-FFF2-40B4-BE49-F238E27FC236}">
                <a16:creationId xmlns:a16="http://schemas.microsoft.com/office/drawing/2014/main" id="{4C12EDBE-4BD7-A1CD-DC7D-2E413B7072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5082" y="557732"/>
            <a:ext cx="8791194" cy="4133446"/>
          </a:xfrm>
          <a:prstGeom prst="rect">
            <a:avLst/>
          </a:prstGeom>
        </p:spPr>
      </p:pic>
    </p:spTree>
    <p:extLst>
      <p:ext uri="{BB962C8B-B14F-4D97-AF65-F5344CB8AC3E}">
        <p14:creationId xmlns:p14="http://schemas.microsoft.com/office/powerpoint/2010/main" val="1281654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4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765" y="-90728"/>
            <a:ext cx="10297886" cy="12409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5" y="292619"/>
            <a:ext cx="3162564" cy="1105160"/>
          </a:xfrm>
          <a:prstGeom prst="rect">
            <a:avLst/>
          </a:prstGeom>
        </p:spPr>
      </p:pic>
      <p:pic>
        <p:nvPicPr>
          <p:cNvPr id="7"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88325" y="2607497"/>
            <a:ext cx="2151918" cy="3214183"/>
          </a:xfrm>
          <a:prstGeom prst="rect">
            <a:avLst/>
          </a:prstGeom>
        </p:spPr>
      </p:pic>
      <p:pic>
        <p:nvPicPr>
          <p:cNvPr id="8" name="Picture 7">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181" b="100000" l="0" r="100000"/>
                    </a14:imgEffect>
                  </a14:imgLayer>
                </a14:imgProps>
              </a:ext>
              <a:ext uri="{28A0092B-C50C-407E-A947-70E740481C1C}">
                <a14:useLocalDpi xmlns:a14="http://schemas.microsoft.com/office/drawing/2010/main" val="0"/>
              </a:ext>
            </a:extLst>
          </a:blip>
          <a:stretch>
            <a:fillRect/>
          </a:stretch>
        </p:blipFill>
        <p:spPr>
          <a:xfrm>
            <a:off x="3093432" y="4423777"/>
            <a:ext cx="2422378" cy="1694688"/>
          </a:xfrm>
          <a:prstGeom prst="rect">
            <a:avLst/>
          </a:prstGeom>
        </p:spPr>
      </p:pic>
      <p:pic>
        <p:nvPicPr>
          <p:cNvPr id="9" name="Picture 8">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093" b="94118" l="5640" r="93087"/>
                    </a14:imgEffect>
                  </a14:imgLayer>
                </a14:imgProps>
              </a:ext>
              <a:ext uri="{28A0092B-C50C-407E-A947-70E740481C1C}">
                <a14:useLocalDpi xmlns:a14="http://schemas.microsoft.com/office/drawing/2010/main" val="0"/>
              </a:ext>
            </a:extLst>
          </a:blip>
          <a:srcRect l="7315" t="32394" r="42351" b="32939"/>
          <a:stretch/>
        </p:blipFill>
        <p:spPr>
          <a:xfrm>
            <a:off x="4870479" y="3600448"/>
            <a:ext cx="3451860" cy="2377441"/>
          </a:xfrm>
          <a:prstGeom prst="rect">
            <a:avLst/>
          </a:prstGeom>
        </p:spPr>
      </p:pic>
      <p:pic>
        <p:nvPicPr>
          <p:cNvPr id="10" name="Picture 9">
            <a:hlinkClick r:id="rId13" action="ppaction://hlinksldjump"/>
          </p:cNvPr>
          <p:cNvPicPr>
            <a:picLocks noChangeAspect="1"/>
          </p:cNvPicPr>
          <p:nvPr/>
        </p:nvPicPr>
        <p:blipFill rotWithShape="1">
          <a:blip r:embed="rId14" cstate="print">
            <a:extLst>
              <a:ext uri="{28A0092B-C50C-407E-A947-70E740481C1C}">
                <a14:useLocalDpi xmlns:a14="http://schemas.microsoft.com/office/drawing/2010/main" val="0"/>
              </a:ext>
            </a:extLst>
          </a:blip>
          <a:srcRect l="19944" t="9666" r="15722" b="17999"/>
          <a:stretch/>
        </p:blipFill>
        <p:spPr>
          <a:xfrm>
            <a:off x="7371568" y="3709960"/>
            <a:ext cx="2338315" cy="2629090"/>
          </a:xfrm>
          <a:prstGeom prst="rect">
            <a:avLst/>
          </a:prstGeom>
        </p:spPr>
      </p:pic>
      <p:pic>
        <p:nvPicPr>
          <p:cNvPr id="11" name="Picture 10">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43081" y="3520439"/>
            <a:ext cx="2903220" cy="2903220"/>
          </a:xfrm>
          <a:prstGeom prst="rect">
            <a:avLst/>
          </a:prstGeom>
        </p:spPr>
      </p:pic>
      <p:sp>
        <p:nvSpPr>
          <p:cNvPr id="2" name="Rounded Rectangle 1"/>
          <p:cNvSpPr/>
          <p:nvPr/>
        </p:nvSpPr>
        <p:spPr>
          <a:xfrm>
            <a:off x="1513566" y="1399488"/>
            <a:ext cx="8734567" cy="2155881"/>
          </a:xfrm>
          <a:prstGeom prst="roundRect">
            <a:avLst/>
          </a:prstGeom>
          <a:solidFill>
            <a:schemeClr val="bg2">
              <a:alpha val="72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đang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trên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học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nhưng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lại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bị</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nhiều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Em</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hãy</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giúp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giờ</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bằng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cách</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để</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biến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nhé</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图片 19">
            <a:hlinkClick r:id="rId17" action="ppaction://hlinksldjump"/>
            <a:extLst>
              <a:ext uri="{FF2B5EF4-FFF2-40B4-BE49-F238E27FC236}">
                <a16:creationId xmlns:a16="http://schemas.microsoft.com/office/drawing/2014/main" id="{6C8CCCB1-F54E-B006-AEB0-275EDBE3381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476603" y="1170121"/>
            <a:ext cx="1378643" cy="1257921"/>
          </a:xfrm>
          <a:prstGeom prst="rect">
            <a:avLst/>
          </a:prstGeom>
        </p:spPr>
      </p:pic>
    </p:spTree>
    <p:extLst>
      <p:ext uri="{BB962C8B-B14F-4D97-AF65-F5344CB8AC3E}">
        <p14:creationId xmlns:p14="http://schemas.microsoft.com/office/powerpoint/2010/main" val="1192012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9167E-6 -3.33333E-6 L 0.25 -3.33333E-6 " pathEditMode="relative" rAng="0" ptsTypes="AA">
                                      <p:cBhvr>
                                        <p:cTn id="6" dur="2000" fill="hold"/>
                                        <p:tgtEl>
                                          <p:spTgt spid="7"/>
                                        </p:tgtEl>
                                        <p:attrNameLst>
                                          <p:attrName>ppt_x</p:attrName>
                                          <p:attrName>ppt_y</p:attrName>
                                        </p:attrNameLst>
                                      </p:cBhvr>
                                      <p:rCtr x="12500" y="0"/>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2"/>
                                        </p:tgtEl>
                                      </p:cBhvr>
                                    </p:animEffect>
                                    <p:anim calcmode="lin" valueType="num">
                                      <p:cBhvr>
                                        <p:cTn id="18" dur="1000"/>
                                        <p:tgtEl>
                                          <p:spTgt spid="2"/>
                                        </p:tgtEl>
                                        <p:attrNameLst>
                                          <p:attrName>ppt_x</p:attrName>
                                        </p:attrNameLst>
                                      </p:cBhvr>
                                      <p:tavLst>
                                        <p:tav tm="0">
                                          <p:val>
                                            <p:strVal val="ppt_x"/>
                                          </p:val>
                                        </p:tav>
                                        <p:tav tm="100000">
                                          <p:val>
                                            <p:strVal val="ppt_x"/>
                                          </p:val>
                                        </p:tav>
                                      </p:tavLst>
                                    </p:anim>
                                    <p:anim calcmode="lin" valueType="num">
                                      <p:cBhvr>
                                        <p:cTn id="19" dur="1000"/>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8"/>
                                        </p:tgtEl>
                                      </p:cBhvr>
                                    </p:animEffect>
                                    <p:anim calcmode="lin" valueType="num">
                                      <p:cBhvr>
                                        <p:cTn id="23" dur="1000"/>
                                        <p:tgtEl>
                                          <p:spTgt spid="8"/>
                                        </p:tgtEl>
                                        <p:attrNameLst>
                                          <p:attrName>ppt_x</p:attrName>
                                        </p:attrNameLst>
                                      </p:cBhvr>
                                      <p:tavLst>
                                        <p:tav tm="0">
                                          <p:val>
                                            <p:strVal val="ppt_x"/>
                                          </p:val>
                                        </p:tav>
                                        <p:tav tm="100000">
                                          <p:val>
                                            <p:strVal val="ppt_x"/>
                                          </p:val>
                                        </p:tav>
                                      </p:tavLst>
                                    </p:anim>
                                    <p:anim calcmode="lin" valueType="num">
                                      <p:cBhvr>
                                        <p:cTn id="24" dur="1000"/>
                                        <p:tgtEl>
                                          <p:spTgt spid="8"/>
                                        </p:tgtEl>
                                        <p:attrNameLst>
                                          <p:attrName>ppt_y</p:attrName>
                                        </p:attrNameLst>
                                      </p:cBhvr>
                                      <p:tavLst>
                                        <p:tav tm="0">
                                          <p:val>
                                            <p:strVal val="ppt_y"/>
                                          </p:val>
                                        </p:tav>
                                        <p:tav tm="100000">
                                          <p:val>
                                            <p:strVal val="ppt_y+.1"/>
                                          </p:val>
                                        </p:tav>
                                      </p:tavLst>
                                    </p:anim>
                                    <p:set>
                                      <p:cBhvr>
                                        <p:cTn id="25" dur="1" fill="hold">
                                          <p:stCondLst>
                                            <p:cond delay="999"/>
                                          </p:stCondLst>
                                        </p:cTn>
                                        <p:tgtEl>
                                          <p:spTgt spid="8"/>
                                        </p:tgtEl>
                                        <p:attrNameLst>
                                          <p:attrName>style.visibility</p:attrName>
                                        </p:attrNameLst>
                                      </p:cBhvr>
                                      <p:to>
                                        <p:strVal val="hidden"/>
                                      </p:to>
                                    </p:set>
                                  </p:childTnLst>
                                </p:cTn>
                              </p:par>
                            </p:childTnLst>
                          </p:cTn>
                        </p:par>
                        <p:par>
                          <p:cTn id="26" fill="hold">
                            <p:stCondLst>
                              <p:cond delay="1000"/>
                            </p:stCondLst>
                            <p:childTnLst>
                              <p:par>
                                <p:cTn id="27" presetID="63" presetClass="path" presetSubtype="0" accel="50000" decel="50000" fill="hold" nodeType="afterEffect">
                                  <p:stCondLst>
                                    <p:cond delay="0"/>
                                  </p:stCondLst>
                                  <p:childTnLst>
                                    <p:animMotion origin="layout" path="M 0.25 -3.33333E-6 L 0.49076 -0.00555 " pathEditMode="relative" rAng="0" ptsTypes="AA">
                                      <p:cBhvr>
                                        <p:cTn id="28" dur="2000" fill="hold"/>
                                        <p:tgtEl>
                                          <p:spTgt spid="7"/>
                                        </p:tgtEl>
                                        <p:attrNameLst>
                                          <p:attrName>ppt_x</p:attrName>
                                          <p:attrName>ppt_y</p:attrName>
                                        </p:attrNameLst>
                                      </p:cBhvr>
                                      <p:rCtr x="12031" y="-278"/>
                                    </p:animMotion>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par>
                          <p:cTn id="37" fill="hold">
                            <p:stCondLst>
                              <p:cond delay="1000"/>
                            </p:stCondLst>
                            <p:childTnLst>
                              <p:par>
                                <p:cTn id="38" presetID="63" presetClass="path" presetSubtype="0" accel="50000" decel="50000" fill="hold" nodeType="afterEffect">
                                  <p:stCondLst>
                                    <p:cond delay="0"/>
                                  </p:stCondLst>
                                  <p:childTnLst>
                                    <p:animMotion origin="layout" path="M 0.49075 -0.00555 L 0.63607 -0.00555 " pathEditMode="relative" rAng="0" ptsTypes="AA">
                                      <p:cBhvr>
                                        <p:cTn id="39" dur="2000" fill="hold"/>
                                        <p:tgtEl>
                                          <p:spTgt spid="7"/>
                                        </p:tgtEl>
                                        <p:attrNameLst>
                                          <p:attrName>ppt_x</p:attrName>
                                          <p:attrName>ppt_y</p:attrName>
                                        </p:attrNameLst>
                                      </p:cBhvr>
                                      <p:rCtr x="7813" y="-787"/>
                                    </p:animMotion>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10"/>
                                        </p:tgtEl>
                                      </p:cBhvr>
                                    </p:animEffect>
                                    <p:anim calcmode="lin" valueType="num">
                                      <p:cBhvr>
                                        <p:cTn id="45" dur="1000"/>
                                        <p:tgtEl>
                                          <p:spTgt spid="10"/>
                                        </p:tgtEl>
                                        <p:attrNameLst>
                                          <p:attrName>ppt_x</p:attrName>
                                        </p:attrNameLst>
                                      </p:cBhvr>
                                      <p:tavLst>
                                        <p:tav tm="0">
                                          <p:val>
                                            <p:strVal val="ppt_x"/>
                                          </p:val>
                                        </p:tav>
                                        <p:tav tm="100000">
                                          <p:val>
                                            <p:strVal val="ppt_x"/>
                                          </p:val>
                                        </p:tav>
                                      </p:tavLst>
                                    </p:anim>
                                    <p:anim calcmode="lin" valueType="num">
                                      <p:cBhvr>
                                        <p:cTn id="46" dur="1000"/>
                                        <p:tgtEl>
                                          <p:spTgt spid="10"/>
                                        </p:tgtEl>
                                        <p:attrNameLst>
                                          <p:attrName>ppt_y</p:attrName>
                                        </p:attrNameLst>
                                      </p:cBhvr>
                                      <p:tavLst>
                                        <p:tav tm="0">
                                          <p:val>
                                            <p:strVal val="ppt_y"/>
                                          </p:val>
                                        </p:tav>
                                        <p:tav tm="100000">
                                          <p:val>
                                            <p:strVal val="ppt_y+.1"/>
                                          </p:val>
                                        </p:tav>
                                      </p:tavLst>
                                    </p:anim>
                                    <p:set>
                                      <p:cBhvr>
                                        <p:cTn id="47" dur="1" fill="hold">
                                          <p:stCondLst>
                                            <p:cond delay="999"/>
                                          </p:stCondLst>
                                        </p:cTn>
                                        <p:tgtEl>
                                          <p:spTgt spid="10"/>
                                        </p:tgtEl>
                                        <p:attrNameLst>
                                          <p:attrName>style.visibility</p:attrName>
                                        </p:attrNameLst>
                                      </p:cBhvr>
                                      <p:to>
                                        <p:strVal val="hidden"/>
                                      </p:to>
                                    </p:set>
                                  </p:childTnLst>
                                </p:cTn>
                              </p:par>
                            </p:childTnLst>
                          </p:cTn>
                        </p:par>
                        <p:par>
                          <p:cTn id="48" fill="hold">
                            <p:stCondLst>
                              <p:cond delay="1000"/>
                            </p:stCondLst>
                            <p:childTnLst>
                              <p:par>
                                <p:cTn id="49" presetID="63" presetClass="path" presetSubtype="0" accel="50000" decel="50000" fill="hold" nodeType="afterEffect">
                                  <p:stCondLst>
                                    <p:cond delay="0"/>
                                  </p:stCondLst>
                                  <p:childTnLst>
                                    <p:animMotion origin="layout" path="M 0.63607 -0.00555 L 0.81107 0.01806 " pathEditMode="relative" rAng="0" ptsTypes="AA">
                                      <p:cBhvr>
                                        <p:cTn id="50" dur="2000" fill="hold"/>
                                        <p:tgtEl>
                                          <p:spTgt spid="7"/>
                                        </p:tgtEl>
                                        <p:attrNameLst>
                                          <p:attrName>ppt_x</p:attrName>
                                          <p:attrName>ppt_y</p:attrName>
                                        </p:attrNameLst>
                                      </p:cBhvr>
                                      <p:rCtr x="8594" y="-625"/>
                                    </p:animMotion>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11"/>
                                        </p:tgtEl>
                                      </p:cBhvr>
                                    </p:animEffect>
                                    <p:anim calcmode="lin" valueType="num">
                                      <p:cBhvr>
                                        <p:cTn id="56" dur="1000"/>
                                        <p:tgtEl>
                                          <p:spTgt spid="11"/>
                                        </p:tgtEl>
                                        <p:attrNameLst>
                                          <p:attrName>ppt_x</p:attrName>
                                        </p:attrNameLst>
                                      </p:cBhvr>
                                      <p:tavLst>
                                        <p:tav tm="0">
                                          <p:val>
                                            <p:strVal val="ppt_x"/>
                                          </p:val>
                                        </p:tav>
                                        <p:tav tm="100000">
                                          <p:val>
                                            <p:strVal val="ppt_x"/>
                                          </p:val>
                                        </p:tav>
                                      </p:tavLst>
                                    </p:anim>
                                    <p:anim calcmode="lin" valueType="num">
                                      <p:cBhvr>
                                        <p:cTn id="57" dur="1000"/>
                                        <p:tgtEl>
                                          <p:spTgt spid="11"/>
                                        </p:tgtEl>
                                        <p:attrNameLst>
                                          <p:attrName>ppt_y</p:attrName>
                                        </p:attrNameLst>
                                      </p:cBhvr>
                                      <p:tavLst>
                                        <p:tav tm="0">
                                          <p:val>
                                            <p:strVal val="ppt_y"/>
                                          </p:val>
                                        </p:tav>
                                        <p:tav tm="100000">
                                          <p:val>
                                            <p:strVal val="ppt_y+.1"/>
                                          </p:val>
                                        </p:tav>
                                      </p:tavLst>
                                    </p:anim>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1000"/>
                            </p:stCondLst>
                            <p:childTnLst>
                              <p:par>
                                <p:cTn id="60" presetID="63" presetClass="path" presetSubtype="0" accel="50000" decel="50000" fill="hold" nodeType="afterEffect">
                                  <p:stCondLst>
                                    <p:cond delay="0"/>
                                  </p:stCondLst>
                                  <p:childTnLst>
                                    <p:animMotion origin="layout" path="M 0.81107 0.01806 L 1.2254 0.03056 " pathEditMode="relative" rAng="0" ptsTypes="AA">
                                      <p:cBhvr>
                                        <p:cTn id="61" dur="2000" fill="hold"/>
                                        <p:tgtEl>
                                          <p:spTgt spid="7"/>
                                        </p:tgtEl>
                                        <p:attrNameLst>
                                          <p:attrName>ppt_x</p:attrName>
                                          <p:attrName>ppt_y</p:attrName>
                                        </p:attrNameLst>
                                      </p:cBhvr>
                                      <p:rCtr x="20716" y="625"/>
                                    </p:animMotion>
                                  </p:childTnLst>
                                </p:cTn>
                              </p:par>
                            </p:childTnLst>
                          </p:cTn>
                        </p:par>
                      </p:childTnLst>
                    </p:cTn>
                  </p:par>
                </p:childTnLst>
              </p:cTn>
              <p:nextCondLst>
                <p:cond evt="onClick" delay="0">
                  <p:tgtEl>
                    <p:spTgt spid="11"/>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8" name="TextBox 7"/>
          <p:cNvSpPr txBox="1"/>
          <p:nvPr/>
        </p:nvSpPr>
        <p:spPr>
          <a:xfrm>
            <a:off x="1208845" y="2103223"/>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lang="en-GB" sz="6000" b="1" dirty="0">
                <a:solidFill>
                  <a:prstClr val="white"/>
                </a:solidFill>
                <a:latin typeface="Cambria" panose="02040503050406030204" pitchFamily="18" charset="0"/>
                <a:ea typeface="Cambria" panose="02040503050406030204" pitchFamily="18" charset="0"/>
              </a:rPr>
              <a:t>33 x 100 </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19" name="Group 18"/>
          <p:cNvGrpSpPr/>
          <p:nvPr/>
        </p:nvGrpSpPr>
        <p:grpSpPr>
          <a:xfrm>
            <a:off x="4371145" y="3774380"/>
            <a:ext cx="3782553" cy="1569660"/>
            <a:chOff x="2341155" y="3441435"/>
            <a:chExt cx="3782553" cy="1569660"/>
          </a:xfrm>
        </p:grpSpPr>
        <p:sp>
          <p:nvSpPr>
            <p:cNvPr id="18" name="Rounded Rectangle 17"/>
            <p:cNvSpPr/>
            <p:nvPr/>
          </p:nvSpPr>
          <p:spPr>
            <a:xfrm>
              <a:off x="2475335" y="3854840"/>
              <a:ext cx="3648373"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mn-cs"/>
                </a:rPr>
                <a:t>3 300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cs typeface="+mn-cs"/>
                </a:rPr>
                <a:t> </a:t>
              </a:r>
            </a:p>
          </p:txBody>
        </p:sp>
      </p:grpSp>
      <p:pic>
        <p:nvPicPr>
          <p:cNvPr id="26" name="图片 2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661983" y="-144860"/>
            <a:ext cx="1338741" cy="1999592"/>
          </a:xfrm>
          <a:prstGeom prst="rect">
            <a:avLst/>
          </a:prstGeom>
        </p:spPr>
      </p:pic>
      <p:pic>
        <p:nvPicPr>
          <p:cNvPr id="27" name="Picture 26"/>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7257044" y="3800086"/>
            <a:ext cx="2500834" cy="1511616"/>
          </a:xfrm>
          <a:prstGeom prst="rect">
            <a:avLst/>
          </a:prstGeom>
        </p:spPr>
      </p:pic>
    </p:spTree>
    <p:extLst>
      <p:ext uri="{BB962C8B-B14F-4D97-AF65-F5344CB8AC3E}">
        <p14:creationId xmlns:p14="http://schemas.microsoft.com/office/powerpoint/2010/main" val="3461195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63" presetClass="path" presetSubtype="0" accel="50000" decel="50000" fill="hold" nodeType="withEffect">
                                  <p:stCondLst>
                                    <p:cond delay="0"/>
                                  </p:stCondLst>
                                  <p:childTnLst>
                                    <p:animMotion origin="layout" path="M 2.08333E-7 2.96296E-6 L 0.25 2.96296E-6 " pathEditMode="relative" rAng="0" ptsTypes="AA">
                                      <p:cBhvr>
                                        <p:cTn id="11" dur="2000" fill="hold"/>
                                        <p:tgtEl>
                                          <p:spTgt spid="26"/>
                                        </p:tgtEl>
                                        <p:attrNameLst>
                                          <p:attrName>ppt_x</p:attrName>
                                          <p:attrName>ppt_y</p:attrName>
                                        </p:attrNameLst>
                                      </p:cBhvr>
                                      <p:rCtr x="12500" y="0"/>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par>
                                <p:cTn id="18" presetID="2" presetClass="entr" presetSubtype="4"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208844" y="2103223"/>
            <a:ext cx="107355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158 x 10  = ?</a:t>
            </a:r>
          </a:p>
        </p:txBody>
      </p:sp>
      <p:pic>
        <p:nvPicPr>
          <p:cNvPr id="26" name="图片 2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551788" y="7370"/>
            <a:ext cx="1338741" cy="1999592"/>
          </a:xfrm>
          <a:prstGeom prst="rect">
            <a:avLst/>
          </a:prstGeom>
        </p:spPr>
      </p:pic>
      <p:grpSp>
        <p:nvGrpSpPr>
          <p:cNvPr id="2" name="Group 1">
            <a:extLst>
              <a:ext uri="{FF2B5EF4-FFF2-40B4-BE49-F238E27FC236}">
                <a16:creationId xmlns:a16="http://schemas.microsoft.com/office/drawing/2014/main" id="{F09A6755-6EB2-F954-CCD4-BF87696403A0}"/>
              </a:ext>
            </a:extLst>
          </p:cNvPr>
          <p:cNvGrpSpPr/>
          <p:nvPr/>
        </p:nvGrpSpPr>
        <p:grpSpPr>
          <a:xfrm>
            <a:off x="4247320" y="4050605"/>
            <a:ext cx="3782553" cy="1569660"/>
            <a:chOff x="2341155" y="3441435"/>
            <a:chExt cx="3782553" cy="1569660"/>
          </a:xfrm>
        </p:grpSpPr>
        <p:sp>
          <p:nvSpPr>
            <p:cNvPr id="3" name="Rounded Rectangle 17">
              <a:extLst>
                <a:ext uri="{FF2B5EF4-FFF2-40B4-BE49-F238E27FC236}">
                  <a16:creationId xmlns:a16="http://schemas.microsoft.com/office/drawing/2014/main" id="{371EBADD-F139-A841-0A7A-1E4E3F3CB698}"/>
                </a:ext>
              </a:extLst>
            </p:cNvPr>
            <p:cNvSpPr/>
            <p:nvPr/>
          </p:nvSpPr>
          <p:spPr>
            <a:xfrm>
              <a:off x="2475335" y="3854840"/>
              <a:ext cx="3648373"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mn-cs"/>
                </a:rPr>
                <a:t>1 580</a:t>
              </a:r>
            </a:p>
          </p:txBody>
        </p:sp>
        <p:sp>
          <p:nvSpPr>
            <p:cNvPr id="6" name="TextBox 5">
              <a:extLst>
                <a:ext uri="{FF2B5EF4-FFF2-40B4-BE49-F238E27FC236}">
                  <a16:creationId xmlns:a16="http://schemas.microsoft.com/office/drawing/2014/main" id="{57CCA51D-92E9-04F0-75C9-2E58B75BAC65}"/>
                </a:ext>
              </a:extLst>
            </p:cNvPr>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cs typeface="+mn-cs"/>
                </a:rPr>
                <a:t> </a:t>
              </a:r>
            </a:p>
          </p:txBody>
        </p:sp>
      </p:grpSp>
      <p:pic>
        <p:nvPicPr>
          <p:cNvPr id="7" name="Picture 6">
            <a:extLst>
              <a:ext uri="{FF2B5EF4-FFF2-40B4-BE49-F238E27FC236}">
                <a16:creationId xmlns:a16="http://schemas.microsoft.com/office/drawing/2014/main" id="{C3C65639-2877-E6A9-0396-7E8077611CAE}"/>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7133219" y="4076311"/>
            <a:ext cx="2500834" cy="1511616"/>
          </a:xfrm>
          <a:prstGeom prst="rect">
            <a:avLst/>
          </a:prstGeom>
        </p:spPr>
      </p:pic>
    </p:spTree>
    <p:extLst>
      <p:ext uri="{BB962C8B-B14F-4D97-AF65-F5344CB8AC3E}">
        <p14:creationId xmlns:p14="http://schemas.microsoft.com/office/powerpoint/2010/main" val="4293348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63" presetClass="path" presetSubtype="0" accel="50000" decel="50000" fill="hold" nodeType="withEffect">
                                  <p:stCondLst>
                                    <p:cond delay="0"/>
                                  </p:stCondLst>
                                  <p:childTnLst>
                                    <p:animMotion origin="layout" path="M 0.05573 0.01574 L 0.3336 0.01458 " pathEditMode="relative" rAng="0" ptsTypes="AA">
                                      <p:cBhvr>
                                        <p:cTn id="11" dur="2000" fill="hold"/>
                                        <p:tgtEl>
                                          <p:spTgt spid="26"/>
                                        </p:tgtEl>
                                        <p:attrNameLst>
                                          <p:attrName>ppt_x</p:attrName>
                                          <p:attrName>ppt_y</p:attrName>
                                        </p:attrNameLst>
                                      </p:cBhvr>
                                      <p:rCtr x="13893" y="-69"/>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208845" y="2103223"/>
            <a:ext cx="1022985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25 x 1 000 = ?</a:t>
            </a:r>
          </a:p>
        </p:txBody>
      </p:sp>
      <p:pic>
        <p:nvPicPr>
          <p:cNvPr id="26" name="图片 2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654399" y="103631"/>
            <a:ext cx="1338741" cy="1999592"/>
          </a:xfrm>
          <a:prstGeom prst="rect">
            <a:avLst/>
          </a:prstGeom>
        </p:spPr>
      </p:pic>
      <p:grpSp>
        <p:nvGrpSpPr>
          <p:cNvPr id="2" name="Group 1">
            <a:extLst>
              <a:ext uri="{FF2B5EF4-FFF2-40B4-BE49-F238E27FC236}">
                <a16:creationId xmlns:a16="http://schemas.microsoft.com/office/drawing/2014/main" id="{66D65792-D60F-FDA7-4044-F281C68D4C44}"/>
              </a:ext>
            </a:extLst>
          </p:cNvPr>
          <p:cNvGrpSpPr/>
          <p:nvPr/>
        </p:nvGrpSpPr>
        <p:grpSpPr>
          <a:xfrm>
            <a:off x="4247320" y="4050605"/>
            <a:ext cx="3782553" cy="1569660"/>
            <a:chOff x="2341155" y="3441435"/>
            <a:chExt cx="3782553" cy="1569660"/>
          </a:xfrm>
        </p:grpSpPr>
        <p:sp>
          <p:nvSpPr>
            <p:cNvPr id="3" name="Rounded Rectangle 17">
              <a:extLst>
                <a:ext uri="{FF2B5EF4-FFF2-40B4-BE49-F238E27FC236}">
                  <a16:creationId xmlns:a16="http://schemas.microsoft.com/office/drawing/2014/main" id="{F1B07580-40E6-FB4D-B21E-E93DC6128548}"/>
                </a:ext>
              </a:extLst>
            </p:cNvPr>
            <p:cNvSpPr/>
            <p:nvPr/>
          </p:nvSpPr>
          <p:spPr>
            <a:xfrm>
              <a:off x="2475335" y="3854840"/>
              <a:ext cx="3648373"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mn-cs"/>
                </a:rPr>
                <a:t>25 000</a:t>
              </a:r>
            </a:p>
          </p:txBody>
        </p:sp>
        <p:sp>
          <p:nvSpPr>
            <p:cNvPr id="6" name="TextBox 5">
              <a:extLst>
                <a:ext uri="{FF2B5EF4-FFF2-40B4-BE49-F238E27FC236}">
                  <a16:creationId xmlns:a16="http://schemas.microsoft.com/office/drawing/2014/main" id="{32CC56F9-4AFF-A8AC-FAB6-9C8AA1119A59}"/>
                </a:ext>
              </a:extLst>
            </p:cNvPr>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cs typeface="+mn-cs"/>
                </a:rPr>
                <a:t> </a:t>
              </a:r>
            </a:p>
          </p:txBody>
        </p:sp>
      </p:grpSp>
      <p:pic>
        <p:nvPicPr>
          <p:cNvPr id="7" name="Picture 6">
            <a:extLst>
              <a:ext uri="{FF2B5EF4-FFF2-40B4-BE49-F238E27FC236}">
                <a16:creationId xmlns:a16="http://schemas.microsoft.com/office/drawing/2014/main" id="{AF33DAB4-5241-FCC0-FAD2-F22E19415E29}"/>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7133219" y="4076311"/>
            <a:ext cx="2500834" cy="1511616"/>
          </a:xfrm>
          <a:prstGeom prst="rect">
            <a:avLst/>
          </a:prstGeom>
        </p:spPr>
      </p:pic>
    </p:spTree>
    <p:extLst>
      <p:ext uri="{BB962C8B-B14F-4D97-AF65-F5344CB8AC3E}">
        <p14:creationId xmlns:p14="http://schemas.microsoft.com/office/powerpoint/2010/main" val="809701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63" presetClass="path" presetSubtype="0" accel="50000" decel="50000" fill="hold" nodeType="withEffect">
                                  <p:stCondLst>
                                    <p:cond delay="0"/>
                                  </p:stCondLst>
                                  <p:childTnLst>
                                    <p:animMotion origin="layout" path="M 0 0 L 0.25 0 E" pathEditMode="relative" ptsTypes="">
                                      <p:cBhvr>
                                        <p:cTn id="11" dur="2000" fill="hold"/>
                                        <p:tgtEl>
                                          <p:spTgt spid="26"/>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6" name="图片 2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524754" y="-78979"/>
            <a:ext cx="1338741" cy="1999592"/>
          </a:xfrm>
          <a:prstGeom prst="rect">
            <a:avLst/>
          </a:prstGeom>
        </p:spPr>
      </p:pic>
      <p:sp>
        <p:nvSpPr>
          <p:cNvPr id="31" name="TextBox 30"/>
          <p:cNvSpPr txBox="1"/>
          <p:nvPr/>
        </p:nvSpPr>
        <p:spPr>
          <a:xfrm>
            <a:off x="981075" y="2199528"/>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510</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x 10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D12FE421-4F16-970F-F2D1-C9EE3750C630}"/>
              </a:ext>
            </a:extLst>
          </p:cNvPr>
          <p:cNvGrpSpPr/>
          <p:nvPr/>
        </p:nvGrpSpPr>
        <p:grpSpPr>
          <a:xfrm>
            <a:off x="4247320" y="4050605"/>
            <a:ext cx="3782553" cy="1569660"/>
            <a:chOff x="2341155" y="3441435"/>
            <a:chExt cx="3782553" cy="1569660"/>
          </a:xfrm>
        </p:grpSpPr>
        <p:sp>
          <p:nvSpPr>
            <p:cNvPr id="3" name="Rounded Rectangle 17">
              <a:extLst>
                <a:ext uri="{FF2B5EF4-FFF2-40B4-BE49-F238E27FC236}">
                  <a16:creationId xmlns:a16="http://schemas.microsoft.com/office/drawing/2014/main" id="{161F1213-389D-B052-A164-88CFBAB27D26}"/>
                </a:ext>
              </a:extLst>
            </p:cNvPr>
            <p:cNvSpPr/>
            <p:nvPr/>
          </p:nvSpPr>
          <p:spPr>
            <a:xfrm>
              <a:off x="2475335" y="3854840"/>
              <a:ext cx="3648373"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mn-cs"/>
                </a:rPr>
                <a:t>5 100</a:t>
              </a:r>
            </a:p>
          </p:txBody>
        </p:sp>
        <p:sp>
          <p:nvSpPr>
            <p:cNvPr id="6" name="TextBox 5">
              <a:extLst>
                <a:ext uri="{FF2B5EF4-FFF2-40B4-BE49-F238E27FC236}">
                  <a16:creationId xmlns:a16="http://schemas.microsoft.com/office/drawing/2014/main" id="{6FEA0D3B-A46C-DDB0-3F69-AA0649AFDD80}"/>
                </a:ext>
              </a:extLst>
            </p:cNvPr>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cs typeface="+mn-cs"/>
                </a:rPr>
                <a:t> </a:t>
              </a:r>
            </a:p>
          </p:txBody>
        </p:sp>
      </p:grpSp>
      <p:pic>
        <p:nvPicPr>
          <p:cNvPr id="7" name="Picture 6">
            <a:extLst>
              <a:ext uri="{FF2B5EF4-FFF2-40B4-BE49-F238E27FC236}">
                <a16:creationId xmlns:a16="http://schemas.microsoft.com/office/drawing/2014/main" id="{C43CBF77-8556-8DB7-327B-CE90B9535BEE}"/>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7133219" y="4076311"/>
            <a:ext cx="2500834" cy="1511616"/>
          </a:xfrm>
          <a:prstGeom prst="rect">
            <a:avLst/>
          </a:prstGeom>
        </p:spPr>
      </p:pic>
    </p:spTree>
    <p:extLst>
      <p:ext uri="{BB962C8B-B14F-4D97-AF65-F5344CB8AC3E}">
        <p14:creationId xmlns:p14="http://schemas.microsoft.com/office/powerpoint/2010/main" val="202542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63" presetClass="path" presetSubtype="0" accel="50000" decel="50000" fill="hold" nodeType="withEffect">
                                  <p:stCondLst>
                                    <p:cond delay="0"/>
                                  </p:stCondLst>
                                  <p:childTnLst>
                                    <p:animMotion origin="layout" path="M 3.54167E-6 7.40741E-7 L 0.31705 -0.00787 " pathEditMode="relative" rAng="0" ptsTypes="AA">
                                      <p:cBhvr>
                                        <p:cTn id="11" dur="2000" fill="hold"/>
                                        <p:tgtEl>
                                          <p:spTgt spid="26"/>
                                        </p:tgtEl>
                                        <p:attrNameLst>
                                          <p:attrName>ppt_x</p:attrName>
                                          <p:attrName>ppt_y</p:attrName>
                                        </p:attrNameLst>
                                      </p:cBhvr>
                                      <p:rCtr x="15846" y="-394"/>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9391" y="657458"/>
            <a:ext cx="6019208" cy="3706607"/>
          </a:xfrm>
          <a:prstGeom prst="rect">
            <a:avLst/>
          </a:prstGeom>
        </p:spPr>
      </p:pic>
    </p:spTree>
    <p:extLst>
      <p:ext uri="{BB962C8B-B14F-4D97-AF65-F5344CB8AC3E}">
        <p14:creationId xmlns:p14="http://schemas.microsoft.com/office/powerpoint/2010/main" val="241595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9558" y="688290"/>
            <a:ext cx="11133331" cy="605566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3503487" y="41959"/>
            <a:ext cx="5712431" cy="646331"/>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mn-cs"/>
              </a:rPr>
              <a:t>3. </a:t>
            </a:r>
            <a:r>
              <a:rPr kumimoji="0" lang="en-GB" sz="3600" b="1" i="0" u="none" strike="noStrike" kern="1200" cap="none" spc="0" normalizeH="0" baseline="0" noProof="0" dirty="0" err="1">
                <a:ln>
                  <a:noFill/>
                </a:ln>
                <a:solidFill>
                  <a:srgbClr val="4472C4">
                    <a:lumMod val="50000"/>
                  </a:srgbClr>
                </a:solidFill>
                <a:effectLst/>
                <a:uLnTx/>
                <a:uFillTx/>
                <a:latin typeface="Cambria" panose="02040503050406030204" pitchFamily="18" charset="0"/>
                <a:ea typeface="Cambria" panose="02040503050406030204" pitchFamily="18" charset="0"/>
                <a:cs typeface="+mn-cs"/>
              </a:rPr>
              <a:t>Tính</a:t>
            </a:r>
            <a:r>
              <a:rPr kumimoji="0" lang="en-GB" sz="3600" b="1" i="0" u="none" strike="noStrike" kern="1200" cap="none" spc="0" normalizeH="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mn-cs"/>
              </a:rPr>
              <a:t> </a:t>
            </a:r>
            <a:r>
              <a:rPr kumimoji="0" lang="en-GB" sz="3600" b="1" i="0" u="none" strike="noStrike" kern="1200" cap="none" spc="0" normalizeH="0" noProof="0" dirty="0" err="1">
                <a:ln>
                  <a:noFill/>
                </a:ln>
                <a:solidFill>
                  <a:srgbClr val="4472C4">
                    <a:lumMod val="50000"/>
                  </a:srgbClr>
                </a:solidFill>
                <a:effectLst/>
                <a:uLnTx/>
                <a:uFillTx/>
                <a:latin typeface="Cambria" panose="02040503050406030204" pitchFamily="18" charset="0"/>
                <a:ea typeface="Cambria" panose="02040503050406030204" pitchFamily="18" charset="0"/>
                <a:cs typeface="+mn-cs"/>
              </a:rPr>
              <a:t>nhẩm</a:t>
            </a:r>
            <a:r>
              <a:rPr kumimoji="0" lang="en-GB" sz="3600" b="1" i="0" u="none" strike="noStrike" kern="1200" cap="none" spc="0" normalizeH="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mn-cs"/>
              </a:rPr>
              <a:t> (</a:t>
            </a:r>
            <a:r>
              <a:rPr kumimoji="0" lang="en-GB" sz="3600" b="1" i="0" u="none" strike="noStrike" kern="1200" cap="none" spc="0" normalizeH="0" noProof="0" dirty="0" err="1">
                <a:ln>
                  <a:noFill/>
                </a:ln>
                <a:solidFill>
                  <a:srgbClr val="4472C4">
                    <a:lumMod val="50000"/>
                  </a:srgbClr>
                </a:solidFill>
                <a:effectLst/>
                <a:uLnTx/>
                <a:uFillTx/>
                <a:latin typeface="Cambria" panose="02040503050406030204" pitchFamily="18" charset="0"/>
                <a:ea typeface="Cambria" panose="02040503050406030204" pitchFamily="18" charset="0"/>
                <a:cs typeface="+mn-cs"/>
              </a:rPr>
              <a:t>theo</a:t>
            </a:r>
            <a:r>
              <a:rPr kumimoji="0" lang="en-GB" sz="3600" b="1" i="0" u="none" strike="noStrike" kern="1200" cap="none" spc="0" normalizeH="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mn-cs"/>
              </a:rPr>
              <a:t> </a:t>
            </a:r>
            <a:r>
              <a:rPr kumimoji="0" lang="en-GB" sz="3600" b="1" i="0" u="none" strike="noStrike" kern="1200" cap="none" spc="0" normalizeH="0" noProof="0" dirty="0" err="1">
                <a:ln>
                  <a:noFill/>
                </a:ln>
                <a:solidFill>
                  <a:srgbClr val="4472C4">
                    <a:lumMod val="50000"/>
                  </a:srgbClr>
                </a:solidFill>
                <a:effectLst/>
                <a:uLnTx/>
                <a:uFillTx/>
                <a:latin typeface="Cambria" panose="02040503050406030204" pitchFamily="18" charset="0"/>
                <a:ea typeface="Cambria" panose="02040503050406030204" pitchFamily="18" charset="0"/>
                <a:cs typeface="+mn-cs"/>
              </a:rPr>
              <a:t>mẫu</a:t>
            </a:r>
            <a:r>
              <a:rPr kumimoji="0" lang="en-GB" sz="3600" b="1" i="0" u="none" strike="noStrike" kern="1200" cap="none" spc="0" normalizeH="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mn-cs"/>
              </a:rPr>
              <a:t>)</a:t>
            </a:r>
            <a:endPar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067CDFCF-4764-9378-E94F-1704BAE9E212}"/>
              </a:ext>
            </a:extLst>
          </p:cNvPr>
          <p:cNvSpPr txBox="1"/>
          <p:nvPr/>
        </p:nvSpPr>
        <p:spPr>
          <a:xfrm>
            <a:off x="1119883" y="1078787"/>
            <a:ext cx="1438382"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Mẫu</a:t>
            </a:r>
            <a:r>
              <a:rPr lang="en-US" sz="3600" b="1" dirty="0">
                <a:latin typeface="Cambria" panose="02040503050406030204" pitchFamily="18" charset="0"/>
                <a:ea typeface="Cambria" panose="02040503050406030204" pitchFamily="18" charset="0"/>
              </a:rPr>
              <a:t>:</a:t>
            </a:r>
          </a:p>
        </p:txBody>
      </p:sp>
      <p:pic>
        <p:nvPicPr>
          <p:cNvPr id="19" name="Picture 18">
            <a:extLst>
              <a:ext uri="{FF2B5EF4-FFF2-40B4-BE49-F238E27FC236}">
                <a16:creationId xmlns:a16="http://schemas.microsoft.com/office/drawing/2014/main" id="{FE6B025B-FD0E-A7C4-EEC5-0BACEE0013B0}"/>
              </a:ext>
            </a:extLst>
          </p:cNvPr>
          <p:cNvPicPr>
            <a:picLocks noChangeAspect="1"/>
          </p:cNvPicPr>
          <p:nvPr/>
        </p:nvPicPr>
        <p:blipFill>
          <a:blip r:embed="rId2"/>
          <a:stretch>
            <a:fillRect/>
          </a:stretch>
        </p:blipFill>
        <p:spPr>
          <a:xfrm>
            <a:off x="1350944" y="2088916"/>
            <a:ext cx="4125181" cy="2741837"/>
          </a:xfrm>
          <a:prstGeom prst="rect">
            <a:avLst/>
          </a:prstGeom>
        </p:spPr>
      </p:pic>
      <p:pic>
        <p:nvPicPr>
          <p:cNvPr id="21" name="Picture 20">
            <a:extLst>
              <a:ext uri="{FF2B5EF4-FFF2-40B4-BE49-F238E27FC236}">
                <a16:creationId xmlns:a16="http://schemas.microsoft.com/office/drawing/2014/main" id="{29DEFC59-D02B-50BE-17B8-6207B64A1DB7}"/>
              </a:ext>
            </a:extLst>
          </p:cNvPr>
          <p:cNvPicPr>
            <a:picLocks noChangeAspect="1"/>
          </p:cNvPicPr>
          <p:nvPr/>
        </p:nvPicPr>
        <p:blipFill>
          <a:blip r:embed="rId3"/>
          <a:stretch>
            <a:fillRect/>
          </a:stretch>
        </p:blipFill>
        <p:spPr>
          <a:xfrm>
            <a:off x="6544637" y="2211714"/>
            <a:ext cx="4541070" cy="2587922"/>
          </a:xfrm>
          <a:prstGeom prst="rect">
            <a:avLst/>
          </a:prstGeom>
        </p:spPr>
      </p:pic>
      <p:pic>
        <p:nvPicPr>
          <p:cNvPr id="23" name="Picture 22">
            <a:extLst>
              <a:ext uri="{FF2B5EF4-FFF2-40B4-BE49-F238E27FC236}">
                <a16:creationId xmlns:a16="http://schemas.microsoft.com/office/drawing/2014/main" id="{5F943FF7-039B-3459-90EC-8087FAC876CD}"/>
              </a:ext>
            </a:extLst>
          </p:cNvPr>
          <p:cNvPicPr>
            <a:picLocks noChangeAspect="1"/>
          </p:cNvPicPr>
          <p:nvPr/>
        </p:nvPicPr>
        <p:blipFill>
          <a:blip r:embed="rId4"/>
          <a:stretch>
            <a:fillRect/>
          </a:stretch>
        </p:blipFill>
        <p:spPr>
          <a:xfrm>
            <a:off x="1731303" y="5336087"/>
            <a:ext cx="8667750" cy="1076325"/>
          </a:xfrm>
          <a:prstGeom prst="rect">
            <a:avLst/>
          </a:prstGeom>
        </p:spPr>
      </p:pic>
    </p:spTree>
    <p:extLst>
      <p:ext uri="{BB962C8B-B14F-4D97-AF65-F5344CB8AC3E}">
        <p14:creationId xmlns:p14="http://schemas.microsoft.com/office/powerpoint/2010/main" val="924210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572</Words>
  <Application>Microsoft Office PowerPoint</Application>
  <PresentationFormat>Widescreen</PresentationFormat>
  <Paragraphs>74</Paragraphs>
  <Slides>24</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Cambria</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30</cp:revision>
  <dcterms:created xsi:type="dcterms:W3CDTF">2023-11-03T06:23:27Z</dcterms:created>
  <dcterms:modified xsi:type="dcterms:W3CDTF">2023-11-04T10:07:10Z</dcterms:modified>
</cp:coreProperties>
</file>