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8" r:id="rId3"/>
    <p:sldId id="342" r:id="rId4"/>
    <p:sldId id="259" r:id="rId5"/>
    <p:sldId id="539" r:id="rId6"/>
    <p:sldId id="540" r:id="rId7"/>
    <p:sldId id="541" r:id="rId8"/>
    <p:sldId id="542" r:id="rId9"/>
    <p:sldId id="260" r:id="rId10"/>
    <p:sldId id="326" r:id="rId11"/>
    <p:sldId id="319" r:id="rId12"/>
    <p:sldId id="544" r:id="rId13"/>
    <p:sldId id="543" r:id="rId14"/>
    <p:sldId id="335" r:id="rId15"/>
    <p:sldId id="322" r:id="rId16"/>
    <p:sldId id="337" r:id="rId17"/>
    <p:sldId id="323" r:id="rId18"/>
    <p:sldId id="545" r:id="rId19"/>
    <p:sldId id="338" r:id="rId20"/>
    <p:sldId id="325" r:id="rId21"/>
    <p:sldId id="546" r:id="rId22"/>
    <p:sldId id="28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588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609B-5F5F-44F5-B9BD-7446DBE6BC4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50268-29B6-4707-AF23-09AD80B3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EM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50268-29B6-4707-AF23-09AD80B3AB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5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50268-29B6-4707-AF23-09AD80B3AB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50268-29B6-4707-AF23-09AD80B3AB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0024-B8A4-2B2F-8C39-635BE1D0C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52207-7BFD-8AD7-7466-7CAB85992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187A-E6E8-EE56-4750-0C1C0E9E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CCFB-E327-81A5-0D14-861E2CB9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F49E-7F5E-53DA-EF1B-71A75BD0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566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919B-B347-C9D5-0E40-B1FB4226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55C47-9118-7572-0888-E637AADF2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D801C-9A1F-F690-7761-865E4B92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0CE8-4FE0-8CCA-5687-B331F8A9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240CC-C567-A228-C835-4E8D8EE0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87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E7021-6BD4-540C-B453-37A132C06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AB9EC-E4CC-5D94-4D2F-1689702B3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9A85-A3CE-C5B4-E825-5F977A9E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9026F-365B-5257-E9CA-A30628EA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D13F6-0E53-022E-41E6-F430C558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912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7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7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63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2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50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4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5D38-07E2-0AEF-C381-FA3D8A8F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F7CA3-F0F0-649C-B890-00A7F7AE7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4A4D2-B25E-5B0D-B87A-739C51A9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887F-7DA8-AC4B-0DDB-BD0F3CFA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B0D13-3AF5-EFA8-25B2-242CC094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64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21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90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20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05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410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05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908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0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86BD-CB98-4304-04FB-B442FC7E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4675A-AB7B-37FC-8F29-F4225D49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BA17-414B-5C0E-6A6D-F82CE9AC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23AB7-87B4-0EED-F875-9446865D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E4791-F84C-6ED4-C8DB-32E750CE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749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0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338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183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0182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08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D40B-F945-4756-3D7C-86F3AC60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85D7-0E97-9C7F-8318-7F5592638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88144-106A-D39F-4F18-9D6A8376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4944A-EE6E-63C1-F3D8-60C5F1EB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CBA37-47CA-6B13-A47B-63C6244C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7B8B8-D24A-AA5A-1261-CBDF2585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105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D387-E608-AEF1-597B-A87C6B47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CC407-E233-5DC2-F1D3-76608A502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2D13B-2A98-87BF-E201-B23C6BD4F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ECCA6-8BF6-3844-06C4-EFB0DB074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EA1E4-CFB5-1109-0C19-788BABF05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45E4A-2A94-B876-6FA0-EBA90DC9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A8AFD-84F9-98D7-D070-0810464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EB750-A7ED-7CBF-6580-5721AF58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188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DD9E-3957-65E8-9677-D64A3ECF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B62C-81DE-EE1E-8B21-EC38E994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6D16E-F065-C6BE-1FE2-95682D4E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ED144-7095-AF85-06E1-16E15EBE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283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6508F-6763-2FDA-00FA-67DA1E72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1B927-A04D-D80D-E6E7-80356D47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E69FE-E460-C54C-BD01-2D36BF64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49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32AF-4D48-91BA-E1C1-C4A39FD8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2998D-19FC-E986-1E53-6DCED977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6E1D7-AF4F-4B8A-0208-EB5DAC913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2F3C2-5CE2-420C-A48C-BDD2EBA9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8CE61-CE0F-A427-FCA9-FDFB43C2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8DB32-8EF6-C620-37D4-457302E5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70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8DEC-BECA-B0DD-67FD-554FFEAD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5F0848-37D3-4668-D21E-82021E84B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1DD65-98AC-C5FA-633F-549D2AAA2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7F362-F41F-150A-EFAC-8D6036FC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736EE-A272-4C4F-82BA-BEA0FEC8E4E0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0B408-B681-8F85-9C8F-F3A1FD4A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09A8B-C536-5454-EFF4-F0FBB768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866A36-CA3F-45A5-8142-2A5ECE8B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853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AFD6F1-CF11-3CA0-FD30-91A25400EB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1" y="295276"/>
            <a:ext cx="1181100" cy="1181100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727E83A-D65E-8770-257F-E314ED526C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84" y="-8391524"/>
            <a:ext cx="1181100" cy="11811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77A449-A831-58E5-672F-90FAA15A54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355" y="3593647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80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microsoft.com/office/2007/relationships/hdphoto" Target="../media/hdphoto3.wdp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6.wdp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openxmlformats.org/officeDocument/2006/relationships/image" Target="../media/image19.jpg"/><Relationship Id="rId15" Type="http://schemas.microsoft.com/office/2007/relationships/hdphoto" Target="../media/hdphoto7.wdp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6.wdp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openxmlformats.org/officeDocument/2006/relationships/image" Target="../media/image19.jpg"/><Relationship Id="rId15" Type="http://schemas.microsoft.com/office/2007/relationships/hdphoto" Target="../media/hdphoto7.wdp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5.png"/><Relationship Id="rId12" Type="http://schemas.microsoft.com/office/2007/relationships/hdphoto" Target="../media/hdphoto5.wdp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microsoft.com/office/2007/relationships/hdphoto" Target="../media/hdphoto7.wdp"/><Relationship Id="rId20" Type="http://schemas.openxmlformats.org/officeDocument/2006/relationships/image" Target="../media/image34.png"/><Relationship Id="rId1" Type="http://schemas.microsoft.com/office/2007/relationships/media" Target="../media/media1.mp3"/><Relationship Id="rId6" Type="http://schemas.openxmlformats.org/officeDocument/2006/relationships/image" Target="../media/image19.jp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1.xml"/><Relationship Id="rId9" Type="http://schemas.openxmlformats.org/officeDocument/2006/relationships/slide" Target="slide7.xml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EB9B8C-5BE3-B937-4021-9B3716965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900" y="2033341"/>
            <a:ext cx="2109399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07D5DB-4B62-A927-3691-850FDEA86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010" y="3051742"/>
            <a:ext cx="6620830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E5E58D-92AE-1611-FF0F-E885F003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05483"/>
            <a:ext cx="11506200" cy="6423917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C9A49D74-9410-7F4E-2CBA-1CA9FFACBCC7}"/>
              </a:ext>
            </a:extLst>
          </p:cNvPr>
          <p:cNvSpPr/>
          <p:nvPr/>
        </p:nvSpPr>
        <p:spPr>
          <a:xfrm>
            <a:off x="3609974" y="1038225"/>
            <a:ext cx="8353425" cy="58081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C6014B0A-4ECA-0F8E-C82D-41A7641F5F81}"/>
              </a:ext>
            </a:extLst>
          </p:cNvPr>
          <p:cNvSpPr>
            <a:spLocks noChangeAspect="1"/>
          </p:cNvSpPr>
          <p:nvPr/>
        </p:nvSpPr>
        <p:spPr>
          <a:xfrm>
            <a:off x="3724275" y="1152525"/>
            <a:ext cx="8101160" cy="5693838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AFD35A-7146-1F47-D70A-BC0EB2045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0"/>
          <a:stretch/>
        </p:blipFill>
        <p:spPr>
          <a:xfrm>
            <a:off x="4489806" y="156945"/>
            <a:ext cx="6287785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F63C66-99C4-461A-2B1A-BA1D94635306}"/>
              </a:ext>
            </a:extLst>
          </p:cNvPr>
          <p:cNvSpPr txBox="1"/>
          <p:nvPr/>
        </p:nvSpPr>
        <p:spPr>
          <a:xfrm>
            <a:off x="5486400" y="68816"/>
            <a:ext cx="52911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187 284 : 6 =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A42A3A-FA1C-E8FC-FFFC-DAA838F3F733}"/>
              </a:ext>
            </a:extLst>
          </p:cNvPr>
          <p:cNvGrpSpPr/>
          <p:nvPr/>
        </p:nvGrpSpPr>
        <p:grpSpPr>
          <a:xfrm>
            <a:off x="224318" y="172949"/>
            <a:ext cx="3901505" cy="1005840"/>
            <a:chOff x="152400" y="1981200"/>
            <a:chExt cx="2781292" cy="10058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2036938-B69A-0342-463D-D223DB9F6CFE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E312A24-97DA-4062-F6C2-3CBBC21421DD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12A08E-1813-39B6-87DA-9E28FDA2425E}"/>
                </a:ext>
              </a:extLst>
            </p:cNvPr>
            <p:cNvSpPr txBox="1"/>
            <p:nvPr/>
          </p:nvSpPr>
          <p:spPr>
            <a:xfrm>
              <a:off x="432716" y="2142381"/>
              <a:ext cx="217669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E51AF1D-16BB-54FB-50A9-0A27E4D7EFB0}"/>
              </a:ext>
            </a:extLst>
          </p:cNvPr>
          <p:cNvSpPr txBox="1"/>
          <p:nvPr/>
        </p:nvSpPr>
        <p:spPr>
          <a:xfrm>
            <a:off x="4239285" y="1159257"/>
            <a:ext cx="73191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it-IT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theo thứ tự từ trái sang phải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5D4E9CF-EA94-F88B-8868-5E2BACB703B4}"/>
              </a:ext>
            </a:extLst>
          </p:cNvPr>
          <p:cNvSpPr/>
          <p:nvPr/>
        </p:nvSpPr>
        <p:spPr>
          <a:xfrm>
            <a:off x="104775" y="1571945"/>
            <a:ext cx="3388438" cy="46233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134590-7DE1-5412-568C-CF7FCC7AD41E}"/>
              </a:ext>
            </a:extLst>
          </p:cNvPr>
          <p:cNvSpPr txBox="1"/>
          <p:nvPr/>
        </p:nvSpPr>
        <p:spPr>
          <a:xfrm>
            <a:off x="4239285" y="1672965"/>
            <a:ext cx="7724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chia 6 được 3, viết 3;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B82711-6077-D369-A6CC-77733FEABFE3}"/>
              </a:ext>
            </a:extLst>
          </p:cNvPr>
          <p:cNvSpPr txBox="1"/>
          <p:nvPr/>
        </p:nvSpPr>
        <p:spPr>
          <a:xfrm>
            <a:off x="4017195" y="2094206"/>
            <a:ext cx="75660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nhân 6 bằng 18, 18 trừ 18 bằng 0, viết 0.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504C48-A482-C398-F9F2-F748CE712B54}"/>
              </a:ext>
            </a:extLst>
          </p:cNvPr>
          <p:cNvSpPr txBox="1"/>
          <p:nvPr/>
        </p:nvSpPr>
        <p:spPr>
          <a:xfrm>
            <a:off x="4229010" y="2525721"/>
            <a:ext cx="72985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7, 7 chia 6 được 1, viết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0F2794-45D2-C623-E511-7AE687558D83}"/>
              </a:ext>
            </a:extLst>
          </p:cNvPr>
          <p:cNvSpPr txBox="1"/>
          <p:nvPr/>
        </p:nvSpPr>
        <p:spPr>
          <a:xfrm>
            <a:off x="3992705" y="2988058"/>
            <a:ext cx="7724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6, 7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C09185-8273-7C50-CC71-30AB85146638}"/>
              </a:ext>
            </a:extLst>
          </p:cNvPr>
          <p:cNvSpPr txBox="1"/>
          <p:nvPr/>
        </p:nvSpPr>
        <p:spPr>
          <a:xfrm>
            <a:off x="4198189" y="3470943"/>
            <a:ext cx="7724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2, được 12, 12 chia 6 được 2, viết 2;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CB1D92-BD81-E91D-5B0C-EE54D5DD4F78}"/>
              </a:ext>
            </a:extLst>
          </p:cNvPr>
          <p:cNvSpPr txBox="1"/>
          <p:nvPr/>
        </p:nvSpPr>
        <p:spPr>
          <a:xfrm>
            <a:off x="4085174" y="3912733"/>
            <a:ext cx="7724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12, 12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884846-9408-5916-AF4D-F5BC2478CC06}"/>
              </a:ext>
            </a:extLst>
          </p:cNvPr>
          <p:cNvGrpSpPr/>
          <p:nvPr/>
        </p:nvGrpSpPr>
        <p:grpSpPr>
          <a:xfrm>
            <a:off x="1842015" y="2048593"/>
            <a:ext cx="1329810" cy="2274978"/>
            <a:chOff x="4983480" y="2246811"/>
            <a:chExt cx="858689" cy="2362143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2785251-985F-C91E-CF8B-8516136B2285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562F4D6-23E7-61DE-88E6-FD4031A87AB3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F88058E-8FA2-8622-2A77-42CC74C751F4}"/>
              </a:ext>
            </a:extLst>
          </p:cNvPr>
          <p:cNvSpPr txBox="1"/>
          <p:nvPr/>
        </p:nvSpPr>
        <p:spPr>
          <a:xfrm>
            <a:off x="0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187 284  6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8D9879-229D-DC1C-B858-D84E301CD621}"/>
              </a:ext>
            </a:extLst>
          </p:cNvPr>
          <p:cNvSpPr txBox="1"/>
          <p:nvPr/>
        </p:nvSpPr>
        <p:spPr>
          <a:xfrm>
            <a:off x="312505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6B3ACB-351A-9CC6-E275-62ED2A2464A6}"/>
              </a:ext>
            </a:extLst>
          </p:cNvPr>
          <p:cNvSpPr txBox="1"/>
          <p:nvPr/>
        </p:nvSpPr>
        <p:spPr>
          <a:xfrm>
            <a:off x="559534" y="257692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C51D54-5E2B-FFB3-2A62-A56A71ADABD6}"/>
              </a:ext>
            </a:extLst>
          </p:cNvPr>
          <p:cNvSpPr txBox="1"/>
          <p:nvPr/>
        </p:nvSpPr>
        <p:spPr>
          <a:xfrm>
            <a:off x="605148" y="30385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85A1D7-485F-502E-7FB8-69473FAED322}"/>
              </a:ext>
            </a:extLst>
          </p:cNvPr>
          <p:cNvSpPr txBox="1"/>
          <p:nvPr/>
        </p:nvSpPr>
        <p:spPr>
          <a:xfrm>
            <a:off x="880752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9E9381-B01D-079A-B216-CA8C5BD9B186}"/>
              </a:ext>
            </a:extLst>
          </p:cNvPr>
          <p:cNvSpPr txBox="1"/>
          <p:nvPr/>
        </p:nvSpPr>
        <p:spPr>
          <a:xfrm>
            <a:off x="1765792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2FC8E4F-62FC-B73A-D169-66CE3142E679}"/>
              </a:ext>
            </a:extLst>
          </p:cNvPr>
          <p:cNvSpPr txBox="1"/>
          <p:nvPr/>
        </p:nvSpPr>
        <p:spPr>
          <a:xfrm>
            <a:off x="2032045" y="262896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BAAA31-6FA9-BAF7-DCE2-7F15041407ED}"/>
              </a:ext>
            </a:extLst>
          </p:cNvPr>
          <p:cNvSpPr txBox="1"/>
          <p:nvPr/>
        </p:nvSpPr>
        <p:spPr>
          <a:xfrm>
            <a:off x="231734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FCBDE1-049E-EF55-BDD6-B2902612932C}"/>
              </a:ext>
            </a:extLst>
          </p:cNvPr>
          <p:cNvSpPr txBox="1"/>
          <p:nvPr/>
        </p:nvSpPr>
        <p:spPr>
          <a:xfrm>
            <a:off x="93415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5FB7A0-039D-0DCA-3EEE-A3CA30A393EE}"/>
              </a:ext>
            </a:extLst>
          </p:cNvPr>
          <p:cNvSpPr txBox="1"/>
          <p:nvPr/>
        </p:nvSpPr>
        <p:spPr>
          <a:xfrm>
            <a:off x="118180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54A37BB-9055-94DA-E785-DA4C0269B752}"/>
              </a:ext>
            </a:extLst>
          </p:cNvPr>
          <p:cNvSpPr txBox="1"/>
          <p:nvPr/>
        </p:nvSpPr>
        <p:spPr>
          <a:xfrm>
            <a:off x="256499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D498145-5ABB-6DB4-8A27-0E01AE876A34}"/>
              </a:ext>
            </a:extLst>
          </p:cNvPr>
          <p:cNvSpPr txBox="1"/>
          <p:nvPr/>
        </p:nvSpPr>
        <p:spPr>
          <a:xfrm>
            <a:off x="1162758" y="392801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71D60E-41C5-5D31-C097-4D7F46AB207C}"/>
              </a:ext>
            </a:extLst>
          </p:cNvPr>
          <p:cNvSpPr txBox="1"/>
          <p:nvPr/>
        </p:nvSpPr>
        <p:spPr>
          <a:xfrm>
            <a:off x="1419933" y="39375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548FCF8-09F0-41E8-FB52-6D90E8C1B9E8}"/>
              </a:ext>
            </a:extLst>
          </p:cNvPr>
          <p:cNvSpPr txBox="1"/>
          <p:nvPr/>
        </p:nvSpPr>
        <p:spPr>
          <a:xfrm>
            <a:off x="2812648" y="26290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E328B8A-98BE-B794-2D8C-708CD65560D6}"/>
              </a:ext>
            </a:extLst>
          </p:cNvPr>
          <p:cNvSpPr txBox="1"/>
          <p:nvPr/>
        </p:nvSpPr>
        <p:spPr>
          <a:xfrm>
            <a:off x="1429458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C09782-B6FD-05A7-DD7C-F9E8A84905E5}"/>
              </a:ext>
            </a:extLst>
          </p:cNvPr>
          <p:cNvSpPr txBox="1"/>
          <p:nvPr/>
        </p:nvSpPr>
        <p:spPr>
          <a:xfrm>
            <a:off x="4228263" y="4391016"/>
            <a:ext cx="7724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8, 8 chia 6 được 1, viết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138B3A-1331-C15D-DBCB-701C2E3E11FD}"/>
              </a:ext>
            </a:extLst>
          </p:cNvPr>
          <p:cNvSpPr txBox="1"/>
          <p:nvPr/>
        </p:nvSpPr>
        <p:spPr>
          <a:xfrm>
            <a:off x="4034552" y="4785608"/>
            <a:ext cx="7724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nhân 6 bằng 6, 8 trừ 6 bằng 2, viết 2.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C88BB1D-99D6-C824-00B1-22A53E14FD88}"/>
              </a:ext>
            </a:extLst>
          </p:cNvPr>
          <p:cNvSpPr txBox="1"/>
          <p:nvPr/>
        </p:nvSpPr>
        <p:spPr>
          <a:xfrm>
            <a:off x="4207715" y="5202674"/>
            <a:ext cx="7724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4, được 24, 24 chia 6 bằng 4, viết 4;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A5CA14B-3650-66DC-1AA9-EDD9E95FC30D}"/>
              </a:ext>
            </a:extLst>
          </p:cNvPr>
          <p:cNvSpPr txBox="1"/>
          <p:nvPr/>
        </p:nvSpPr>
        <p:spPr>
          <a:xfrm>
            <a:off x="4116745" y="5638363"/>
            <a:ext cx="7724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nhân 6 bằng 24, 24 trừ 24 bằng 0, viết 0.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0902E85-0643-B235-A855-19B1750E0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33171"/>
            <a:ext cx="3381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07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49" grpId="0"/>
      <p:bldP spid="50" grpId="0"/>
      <p:bldP spid="52" grpId="0"/>
      <p:bldP spid="53" grpId="0"/>
      <p:bldP spid="54" grpId="0"/>
      <p:bldP spid="5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E5E58D-92AE-1611-FF0F-E885F003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05483"/>
            <a:ext cx="11506200" cy="6423917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A42A3A-FA1C-E8FC-FFFC-DAA838F3F733}"/>
              </a:ext>
            </a:extLst>
          </p:cNvPr>
          <p:cNvGrpSpPr/>
          <p:nvPr/>
        </p:nvGrpSpPr>
        <p:grpSpPr>
          <a:xfrm>
            <a:off x="3955549" y="111304"/>
            <a:ext cx="4243227" cy="1214062"/>
            <a:chOff x="152400" y="1981200"/>
            <a:chExt cx="2781292" cy="10058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2036938-B69A-0342-463D-D223DB9F6CFE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E312A24-97DA-4062-F6C2-3CBBC21421DD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12A08E-1813-39B6-87DA-9E28FDA2425E}"/>
                </a:ext>
              </a:extLst>
            </p:cNvPr>
            <p:cNvSpPr txBox="1"/>
            <p:nvPr/>
          </p:nvSpPr>
          <p:spPr>
            <a:xfrm>
              <a:off x="524414" y="1997676"/>
              <a:ext cx="1718703" cy="8230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54 672 : 6 =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DE4AE5-5913-7819-8C70-89C5B6C141F5}"/>
              </a:ext>
            </a:extLst>
          </p:cNvPr>
          <p:cNvGrpSpPr/>
          <p:nvPr/>
        </p:nvGrpSpPr>
        <p:grpSpPr>
          <a:xfrm>
            <a:off x="6414015" y="2192431"/>
            <a:ext cx="1329810" cy="1239138"/>
            <a:chOff x="4983480" y="2246811"/>
            <a:chExt cx="858689" cy="128661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64E300D-344D-A324-4830-59C67CD77D3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E0567B-3367-87C7-FBF3-CBF715F40906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66259A-FC48-7897-9A18-C42A0336CEBA}"/>
              </a:ext>
            </a:extLst>
          </p:cNvPr>
          <p:cNvSpPr txBox="1"/>
          <p:nvPr/>
        </p:nvSpPr>
        <p:spPr>
          <a:xfrm>
            <a:off x="4828854" y="2144228"/>
            <a:ext cx="260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54 672  6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1CEB7-A958-3E4A-80C1-97A50A3ECA6D}"/>
              </a:ext>
            </a:extLst>
          </p:cNvPr>
          <p:cNvSpPr txBox="1"/>
          <p:nvPr/>
        </p:nvSpPr>
        <p:spPr>
          <a:xfrm>
            <a:off x="5223552" y="265928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96DD4-9F38-9FE2-58FA-FA8E951D30C5}"/>
              </a:ext>
            </a:extLst>
          </p:cNvPr>
          <p:cNvSpPr txBox="1"/>
          <p:nvPr/>
        </p:nvSpPr>
        <p:spPr>
          <a:xfrm>
            <a:off x="5470581" y="266939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C1C3E-2ADF-2FA7-8002-1A26C9301187}"/>
              </a:ext>
            </a:extLst>
          </p:cNvPr>
          <p:cNvSpPr txBox="1"/>
          <p:nvPr/>
        </p:nvSpPr>
        <p:spPr>
          <a:xfrm>
            <a:off x="5475098" y="315159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6DBE8-95F2-D20C-07D5-695540412A5F}"/>
              </a:ext>
            </a:extLst>
          </p:cNvPr>
          <p:cNvSpPr txBox="1"/>
          <p:nvPr/>
        </p:nvSpPr>
        <p:spPr>
          <a:xfrm>
            <a:off x="5750702" y="315769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65F48-F9FC-694F-AB84-797D63144536}"/>
              </a:ext>
            </a:extLst>
          </p:cNvPr>
          <p:cNvSpPr txBox="1"/>
          <p:nvPr/>
        </p:nvSpPr>
        <p:spPr>
          <a:xfrm>
            <a:off x="6337792" y="277265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6BDDD4-2ECF-8B97-D340-58F7B9B68203}"/>
              </a:ext>
            </a:extLst>
          </p:cNvPr>
          <p:cNvSpPr txBox="1"/>
          <p:nvPr/>
        </p:nvSpPr>
        <p:spPr>
          <a:xfrm>
            <a:off x="6604045" y="2772802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420ED-75E2-3AC1-A4B3-310C9E1B7385}"/>
              </a:ext>
            </a:extLst>
          </p:cNvPr>
          <p:cNvSpPr txBox="1"/>
          <p:nvPr/>
        </p:nvSpPr>
        <p:spPr>
          <a:xfrm>
            <a:off x="6889348" y="276333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4A5B86-5CF5-1354-8C0E-F7339044083E}"/>
              </a:ext>
            </a:extLst>
          </p:cNvPr>
          <p:cNvSpPr txBox="1"/>
          <p:nvPr/>
        </p:nvSpPr>
        <p:spPr>
          <a:xfrm>
            <a:off x="5701367" y="358533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025DC7-FE94-C5E9-FAC0-D33BAE5DB577}"/>
              </a:ext>
            </a:extLst>
          </p:cNvPr>
          <p:cNvSpPr txBox="1"/>
          <p:nvPr/>
        </p:nvSpPr>
        <p:spPr>
          <a:xfrm>
            <a:off x="5949017" y="358533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B387DF-14F2-29D6-F4C2-4944598510F1}"/>
              </a:ext>
            </a:extLst>
          </p:cNvPr>
          <p:cNvSpPr txBox="1"/>
          <p:nvPr/>
        </p:nvSpPr>
        <p:spPr>
          <a:xfrm>
            <a:off x="5960361" y="4029155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8A7F56-01FB-8C11-1E1B-D0E4B1317651}"/>
              </a:ext>
            </a:extLst>
          </p:cNvPr>
          <p:cNvSpPr txBox="1"/>
          <p:nvPr/>
        </p:nvSpPr>
        <p:spPr>
          <a:xfrm>
            <a:off x="7156476" y="276333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648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B7D1F1-80B5-2E4C-55C7-7B3001FB2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35" y="1269558"/>
            <a:ext cx="3676207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56BFFD-6D1F-01B1-DA49-0125BDB70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5DA85B2-EA25-8D72-91A9-7797943D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41" y="2374099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ED6F361-E93B-0032-5784-9800FB39C6B8}"/>
              </a:ext>
            </a:extLst>
          </p:cNvPr>
          <p:cNvSpPr/>
          <p:nvPr/>
        </p:nvSpPr>
        <p:spPr>
          <a:xfrm>
            <a:off x="5120493" y="1925321"/>
            <a:ext cx="5303668" cy="1623996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BT1 </a:t>
            </a:r>
            <a:r>
              <a:rPr lang="en-US" sz="28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5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B9D1BF-4018-4718-A15E-430C4471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330840"/>
            <a:ext cx="11506200" cy="6298560"/>
          </a:xfrm>
          <a:prstGeom prst="roundRect">
            <a:avLst>
              <a:gd name="adj" fmla="val 118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9EB899-9F6E-77F0-FB23-DA665566F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4" y="509266"/>
            <a:ext cx="1952625" cy="86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F19021-D79F-E060-846A-2AB4C4842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16974"/>
            <a:ext cx="11125200" cy="1724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2CE6F2-F8D5-47AB-F40F-D2F1E3E9213D}"/>
              </a:ext>
            </a:extLst>
          </p:cNvPr>
          <p:cNvSpPr txBox="1"/>
          <p:nvPr/>
        </p:nvSpPr>
        <p:spPr>
          <a:xfrm>
            <a:off x="2155102" y="2516007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CB1B6-A539-4315-A31B-5AC54648A2FE}"/>
              </a:ext>
            </a:extLst>
          </p:cNvPr>
          <p:cNvSpPr txBox="1"/>
          <p:nvPr/>
        </p:nvSpPr>
        <p:spPr>
          <a:xfrm>
            <a:off x="706447" y="2382443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6FE43D-B780-0FFB-69DE-3A1C4402A9C0}"/>
              </a:ext>
            </a:extLst>
          </p:cNvPr>
          <p:cNvSpPr txBox="1"/>
          <p:nvPr/>
        </p:nvSpPr>
        <p:spPr>
          <a:xfrm>
            <a:off x="942753" y="2382443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9E8F74-5E34-59DD-B7DE-6BE07D712252}"/>
              </a:ext>
            </a:extLst>
          </p:cNvPr>
          <p:cNvSpPr txBox="1"/>
          <p:nvPr/>
        </p:nvSpPr>
        <p:spPr>
          <a:xfrm>
            <a:off x="2401681" y="2516007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D6702A-2AF3-8403-D13F-0C90BF93BCF3}"/>
              </a:ext>
            </a:extLst>
          </p:cNvPr>
          <p:cNvSpPr txBox="1"/>
          <p:nvPr/>
        </p:nvSpPr>
        <p:spPr>
          <a:xfrm>
            <a:off x="932479" y="2721490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32F8BE0-1CA9-0E80-4316-64C3A91ABA83}"/>
              </a:ext>
            </a:extLst>
          </p:cNvPr>
          <p:cNvSpPr txBox="1"/>
          <p:nvPr/>
        </p:nvSpPr>
        <p:spPr>
          <a:xfrm>
            <a:off x="1220155" y="2721490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90C400-9CFA-A6B6-F8EC-33A56C855889}"/>
              </a:ext>
            </a:extLst>
          </p:cNvPr>
          <p:cNvSpPr txBox="1"/>
          <p:nvPr/>
        </p:nvSpPr>
        <p:spPr>
          <a:xfrm>
            <a:off x="2627712" y="2526281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6F3A60-EB84-09AA-FDF8-9D13DC86FC08}"/>
              </a:ext>
            </a:extLst>
          </p:cNvPr>
          <p:cNvSpPr txBox="1"/>
          <p:nvPr/>
        </p:nvSpPr>
        <p:spPr>
          <a:xfrm>
            <a:off x="1220155" y="3153005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88F7F4-56FA-21BD-6F40-034E9285AC3A}"/>
              </a:ext>
            </a:extLst>
          </p:cNvPr>
          <p:cNvSpPr txBox="1"/>
          <p:nvPr/>
        </p:nvSpPr>
        <p:spPr>
          <a:xfrm>
            <a:off x="1466735" y="3153005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567407-2236-EDC4-F990-08A99EBA3CFF}"/>
              </a:ext>
            </a:extLst>
          </p:cNvPr>
          <p:cNvSpPr txBox="1"/>
          <p:nvPr/>
        </p:nvSpPr>
        <p:spPr>
          <a:xfrm>
            <a:off x="2853744" y="2526281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794D12-3945-A9CD-1B30-FC32E71397B7}"/>
              </a:ext>
            </a:extLst>
          </p:cNvPr>
          <p:cNvSpPr txBox="1"/>
          <p:nvPr/>
        </p:nvSpPr>
        <p:spPr>
          <a:xfrm>
            <a:off x="1487283" y="3563971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942B05-86E5-20FF-0B67-68A0B892F412}"/>
              </a:ext>
            </a:extLst>
          </p:cNvPr>
          <p:cNvSpPr txBox="1"/>
          <p:nvPr/>
        </p:nvSpPr>
        <p:spPr>
          <a:xfrm>
            <a:off x="1713315" y="3563971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160478-C500-AD6F-7164-1045D233FE11}"/>
              </a:ext>
            </a:extLst>
          </p:cNvPr>
          <p:cNvSpPr txBox="1"/>
          <p:nvPr/>
        </p:nvSpPr>
        <p:spPr>
          <a:xfrm>
            <a:off x="3059227" y="2526281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6406D0-BBBB-6C7E-9233-B517845A3484}"/>
              </a:ext>
            </a:extLst>
          </p:cNvPr>
          <p:cNvSpPr txBox="1"/>
          <p:nvPr/>
        </p:nvSpPr>
        <p:spPr>
          <a:xfrm>
            <a:off x="1713315" y="3974938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0D60EB-572A-6500-B46F-B645FBBE33FB}"/>
              </a:ext>
            </a:extLst>
          </p:cNvPr>
          <p:cNvSpPr txBox="1"/>
          <p:nvPr/>
        </p:nvSpPr>
        <p:spPr>
          <a:xfrm>
            <a:off x="6316135" y="2516007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24B429-5F1F-2745-49D2-C6A9030F088D}"/>
              </a:ext>
            </a:extLst>
          </p:cNvPr>
          <p:cNvSpPr txBox="1"/>
          <p:nvPr/>
        </p:nvSpPr>
        <p:spPr>
          <a:xfrm>
            <a:off x="4877753" y="2392717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3F0012-7D58-3B68-17DC-7C3AD2BDB818}"/>
              </a:ext>
            </a:extLst>
          </p:cNvPr>
          <p:cNvSpPr txBox="1"/>
          <p:nvPr/>
        </p:nvSpPr>
        <p:spPr>
          <a:xfrm>
            <a:off x="5114058" y="2392717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0767E9-87CB-438D-FFDC-E7C9FA20591E}"/>
              </a:ext>
            </a:extLst>
          </p:cNvPr>
          <p:cNvSpPr txBox="1"/>
          <p:nvPr/>
        </p:nvSpPr>
        <p:spPr>
          <a:xfrm>
            <a:off x="6521618" y="2516007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68C233-EC4B-5404-49A0-A7C7A3B3E06A}"/>
              </a:ext>
            </a:extLst>
          </p:cNvPr>
          <p:cNvSpPr txBox="1"/>
          <p:nvPr/>
        </p:nvSpPr>
        <p:spPr>
          <a:xfrm>
            <a:off x="5144880" y="2772861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4DE8D4-610A-D984-C36D-8EEA7855DB70}"/>
              </a:ext>
            </a:extLst>
          </p:cNvPr>
          <p:cNvSpPr txBox="1"/>
          <p:nvPr/>
        </p:nvSpPr>
        <p:spPr>
          <a:xfrm>
            <a:off x="5453105" y="2772861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9AD1E9-3F20-874A-3837-F11BE151EEB6}"/>
              </a:ext>
            </a:extLst>
          </p:cNvPr>
          <p:cNvSpPr txBox="1"/>
          <p:nvPr/>
        </p:nvSpPr>
        <p:spPr>
          <a:xfrm>
            <a:off x="6757923" y="251600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7965507-A5E6-8DC6-89CC-A7B6584305F2}"/>
              </a:ext>
            </a:extLst>
          </p:cNvPr>
          <p:cNvSpPr txBox="1"/>
          <p:nvPr/>
        </p:nvSpPr>
        <p:spPr>
          <a:xfrm>
            <a:off x="5473653" y="3111908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4F4D24-5E1E-DFBE-5F88-BBB331EEF853}"/>
              </a:ext>
            </a:extLst>
          </p:cNvPr>
          <p:cNvSpPr txBox="1"/>
          <p:nvPr/>
        </p:nvSpPr>
        <p:spPr>
          <a:xfrm>
            <a:off x="5720233" y="3122182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9CC7A0-6EF1-5E13-8A4B-65AD9874B8D1}"/>
              </a:ext>
            </a:extLst>
          </p:cNvPr>
          <p:cNvSpPr txBox="1"/>
          <p:nvPr/>
        </p:nvSpPr>
        <p:spPr>
          <a:xfrm>
            <a:off x="6983954" y="251600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4259BC-CAB7-5C7E-44D0-0F6D8C2D83E9}"/>
              </a:ext>
            </a:extLst>
          </p:cNvPr>
          <p:cNvSpPr txBox="1"/>
          <p:nvPr/>
        </p:nvSpPr>
        <p:spPr>
          <a:xfrm>
            <a:off x="5709959" y="3533148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046CC9D-DD48-901D-D4BC-C69F370421B6}"/>
              </a:ext>
            </a:extLst>
          </p:cNvPr>
          <p:cNvSpPr txBox="1"/>
          <p:nvPr/>
        </p:nvSpPr>
        <p:spPr>
          <a:xfrm>
            <a:off x="5935991" y="3533148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D6FECD-07C6-9B92-726C-FED999FB1D86}"/>
              </a:ext>
            </a:extLst>
          </p:cNvPr>
          <p:cNvSpPr txBox="1"/>
          <p:nvPr/>
        </p:nvSpPr>
        <p:spPr>
          <a:xfrm>
            <a:off x="7220260" y="2505732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1ABD9E-EEFA-FC6B-5003-10EFC3B494B8}"/>
              </a:ext>
            </a:extLst>
          </p:cNvPr>
          <p:cNvSpPr txBox="1"/>
          <p:nvPr/>
        </p:nvSpPr>
        <p:spPr>
          <a:xfrm>
            <a:off x="5935991" y="3892744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EEB30-2A2F-D6B3-4803-0D82B483DC23}"/>
              </a:ext>
            </a:extLst>
          </p:cNvPr>
          <p:cNvSpPr txBox="1"/>
          <p:nvPr/>
        </p:nvSpPr>
        <p:spPr>
          <a:xfrm>
            <a:off x="10436071" y="2505732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C5C3D4-8E30-A78D-4238-61CCE2BAF275}"/>
              </a:ext>
            </a:extLst>
          </p:cNvPr>
          <p:cNvSpPr txBox="1"/>
          <p:nvPr/>
        </p:nvSpPr>
        <p:spPr>
          <a:xfrm>
            <a:off x="9079882" y="239271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A114B5-A3DB-BCEF-C3FD-5E7729E46177}"/>
              </a:ext>
            </a:extLst>
          </p:cNvPr>
          <p:cNvSpPr txBox="1"/>
          <p:nvPr/>
        </p:nvSpPr>
        <p:spPr>
          <a:xfrm>
            <a:off x="9305914" y="239271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3180622-0875-9D7C-DFBE-7F3C6CECA879}"/>
              </a:ext>
            </a:extLst>
          </p:cNvPr>
          <p:cNvSpPr txBox="1"/>
          <p:nvPr/>
        </p:nvSpPr>
        <p:spPr>
          <a:xfrm>
            <a:off x="10662102" y="251600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10C162-E213-61FA-A987-6D674D850AF3}"/>
              </a:ext>
            </a:extLst>
          </p:cNvPr>
          <p:cNvSpPr txBox="1"/>
          <p:nvPr/>
        </p:nvSpPr>
        <p:spPr>
          <a:xfrm>
            <a:off x="9316188" y="281395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58455DB-6487-43A4-2253-3661AA96F11D}"/>
              </a:ext>
            </a:extLst>
          </p:cNvPr>
          <p:cNvSpPr txBox="1"/>
          <p:nvPr/>
        </p:nvSpPr>
        <p:spPr>
          <a:xfrm>
            <a:off x="9583316" y="281395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FC60DFB-7E3F-A860-FD1C-842762B0BB8C}"/>
              </a:ext>
            </a:extLst>
          </p:cNvPr>
          <p:cNvSpPr txBox="1"/>
          <p:nvPr/>
        </p:nvSpPr>
        <p:spPr>
          <a:xfrm>
            <a:off x="10888134" y="251600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D6F000-DF6D-7F32-5170-3C173D07EF7B}"/>
              </a:ext>
            </a:extLst>
          </p:cNvPr>
          <p:cNvSpPr txBox="1"/>
          <p:nvPr/>
        </p:nvSpPr>
        <p:spPr>
          <a:xfrm>
            <a:off x="9614138" y="3214648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9BCF3C-5BD6-B23B-5A81-D5EAAC5DD47F}"/>
              </a:ext>
            </a:extLst>
          </p:cNvPr>
          <p:cNvSpPr txBox="1"/>
          <p:nvPr/>
        </p:nvSpPr>
        <p:spPr>
          <a:xfrm>
            <a:off x="9850444" y="3214648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B2C1EB-63F0-0F07-60CE-BD7147A5A7F2}"/>
              </a:ext>
            </a:extLst>
          </p:cNvPr>
          <p:cNvSpPr txBox="1"/>
          <p:nvPr/>
        </p:nvSpPr>
        <p:spPr>
          <a:xfrm>
            <a:off x="11134713" y="251600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4B363B1-2E8E-6740-D15E-A755EB710B08}"/>
              </a:ext>
            </a:extLst>
          </p:cNvPr>
          <p:cNvSpPr txBox="1"/>
          <p:nvPr/>
        </p:nvSpPr>
        <p:spPr>
          <a:xfrm>
            <a:off x="9860718" y="3646163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4A33B8-E86F-CC7C-9CA8-B7892244C282}"/>
              </a:ext>
            </a:extLst>
          </p:cNvPr>
          <p:cNvSpPr txBox="1"/>
          <p:nvPr/>
        </p:nvSpPr>
        <p:spPr>
          <a:xfrm>
            <a:off x="10107298" y="3646163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EB5871F-4BEE-0EBE-9ED5-9E0508735EA7}"/>
              </a:ext>
            </a:extLst>
          </p:cNvPr>
          <p:cNvSpPr txBox="1"/>
          <p:nvPr/>
        </p:nvSpPr>
        <p:spPr>
          <a:xfrm>
            <a:off x="11371018" y="2516006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7EE684-0CD6-B14A-5C71-920B161183C5}"/>
              </a:ext>
            </a:extLst>
          </p:cNvPr>
          <p:cNvSpPr txBox="1"/>
          <p:nvPr/>
        </p:nvSpPr>
        <p:spPr>
          <a:xfrm>
            <a:off x="10127846" y="4026307"/>
            <a:ext cx="4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01836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9229B-5B8F-2874-EC18-CD55EF1F2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E55299-CB91-302B-1E31-A4BA38C23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08" y="2290232"/>
            <a:ext cx="4825147" cy="3314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FE06A3-1FFF-E6A2-F9A3-D8B90DEB2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131" y="2973525"/>
            <a:ext cx="2461473" cy="2537680"/>
          </a:xfrm>
          <a:prstGeom prst="rect">
            <a:avLst/>
          </a:prstGeom>
        </p:spPr>
      </p:pic>
      <p:pic>
        <p:nvPicPr>
          <p:cNvPr id="20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CB5A1595-93FB-9BE4-D30A-B2486D9FB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23814" y="-4213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49349 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4C33EB0-BD54-DB9A-85CE-FC579F61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330840"/>
            <a:ext cx="11506200" cy="6298560"/>
          </a:xfrm>
          <a:prstGeom prst="roundRect">
            <a:avLst>
              <a:gd name="adj" fmla="val 11828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D2905-25B6-023A-0BF1-80F92A1EB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62" y="572409"/>
            <a:ext cx="4048125" cy="904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84ACD2-760E-C973-F5D5-CCA208402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14" y="2154734"/>
            <a:ext cx="11349519" cy="11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2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4C33EB0-BD54-DB9A-85CE-FC579F61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330840"/>
            <a:ext cx="11506200" cy="6298560"/>
          </a:xfrm>
          <a:prstGeom prst="roundRect">
            <a:avLst>
              <a:gd name="adj" fmla="val 11828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9E336F-6E6B-BC7E-AC0A-B0FA3D20AF6E}"/>
              </a:ext>
            </a:extLst>
          </p:cNvPr>
          <p:cNvGrpSpPr/>
          <p:nvPr/>
        </p:nvGrpSpPr>
        <p:grpSpPr>
          <a:xfrm>
            <a:off x="2348339" y="720261"/>
            <a:ext cx="1329810" cy="1581150"/>
            <a:chOff x="4983480" y="1940131"/>
            <a:chExt cx="858689" cy="266882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8995745-41EE-7D15-455C-78393BAE74C3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1940131"/>
              <a:ext cx="0" cy="266882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382201-E5F7-D78F-F9D6-37F8E11AB5FA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87196E-E9E9-843E-A5F2-4F56E9D07AA7}"/>
              </a:ext>
            </a:extLst>
          </p:cNvPr>
          <p:cNvSpPr txBox="1"/>
          <p:nvPr/>
        </p:nvSpPr>
        <p:spPr>
          <a:xfrm>
            <a:off x="782549" y="634676"/>
            <a:ext cx="25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72 060  4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E8743-87D3-726C-BC72-1185BDCC126C}"/>
              </a:ext>
            </a:extLst>
          </p:cNvPr>
          <p:cNvSpPr txBox="1"/>
          <p:nvPr/>
        </p:nvSpPr>
        <p:spPr>
          <a:xfrm>
            <a:off x="2316074" y="117760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0B56A-BB86-9887-E883-9580DD68BD7D}"/>
              </a:ext>
            </a:extLst>
          </p:cNvPr>
          <p:cNvSpPr txBox="1"/>
          <p:nvPr/>
        </p:nvSpPr>
        <p:spPr>
          <a:xfrm>
            <a:off x="792074" y="115855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7A3C-1EE2-4F20-AAA9-BB335B94340E}"/>
              </a:ext>
            </a:extLst>
          </p:cNvPr>
          <p:cNvSpPr txBox="1"/>
          <p:nvPr/>
        </p:nvSpPr>
        <p:spPr>
          <a:xfrm>
            <a:off x="1077824" y="115855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8F098-A28F-1EB2-7234-C880FEF0A026}"/>
              </a:ext>
            </a:extLst>
          </p:cNvPr>
          <p:cNvSpPr txBox="1"/>
          <p:nvPr/>
        </p:nvSpPr>
        <p:spPr>
          <a:xfrm>
            <a:off x="2601824" y="118712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C86EC-F703-5020-822F-9B82F566A88D}"/>
              </a:ext>
            </a:extLst>
          </p:cNvPr>
          <p:cNvSpPr txBox="1"/>
          <p:nvPr/>
        </p:nvSpPr>
        <p:spPr>
          <a:xfrm>
            <a:off x="1077824" y="163480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5FF3A-D20B-5465-3072-913FCAEAD4FE}"/>
              </a:ext>
            </a:extLst>
          </p:cNvPr>
          <p:cNvSpPr txBox="1"/>
          <p:nvPr/>
        </p:nvSpPr>
        <p:spPr>
          <a:xfrm>
            <a:off x="1373099" y="163480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932C15-C94E-EBB5-1DEC-F885D11AE39A}"/>
              </a:ext>
            </a:extLst>
          </p:cNvPr>
          <p:cNvSpPr txBox="1"/>
          <p:nvPr/>
        </p:nvSpPr>
        <p:spPr>
          <a:xfrm>
            <a:off x="2897099" y="118712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2A763A-D906-CE00-163D-EF3AC6564127}"/>
              </a:ext>
            </a:extLst>
          </p:cNvPr>
          <p:cNvSpPr txBox="1"/>
          <p:nvPr/>
        </p:nvSpPr>
        <p:spPr>
          <a:xfrm>
            <a:off x="1401674" y="206342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3888BC-CF58-3670-EEDA-053E3A35F6B3}"/>
              </a:ext>
            </a:extLst>
          </p:cNvPr>
          <p:cNvSpPr txBox="1"/>
          <p:nvPr/>
        </p:nvSpPr>
        <p:spPr>
          <a:xfrm>
            <a:off x="1649324" y="206342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A00307-BBA7-F55A-FCB2-EC943C8CD325}"/>
              </a:ext>
            </a:extLst>
          </p:cNvPr>
          <p:cNvSpPr txBox="1"/>
          <p:nvPr/>
        </p:nvSpPr>
        <p:spPr>
          <a:xfrm>
            <a:off x="3154274" y="118712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518FC6-C221-B8F9-D782-CB8B5AB35743}"/>
              </a:ext>
            </a:extLst>
          </p:cNvPr>
          <p:cNvSpPr txBox="1"/>
          <p:nvPr/>
        </p:nvSpPr>
        <p:spPr>
          <a:xfrm>
            <a:off x="1687424" y="254920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E9E7C1-BC93-A945-44AA-BA1303CEE524}"/>
              </a:ext>
            </a:extLst>
          </p:cNvPr>
          <p:cNvSpPr txBox="1"/>
          <p:nvPr/>
        </p:nvSpPr>
        <p:spPr>
          <a:xfrm>
            <a:off x="1925549" y="255872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D9FB7-CEA2-8688-AE16-9E174D28FA0C}"/>
              </a:ext>
            </a:extLst>
          </p:cNvPr>
          <p:cNvSpPr txBox="1"/>
          <p:nvPr/>
        </p:nvSpPr>
        <p:spPr>
          <a:xfrm>
            <a:off x="3401924" y="118712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D22D9B-96FC-0F78-544D-8076F0353981}"/>
              </a:ext>
            </a:extLst>
          </p:cNvPr>
          <p:cNvSpPr txBox="1"/>
          <p:nvPr/>
        </p:nvSpPr>
        <p:spPr>
          <a:xfrm>
            <a:off x="1906499" y="311117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F6E5DC-8119-62F4-9B28-6B66DB6A545D}"/>
              </a:ext>
            </a:extLst>
          </p:cNvPr>
          <p:cNvGrpSpPr/>
          <p:nvPr/>
        </p:nvGrpSpPr>
        <p:grpSpPr>
          <a:xfrm>
            <a:off x="8370063" y="550064"/>
            <a:ext cx="1739385" cy="1504232"/>
            <a:chOff x="4983480" y="2246811"/>
            <a:chExt cx="858689" cy="15618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4D2E3D-93B7-65FF-0A3F-BC67731654CC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6186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81734C1-C00E-0B28-6D0E-E86DCC7E6ED7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21896D9-F821-4D14-81D5-47179A88F8F9}"/>
              </a:ext>
            </a:extLst>
          </p:cNvPr>
          <p:cNvSpPr txBox="1"/>
          <p:nvPr/>
        </p:nvSpPr>
        <p:spPr>
          <a:xfrm>
            <a:off x="6585735" y="501861"/>
            <a:ext cx="267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230 855  5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4C7D23-EF81-3819-68FC-9BFE268C5F70}"/>
              </a:ext>
            </a:extLst>
          </p:cNvPr>
          <p:cNvSpPr txBox="1"/>
          <p:nvPr/>
        </p:nvSpPr>
        <p:spPr>
          <a:xfrm>
            <a:off x="8311471" y="1083634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3C10CA-EAA0-E456-A621-DFAC9EC02499}"/>
              </a:ext>
            </a:extLst>
          </p:cNvPr>
          <p:cNvSpPr txBox="1"/>
          <p:nvPr/>
        </p:nvSpPr>
        <p:spPr>
          <a:xfrm>
            <a:off x="6928741" y="956814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A5F68C-A14F-0FC1-4744-1BD7ADF1E1FE}"/>
              </a:ext>
            </a:extLst>
          </p:cNvPr>
          <p:cNvSpPr txBox="1"/>
          <p:nvPr/>
        </p:nvSpPr>
        <p:spPr>
          <a:xfrm>
            <a:off x="7204966" y="956814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6C9B12-7902-B747-7890-790D8CB20104}"/>
              </a:ext>
            </a:extLst>
          </p:cNvPr>
          <p:cNvSpPr txBox="1"/>
          <p:nvPr/>
        </p:nvSpPr>
        <p:spPr>
          <a:xfrm>
            <a:off x="8590693" y="108363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307318-9DA3-AFA5-8904-481074964F4B}"/>
              </a:ext>
            </a:extLst>
          </p:cNvPr>
          <p:cNvSpPr txBox="1"/>
          <p:nvPr/>
        </p:nvSpPr>
        <p:spPr>
          <a:xfrm>
            <a:off x="7212992" y="1410268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69EFA2-F703-49E2-04EA-02BA1E78492D}"/>
              </a:ext>
            </a:extLst>
          </p:cNvPr>
          <p:cNvSpPr txBox="1"/>
          <p:nvPr/>
        </p:nvSpPr>
        <p:spPr>
          <a:xfrm>
            <a:off x="7512013" y="1419793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CB2037-5567-C38A-B898-5F2BEE84C084}"/>
              </a:ext>
            </a:extLst>
          </p:cNvPr>
          <p:cNvSpPr txBox="1"/>
          <p:nvPr/>
        </p:nvSpPr>
        <p:spPr>
          <a:xfrm>
            <a:off x="8846370" y="107336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26DB8B-C9C2-4536-4604-B44A8A7F4A2E}"/>
              </a:ext>
            </a:extLst>
          </p:cNvPr>
          <p:cNvSpPr txBox="1"/>
          <p:nvPr/>
        </p:nvSpPr>
        <p:spPr>
          <a:xfrm>
            <a:off x="7479693" y="1899039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033A5E-334C-1B8C-A15E-313E1D6E02EE}"/>
              </a:ext>
            </a:extLst>
          </p:cNvPr>
          <p:cNvSpPr txBox="1"/>
          <p:nvPr/>
        </p:nvSpPr>
        <p:spPr>
          <a:xfrm>
            <a:off x="7774968" y="1908564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67E181-EE1B-8AA0-5404-CC170ECFD5F2}"/>
              </a:ext>
            </a:extLst>
          </p:cNvPr>
          <p:cNvSpPr txBox="1"/>
          <p:nvPr/>
        </p:nvSpPr>
        <p:spPr>
          <a:xfrm>
            <a:off x="9099799" y="108288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1D77AF-4987-CC55-286A-F45FFF68857B}"/>
              </a:ext>
            </a:extLst>
          </p:cNvPr>
          <p:cNvSpPr txBox="1"/>
          <p:nvPr/>
        </p:nvSpPr>
        <p:spPr>
          <a:xfrm>
            <a:off x="7750674" y="2298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6E15AA-6AAC-73C1-70D7-C13EEA5DE83E}"/>
              </a:ext>
            </a:extLst>
          </p:cNvPr>
          <p:cNvSpPr txBox="1"/>
          <p:nvPr/>
        </p:nvSpPr>
        <p:spPr>
          <a:xfrm>
            <a:off x="8026899" y="23078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69C634-4C84-AEE8-7585-4EFD62CDFEB3}"/>
              </a:ext>
            </a:extLst>
          </p:cNvPr>
          <p:cNvSpPr txBox="1"/>
          <p:nvPr/>
        </p:nvSpPr>
        <p:spPr>
          <a:xfrm>
            <a:off x="9325403" y="107336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CF95B1-A982-CF7A-81BC-168D1C535D5E}"/>
              </a:ext>
            </a:extLst>
          </p:cNvPr>
          <p:cNvSpPr txBox="1"/>
          <p:nvPr/>
        </p:nvSpPr>
        <p:spPr>
          <a:xfrm>
            <a:off x="8032999" y="278122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BAA264-AB43-252D-A444-9575DB2DC4C8}"/>
              </a:ext>
            </a:extLst>
          </p:cNvPr>
          <p:cNvGrpSpPr/>
          <p:nvPr/>
        </p:nvGrpSpPr>
        <p:grpSpPr>
          <a:xfrm>
            <a:off x="5010414" y="3488473"/>
            <a:ext cx="1739385" cy="1504232"/>
            <a:chOff x="4983480" y="2246811"/>
            <a:chExt cx="858689" cy="156186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91F21FA-516D-3299-19D0-FEAF45F02877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6186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F59FB5-3E57-2165-EE61-837B62A53CC4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F0EBDCF-5869-6FE5-BF81-2CF12905CC05}"/>
              </a:ext>
            </a:extLst>
          </p:cNvPr>
          <p:cNvSpPr txBox="1"/>
          <p:nvPr/>
        </p:nvSpPr>
        <p:spPr>
          <a:xfrm>
            <a:off x="3226086" y="3440270"/>
            <a:ext cx="267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133 456  7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E7CD84-CD9B-DE33-E0CD-AAF5D2EBC282}"/>
              </a:ext>
            </a:extLst>
          </p:cNvPr>
          <p:cNvSpPr txBox="1"/>
          <p:nvPr/>
        </p:nvSpPr>
        <p:spPr>
          <a:xfrm>
            <a:off x="4951822" y="4032318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DE9FE9-19B1-BA48-12E0-C8977A9443AF}"/>
              </a:ext>
            </a:extLst>
          </p:cNvPr>
          <p:cNvSpPr txBox="1"/>
          <p:nvPr/>
        </p:nvSpPr>
        <p:spPr>
          <a:xfrm>
            <a:off x="3569092" y="3895223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F21FDF-E4D1-B265-C9C0-BE85D9348703}"/>
              </a:ext>
            </a:extLst>
          </p:cNvPr>
          <p:cNvSpPr txBox="1"/>
          <p:nvPr/>
        </p:nvSpPr>
        <p:spPr>
          <a:xfrm>
            <a:off x="3845317" y="3895223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B6D1B5-1FEC-EF31-BC8C-8F2CC522965B}"/>
              </a:ext>
            </a:extLst>
          </p:cNvPr>
          <p:cNvSpPr txBox="1"/>
          <p:nvPr/>
        </p:nvSpPr>
        <p:spPr>
          <a:xfrm>
            <a:off x="5231044" y="4032319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99A392-10D6-992F-1F88-E7B6FA5F74B2}"/>
              </a:ext>
            </a:extLst>
          </p:cNvPr>
          <p:cNvSpPr txBox="1"/>
          <p:nvPr/>
        </p:nvSpPr>
        <p:spPr>
          <a:xfrm>
            <a:off x="3853343" y="4348677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D770BD-ADDA-D739-63D8-E412E593E8CE}"/>
              </a:ext>
            </a:extLst>
          </p:cNvPr>
          <p:cNvSpPr txBox="1"/>
          <p:nvPr/>
        </p:nvSpPr>
        <p:spPr>
          <a:xfrm>
            <a:off x="4152364" y="4358202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7305DA-0E85-61BD-F500-1B4CB71CE0C8}"/>
              </a:ext>
            </a:extLst>
          </p:cNvPr>
          <p:cNvSpPr txBox="1"/>
          <p:nvPr/>
        </p:nvSpPr>
        <p:spPr>
          <a:xfrm>
            <a:off x="5496995" y="4032318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D0521C-EEFF-C12C-913B-C874C97795CC}"/>
              </a:ext>
            </a:extLst>
          </p:cNvPr>
          <p:cNvSpPr txBox="1"/>
          <p:nvPr/>
        </p:nvSpPr>
        <p:spPr>
          <a:xfrm>
            <a:off x="4120044" y="4837448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F72DF2-E13D-D47D-3045-C6BDF9E986E4}"/>
              </a:ext>
            </a:extLst>
          </p:cNvPr>
          <p:cNvSpPr txBox="1"/>
          <p:nvPr/>
        </p:nvSpPr>
        <p:spPr>
          <a:xfrm>
            <a:off x="4415319" y="4846973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06DEBD-EC2B-28B8-36E6-7CE8E744068E}"/>
              </a:ext>
            </a:extLst>
          </p:cNvPr>
          <p:cNvSpPr txBox="1"/>
          <p:nvPr/>
        </p:nvSpPr>
        <p:spPr>
          <a:xfrm>
            <a:off x="5760698" y="4031569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C1E5CA-9E2D-4772-8F25-5B103787C484}"/>
              </a:ext>
            </a:extLst>
          </p:cNvPr>
          <p:cNvSpPr txBox="1"/>
          <p:nvPr/>
        </p:nvSpPr>
        <p:spPr>
          <a:xfrm>
            <a:off x="4391025" y="5236749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07B09F-F250-E70D-344C-545CB490E6A1}"/>
              </a:ext>
            </a:extLst>
          </p:cNvPr>
          <p:cNvSpPr txBox="1"/>
          <p:nvPr/>
        </p:nvSpPr>
        <p:spPr>
          <a:xfrm>
            <a:off x="4636428" y="5235999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27AF73-84F1-8554-72B1-7B0F6A8A026B}"/>
              </a:ext>
            </a:extLst>
          </p:cNvPr>
          <p:cNvSpPr txBox="1"/>
          <p:nvPr/>
        </p:nvSpPr>
        <p:spPr>
          <a:xfrm>
            <a:off x="6027399" y="4032318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2566BD-9E8B-1EB9-2E5D-2C701702FCCD}"/>
              </a:ext>
            </a:extLst>
          </p:cNvPr>
          <p:cNvSpPr txBox="1"/>
          <p:nvPr/>
        </p:nvSpPr>
        <p:spPr>
          <a:xfrm>
            <a:off x="4673350" y="5719634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4EA9F9B-4DD2-0B2D-3240-489B03363D30}"/>
              </a:ext>
            </a:extLst>
          </p:cNvPr>
          <p:cNvGrpSpPr/>
          <p:nvPr/>
        </p:nvGrpSpPr>
        <p:grpSpPr>
          <a:xfrm>
            <a:off x="9715978" y="3447376"/>
            <a:ext cx="1739385" cy="1504232"/>
            <a:chOff x="4983480" y="2246811"/>
            <a:chExt cx="858689" cy="156186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DB26E51-3107-B56F-07DC-63671B9C149A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6186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5E41F80-23CE-284A-C915-49191406C1AA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2450FC5-A7FC-012D-6E43-ACC30D2A058B}"/>
              </a:ext>
            </a:extLst>
          </p:cNvPr>
          <p:cNvSpPr txBox="1"/>
          <p:nvPr/>
        </p:nvSpPr>
        <p:spPr>
          <a:xfrm>
            <a:off x="7931650" y="3399173"/>
            <a:ext cx="267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249 018  6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8E2E64B-5CB8-52F6-D365-564FEEC3D3EA}"/>
              </a:ext>
            </a:extLst>
          </p:cNvPr>
          <p:cNvSpPr txBox="1"/>
          <p:nvPr/>
        </p:nvSpPr>
        <p:spPr>
          <a:xfrm>
            <a:off x="9657386" y="399122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191F28-7D38-1F9A-B36F-54608E8B2B47}"/>
              </a:ext>
            </a:extLst>
          </p:cNvPr>
          <p:cNvSpPr txBox="1"/>
          <p:nvPr/>
        </p:nvSpPr>
        <p:spPr>
          <a:xfrm>
            <a:off x="8274656" y="385412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D91A56-7DBD-42B9-39D0-9B2DE519E68D}"/>
              </a:ext>
            </a:extLst>
          </p:cNvPr>
          <p:cNvSpPr txBox="1"/>
          <p:nvPr/>
        </p:nvSpPr>
        <p:spPr>
          <a:xfrm>
            <a:off x="8550881" y="385412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4A99AF-96D2-6435-2E71-47C0A1FE6FF1}"/>
              </a:ext>
            </a:extLst>
          </p:cNvPr>
          <p:cNvSpPr txBox="1"/>
          <p:nvPr/>
        </p:nvSpPr>
        <p:spPr>
          <a:xfrm>
            <a:off x="9936608" y="3991222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829D017-C242-CE7A-7787-D7D02D08B53F}"/>
              </a:ext>
            </a:extLst>
          </p:cNvPr>
          <p:cNvSpPr txBox="1"/>
          <p:nvPr/>
        </p:nvSpPr>
        <p:spPr>
          <a:xfrm>
            <a:off x="8558907" y="430758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46F9590-C054-EACF-BB59-C3AF8AA37C4E}"/>
              </a:ext>
            </a:extLst>
          </p:cNvPr>
          <p:cNvSpPr txBox="1"/>
          <p:nvPr/>
        </p:nvSpPr>
        <p:spPr>
          <a:xfrm>
            <a:off x="8827106" y="4296557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3765AA-0829-483C-3BC2-2193E0D636F6}"/>
              </a:ext>
            </a:extLst>
          </p:cNvPr>
          <p:cNvSpPr txBox="1"/>
          <p:nvPr/>
        </p:nvSpPr>
        <p:spPr>
          <a:xfrm>
            <a:off x="10202559" y="399122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D6053FE-324F-F0A6-78ED-8B22489B6805}"/>
              </a:ext>
            </a:extLst>
          </p:cNvPr>
          <p:cNvSpPr txBox="1"/>
          <p:nvPr/>
        </p:nvSpPr>
        <p:spPr>
          <a:xfrm>
            <a:off x="8825608" y="479635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448350-EED8-8AB6-ADCC-F7DB203FF7FD}"/>
              </a:ext>
            </a:extLst>
          </p:cNvPr>
          <p:cNvSpPr txBox="1"/>
          <p:nvPr/>
        </p:nvSpPr>
        <p:spPr>
          <a:xfrm>
            <a:off x="9120883" y="480587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345DCF3-D5A9-7685-49C8-06A558FB50EB}"/>
              </a:ext>
            </a:extLst>
          </p:cNvPr>
          <p:cNvSpPr txBox="1"/>
          <p:nvPr/>
        </p:nvSpPr>
        <p:spPr>
          <a:xfrm>
            <a:off x="10466262" y="3990472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8CA2FDF-95F4-9FFF-0406-41A25A7A249E}"/>
              </a:ext>
            </a:extLst>
          </p:cNvPr>
          <p:cNvSpPr txBox="1"/>
          <p:nvPr/>
        </p:nvSpPr>
        <p:spPr>
          <a:xfrm>
            <a:off x="9096589" y="5195652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5ADD217-5B02-0337-F4AC-386396384B56}"/>
              </a:ext>
            </a:extLst>
          </p:cNvPr>
          <p:cNvSpPr txBox="1"/>
          <p:nvPr/>
        </p:nvSpPr>
        <p:spPr>
          <a:xfrm>
            <a:off x="9341992" y="5194902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B3ADB9-8D55-7292-8ECD-F26FF20E1DC8}"/>
              </a:ext>
            </a:extLst>
          </p:cNvPr>
          <p:cNvSpPr txBox="1"/>
          <p:nvPr/>
        </p:nvSpPr>
        <p:spPr>
          <a:xfrm>
            <a:off x="10732963" y="399122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3C684D-0951-B3B5-CCE0-C5A8866F6DAA}"/>
              </a:ext>
            </a:extLst>
          </p:cNvPr>
          <p:cNvSpPr txBox="1"/>
          <p:nvPr/>
        </p:nvSpPr>
        <p:spPr>
          <a:xfrm>
            <a:off x="9378914" y="5678537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08340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9229B-5B8F-2874-EC18-CD55EF1F2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C9DA7F-07E2-1E0A-EF13-668150F77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6599" y="3051759"/>
            <a:ext cx="3025402" cy="2949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02287-2B67-0A43-58D0-79F4EA906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7894"/>
            <a:ext cx="4287872" cy="4663061"/>
          </a:xfrm>
          <a:prstGeom prst="rect">
            <a:avLst/>
          </a:prstGeom>
        </p:spPr>
      </p:pic>
      <p:pic>
        <p:nvPicPr>
          <p:cNvPr id="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46533278-1E82-7138-B058-20F4A0CB9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23814" y="-4213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49349 0.01551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A9C523-377E-7BF1-EEF4-8988E4662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509" y="1050753"/>
            <a:ext cx="3676207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7CE7F-DAFF-EFC2-E961-5DE0DBF0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BC7768-E5AF-561E-DADB-B99AE85C1727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0CF69E-D19B-389A-C2F0-A17A2340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68" y="449910"/>
            <a:ext cx="9370364" cy="1176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568C7E-6D5F-6F7A-1D6A-B8B431120C27}"/>
              </a:ext>
            </a:extLst>
          </p:cNvPr>
          <p:cNvSpPr txBox="1"/>
          <p:nvPr/>
        </p:nvSpPr>
        <p:spPr>
          <a:xfrm>
            <a:off x="1152525" y="1666875"/>
            <a:ext cx="9620250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 cách đặt tính và thực hiện được chia số có nhiều chữ số cho số có một chữ số.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 dụng được các phép tính đã học vào giải quyết một số tình huống gắn với thực tế.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B9D1BF-4018-4718-A15E-430C4471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92467"/>
            <a:ext cx="11506200" cy="6536933"/>
          </a:xfrm>
          <a:prstGeom prst="roundRect">
            <a:avLst>
              <a:gd name="adj" fmla="val 118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93839D-F932-9540-B096-AAD86F7C2B41}"/>
              </a:ext>
            </a:extLst>
          </p:cNvPr>
          <p:cNvSpPr txBox="1"/>
          <p:nvPr/>
        </p:nvSpPr>
        <p:spPr>
          <a:xfrm>
            <a:off x="1058238" y="1164717"/>
            <a:ext cx="102638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Cuối học kì I, nhà trường thưởng cho học sinh xuất sắc khối 4 tổng cộng hết 1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645 quyển vở. Biết mỗi học sinh được 7 quyển. Hỏi khối 4 có bao nhiêu học sinh xuất sắc?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CB092-2330-E8B8-D44E-ADA9EA90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7D2C7B-346E-2010-FC08-ED46DA431923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35C21-FC85-9A4D-2293-A4C3535A045B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101F4-6320-776B-83AE-C7CD1358A310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58036-FBFE-E664-84F0-8F31F70430D5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1 645 : 7 = 235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1CFD7-5417-6280-D2F6-B8770B25CF2D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235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013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85F82B-9895-00E1-9C09-C9BAF5DA8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861" y="874932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945B1-D42E-4FBC-2812-ADCD6B05F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6867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3AF0E-6A0F-E746-01DF-90BCD70F7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83FAA-8499-C8CE-93C6-40C00B0351AA}"/>
              </a:ext>
            </a:extLst>
          </p:cNvPr>
          <p:cNvSpPr txBox="1"/>
          <p:nvPr/>
        </p:nvSpPr>
        <p:spPr>
          <a:xfrm>
            <a:off x="3968410" y="880968"/>
            <a:ext cx="3808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339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10 010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10 100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 20 202 : 2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1215" y="4249167"/>
            <a:ext cx="3295639" cy="1422482"/>
            <a:chOff x="1521210" y="4249167"/>
            <a:chExt cx="3295639" cy="142248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210" y="424916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41885" y="4381644"/>
            <a:ext cx="3176942" cy="1290009"/>
            <a:chOff x="7341885" y="4381640"/>
            <a:chExt cx="3176942" cy="129000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7 777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885" y="438164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7 101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332984" cy="86177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35 555 : 5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21 221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21 211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84 844 : 4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82B93D-8F9A-1744-60BC-53B00460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10" y="961893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7CE7F-DAFF-EFC2-E961-5DE0DBF0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BC7768-E5AF-561E-DADB-B99AE85C1727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84C31-5AFF-1189-C2FF-66D15A596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879" y="308170"/>
            <a:ext cx="7539198" cy="47310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67F359-BCFB-CC4D-363C-B0235445F952}"/>
              </a:ext>
            </a:extLst>
          </p:cNvPr>
          <p:cNvSpPr/>
          <p:nvPr/>
        </p:nvSpPr>
        <p:spPr>
          <a:xfrm>
            <a:off x="2019478" y="5287286"/>
            <a:ext cx="7946455" cy="1051869"/>
          </a:xfrm>
          <a:prstGeom prst="roundRect">
            <a:avLst/>
          </a:prstGeom>
          <a:solidFill>
            <a:srgbClr val="B9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nhỏ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570</Words>
  <Application>Microsoft Office PowerPoint</Application>
  <PresentationFormat>Widescreen</PresentationFormat>
  <Paragraphs>177</Paragraphs>
  <Slides>22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Cambria</vt:lpstr>
      <vt:lpstr>iCiel Crocante</vt:lpstr>
      <vt:lpstr>Times New Roman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46</cp:revision>
  <dcterms:created xsi:type="dcterms:W3CDTF">2023-11-03T07:34:42Z</dcterms:created>
  <dcterms:modified xsi:type="dcterms:W3CDTF">2023-11-04T10:07:58Z</dcterms:modified>
</cp:coreProperties>
</file>