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1968-7BF4-493D-ACA7-F484283DD34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BADD-99D4-4870-B7DB-7FAAD433F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0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95CC8-DC42-45EC-A28C-8729437D737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B0B4-BB57-41F1-B1DC-21FD14DFFBA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9247" cy="68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54" y="2972097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62723" y="84370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71" y="2023130"/>
            <a:ext cx="10838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100.</a:t>
            </a: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63).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" y="-64559"/>
            <a:ext cx="12188856" cy="6967345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91583" y="22352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5" y="3105291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(trang 62)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5433" y="2203167"/>
            <a:ext cx="10843885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</a:p>
          <a:p>
            <a:pPr marL="571500" indent="-571500"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707" y="955184"/>
            <a:ext cx="5692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" y="-64559"/>
            <a:ext cx="12188856" cy="6967345"/>
          </a:xfrm>
          <a:prstGeom prst="rect">
            <a:avLst/>
          </a:prstGeom>
        </p:spPr>
      </p:pic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9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175"/>
            <a:ext cx="12191999" cy="711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572" y="3204769"/>
            <a:ext cx="970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992" y="3225772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5488" y="3225772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7000" y="3225772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9" y="6150105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536" y="6150105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4907" y="6150105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1288" y="6150105"/>
            <a:ext cx="1006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b="8649"/>
          <a:stretch/>
        </p:blipFill>
        <p:spPr>
          <a:xfrm>
            <a:off x="260243" y="1866900"/>
            <a:ext cx="1112162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10" y="638175"/>
            <a:ext cx="9347680" cy="21177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35" y="4244801"/>
            <a:ext cx="9347680" cy="261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210" y="2755948"/>
            <a:ext cx="17020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0" y="2755948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050" y="2765472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5190" y="2755947"/>
            <a:ext cx="2933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90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849" y="6129015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899" y="6129014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694" y="6129013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1929" y="6129012"/>
            <a:ext cx="17621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>
          <a:xfrm>
            <a:off x="0" y="-1"/>
            <a:ext cx="12194595" cy="66198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66750" y="2352675"/>
            <a:ext cx="1381125" cy="3181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8675" y="2352675"/>
            <a:ext cx="1362075" cy="3295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185986"/>
            <a:ext cx="0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62575" y="2300286"/>
            <a:ext cx="19050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1736" y="2269330"/>
            <a:ext cx="3984914" cy="3674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15779" y="2185986"/>
            <a:ext cx="1380696" cy="3348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53450" y="2433636"/>
            <a:ext cx="1641539" cy="3100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11736" y="2024061"/>
            <a:ext cx="4134172" cy="3919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124</Words>
  <Application>Microsoft Office PowerPoint</Application>
  <PresentationFormat>Widescreen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</cp:revision>
  <dcterms:created xsi:type="dcterms:W3CDTF">2021-09-24T09:44:23Z</dcterms:created>
  <dcterms:modified xsi:type="dcterms:W3CDTF">2022-11-11T03:09:36Z</dcterms:modified>
</cp:coreProperties>
</file>