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81" r:id="rId10"/>
    <p:sldId id="267" r:id="rId11"/>
    <p:sldId id="266" r:id="rId12"/>
    <p:sldId id="268" r:id="rId13"/>
    <p:sldId id="269" r:id="rId14"/>
    <p:sldId id="278" r:id="rId15"/>
    <p:sldId id="28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2C4E1-C6C8-4D14-BE9D-753A79F147D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CCAFB-5DB9-45F9-80C9-FECAC86BD6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92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quả táo để đến slide câu hỏi</a:t>
            </a:r>
          </a:p>
          <a:p>
            <a:r>
              <a:rPr lang="en-US"/>
              <a:t>Khi trả lời hết thầy cô bấm vào Cây kẹo xoáy to nhất treo ở câu để đến HĐ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56F74-AA03-4A77-A9B0-42591A101E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3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cây kẹo để quay lại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56F74-AA03-4A77-A9B0-42591A101E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7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128E-1D2A-96C0-8C7A-D32972E07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C5A21-DEA3-8B62-6B92-090A8B7DB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1B946-2D33-356F-6CC4-CDABD790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BAE98-BB5C-09FB-CDE5-B83BDD26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4B83F-7FE5-CC2E-A367-FDFFC45F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92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95843-B0BD-22D4-C4FC-AC615A5B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CD0DE-802F-48A5-2E43-73CF0D03A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32097-1365-2949-E53C-3DE7B89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7EE7A-0A80-5156-DE6D-1D157B79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C15B0-2C2C-B3F2-B35E-B8EB0CD0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81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5AD90-52F6-4AE1-1E7B-85F4152CE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D47AE-DD75-17D1-EA94-5F6C7786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F4C8D-0E89-5635-EFFB-62A11A41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395B4-CE0F-77CC-4284-EAB3E47D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53260-62D1-52E4-8CC8-2CDFCFEF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358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AB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5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E050-1F93-5A3D-239D-8C22D604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FA7EE-315B-C8B8-930F-A54ACC1E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2581B-25CB-C843-C170-F30A4D9F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52B29-9A50-600A-A6AD-6078667D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02964-B1C1-11D2-3F98-E97969F3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563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B6B2-0D44-965F-7E77-0E43C94D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D21BC-8AF4-B6CB-F879-1150AFE97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1742-3577-6DC4-585B-9DF0AA9A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FC7DB-41EA-B876-EC0E-01ACE7B6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3C5FD-A971-DA4C-DFC5-41864E83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58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5558-135D-639D-4E10-D36D11DE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BB5DF-936C-559F-6F48-895C6F0CC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782E9-56C4-B0AD-5374-0D7E4CC00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7E7C4-F766-086C-608F-5DE383FA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D22BC-42FF-DF2C-7BA5-3BE62D33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E4BBA-FB6E-8637-89A5-DCE77295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54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EE2EC-8A67-3622-7C59-DC440D4B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04795-3E53-E97E-7451-84A05224E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4C96E-CBDE-1AD9-A662-F16795F08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0E43E-D664-ABD2-4CF0-EF0D6A55F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8AC92-6EB8-BC10-3EE5-C9A100833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BE3554-249A-7421-A982-D202ABB2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CAB41-A573-B402-2F48-A2913C6C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28DD5-B337-5BF7-4F80-3DDEB054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50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C309C-7809-30DB-A2E3-2F852FD3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686E8A-AA74-7A45-5EEB-368A7A9F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D0E949-26E4-784B-1088-7D2B0C71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88315-E512-BB0E-3C08-B8AB45DB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53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09F153-F065-C632-E383-A61159E1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B5012-37E6-E626-F26C-D0FFB631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72D6E-BF74-B0F0-EE1C-E4462F1B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1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812D-E18F-D9FC-2AB0-724AD20D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00DC6-C61E-DF47-D1A0-1A89080AB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827A7-022F-9470-6F77-6B0D368C2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9C67B-624C-A0A9-5942-FCC728DC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575A8-66B5-BEFB-91A2-EFE2CE6B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2535F-6F57-443C-85FE-C77A85B8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51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906BF-1EA8-2156-9472-42DDD123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45CCEB-CEA7-EADA-AED4-F8054FF8C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53AA5-F4A3-B721-3341-689CAF1F3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2BB08-E2FF-F81E-04CD-5ACD8B3D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DCD9C-5845-E4EC-2382-D71E8D53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4DB5F-F0D9-091E-F8B8-767B5BA1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17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9B878-2B40-C0B5-B378-812BE4CF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FC75C-4C71-2DDE-C988-CDB928974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D7DC9-402F-2239-DF4B-DB1E84083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6DD45-722D-7BE5-642A-981F3E573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081A3-1F6C-686D-96B9-5E1B0355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50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gif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openxmlformats.org/officeDocument/2006/relationships/image" Target="../media/image9.png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slide" Target="slide10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9A18A9-225B-5624-96BE-153F1D54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4444" l="9947" r="89876">
                        <a14:foregroundMark x1="45293" y1="9333" x2="45293" y2="9333"/>
                        <a14:foregroundMark x1="65187" y1="17778" x2="69627" y2="25333"/>
                        <a14:foregroundMark x1="65897" y1="12667" x2="75844" y2="24222"/>
                        <a14:foregroundMark x1="75844" y1="24222" x2="75844" y2="24222"/>
                        <a14:foregroundMark x1="75311" y1="18222" x2="79574" y2="28444"/>
                        <a14:foregroundMark x1="79574" y1="28444" x2="81528" y2="39556"/>
                        <a14:foregroundMark x1="63943" y1="28000" x2="71758" y2="41111"/>
                        <a14:foregroundMark x1="41741" y1="74000" x2="58792" y2="66667"/>
                        <a14:foregroundMark x1="46004" y1="82889" x2="63410" y2="71333"/>
                        <a14:foregroundMark x1="64121" y1="74000" x2="68739" y2="82000"/>
                        <a14:foregroundMark x1="50444" y1="91111" x2="69805" y2="92667"/>
                        <a14:foregroundMark x1="69805" y1="92667" x2="69805" y2="92000"/>
                        <a14:foregroundMark x1="63233" y1="9778" x2="63233" y2="9778"/>
                        <a14:foregroundMark x1="18650" y1="91778" x2="26821" y2="91556"/>
                        <a14:foregroundMark x1="25400" y1="94222" x2="31261" y2="94444"/>
                        <a14:foregroundMark x1="39254" y1="94444" x2="39254" y2="94444"/>
                        <a14:backgroundMark x1="27176" y1="40000" x2="41741" y2="9778"/>
                        <a14:backgroundMark x1="45293" y1="8889" x2="45293" y2="8889"/>
                        <a14:backgroundMark x1="77975" y1="71111" x2="77975" y2="71111"/>
                        <a14:backgroundMark x1="70870" y1="68000" x2="70870" y2="68000"/>
                        <a14:backgroundMark x1="47425" y1="57333" x2="47425" y2="57333"/>
                        <a14:backgroundMark x1="49556" y1="63333" x2="49556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1220035"/>
            <a:ext cx="7431087" cy="59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BDDF136-3C29-8582-4115-C78AF2DB5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90000" l="9947" r="89876">
                        <a14:foregroundMark x1="29130" y1="69333" x2="29307" y2="71111"/>
                        <a14:foregroundMark x1="25577" y1="79556" x2="25755" y2="80889"/>
                        <a14:foregroundMark x1="46181" y1="88000" x2="46181" y2="88000"/>
                        <a14:foregroundMark x1="53286" y1="7111" x2="53286" y2="7111"/>
                        <a14:backgroundMark x1="31972" y1="22667" x2="28952" y2="26000"/>
                        <a14:backgroundMark x1="71936" y1="66000" x2="71936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25843" y="1998643"/>
            <a:ext cx="6553786" cy="52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B9ED3-A9A8-331F-5700-4EF89A5A1ED9}"/>
              </a:ext>
            </a:extLst>
          </p:cNvPr>
          <p:cNvSpPr txBox="1"/>
          <p:nvPr/>
        </p:nvSpPr>
        <p:spPr>
          <a:xfrm>
            <a:off x="3803650" y="825500"/>
            <a:ext cx="458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B99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B4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BDC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C8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3C353-5A0D-98FB-5250-26B184020C60}"/>
              </a:ext>
            </a:extLst>
          </p:cNvPr>
          <p:cNvSpPr txBox="1"/>
          <p:nvPr/>
        </p:nvSpPr>
        <p:spPr>
          <a:xfrm>
            <a:off x="2051050" y="2367171"/>
            <a:ext cx="8089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6600" dirty="0">
              <a:ln w="19050">
                <a:solidFill>
                  <a:schemeClr val="tx1"/>
                </a:solidFill>
              </a:ln>
              <a:solidFill>
                <a:srgbClr val="E78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n w="19050">
                <a:solidFill>
                  <a:schemeClr val="tx1"/>
                </a:solidFill>
              </a:ln>
              <a:solidFill>
                <a:srgbClr val="E78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B3F522E-2BEA-15CA-3C07-CFF1CB0A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759" y1="52328" x2="48759" y2="52328"/>
                        <a14:foregroundMark x1="53369" y1="89800" x2="53369" y2="89800"/>
                        <a14:foregroundMark x1="21099" y1="59645" x2="21099" y2="59645"/>
                        <a14:foregroundMark x1="21277" y1="60089" x2="20745" y2="58758"/>
                        <a14:foregroundMark x1="20390" y1="59645" x2="22163" y2="59645"/>
                        <a14:foregroundMark x1="22163" y1="65854" x2="22518" y2="68071"/>
                        <a14:foregroundMark x1="21277" y1="66741" x2="23404" y2="66741"/>
                        <a14:foregroundMark x1="18440" y1="63193" x2="18440" y2="64967"/>
                        <a14:foregroundMark x1="18262" y1="64080" x2="19858" y2="64080"/>
                        <a14:foregroundMark x1="76596" y1="25721" x2="76773" y2="30820"/>
                        <a14:foregroundMark x1="73582" y1="25055" x2="79610" y2="25277"/>
                        <a14:foregroundMark x1="73227" y1="14634" x2="74291" y2="14856"/>
                        <a14:foregroundMark x1="68262" y1="20621" x2="69504" y2="19512"/>
                        <a14:foregroundMark x1="71809" y1="15521" x2="73227" y2="16630"/>
                        <a14:foregroundMark x1="68085" y1="19734" x2="68085" y2="19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368820"/>
            <a:ext cx="5238750" cy="41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FE8E975-267B-A91E-25DF-3AC3E134E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27" y="-681423"/>
            <a:ext cx="7539423" cy="753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F0A56-8004-431E-DE35-EB3C617B2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206" y="925559"/>
            <a:ext cx="1409818" cy="129893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75BF864-7BE4-4174-EFB3-29336D4C4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900">
            <a:off x="1172496" y="-43046"/>
            <a:ext cx="1321056" cy="2081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118B03-19E1-4A61-9259-0C74CE7DF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01" y="1763706"/>
            <a:ext cx="1000244" cy="921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2DE0D-07BF-F8E8-B1CD-1A772103084B}"/>
              </a:ext>
            </a:extLst>
          </p:cNvPr>
          <p:cNvSpPr txBox="1"/>
          <p:nvPr/>
        </p:nvSpPr>
        <p:spPr>
          <a:xfrm>
            <a:off x="5456838" y="3657600"/>
            <a:ext cx="497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80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79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A804474-0261-C546-CCC1-EB0B58305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23421" r="22396" b="8006"/>
          <a:stretch/>
        </p:blipFill>
        <p:spPr>
          <a:xfrm>
            <a:off x="636104" y="1012949"/>
            <a:ext cx="10463696" cy="56155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9EC5C4D-6CFA-C804-C541-1F4D5F34F7D0}"/>
              </a:ext>
            </a:extLst>
          </p:cNvPr>
          <p:cNvGrpSpPr/>
          <p:nvPr/>
        </p:nvGrpSpPr>
        <p:grpSpPr>
          <a:xfrm>
            <a:off x="0" y="0"/>
            <a:ext cx="748748" cy="830997"/>
            <a:chOff x="1066800" y="705703"/>
            <a:chExt cx="914400" cy="10008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A36772D-8CBA-384E-2127-6D3258A80A98}"/>
                </a:ext>
              </a:extLst>
            </p:cNvPr>
            <p:cNvGrpSpPr/>
            <p:nvPr/>
          </p:nvGrpSpPr>
          <p:grpSpPr>
            <a:xfrm>
              <a:off x="1066800" y="774700"/>
              <a:ext cx="914400" cy="914400"/>
              <a:chOff x="1066800" y="774700"/>
              <a:chExt cx="914400" cy="91440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96BF6812-51B7-35F7-D75C-30CBDB3F54CD}"/>
                  </a:ext>
                </a:extLst>
              </p:cNvPr>
              <p:cNvSpPr/>
              <p:nvPr/>
            </p:nvSpPr>
            <p:spPr>
              <a:xfrm>
                <a:off x="1066800" y="774700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E5400EC-EF17-257C-46AF-EA8BA987C2BB}"/>
                  </a:ext>
                </a:extLst>
              </p:cNvPr>
              <p:cNvSpPr/>
              <p:nvPr/>
            </p:nvSpPr>
            <p:spPr>
              <a:xfrm>
                <a:off x="1143000" y="850900"/>
                <a:ext cx="762000" cy="7620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4CA1EB-32D9-924B-B04C-E2B29A2AD00C}"/>
                </a:ext>
              </a:extLst>
            </p:cNvPr>
            <p:cNvSpPr txBox="1"/>
            <p:nvPr/>
          </p:nvSpPr>
          <p:spPr>
            <a:xfrm>
              <a:off x="1231900" y="705703"/>
              <a:ext cx="546100" cy="100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20EF8A-8985-8800-5C47-DD55C01A3EA8}"/>
              </a:ext>
            </a:extLst>
          </p:cNvPr>
          <p:cNvSpPr txBox="1"/>
          <p:nvPr/>
        </p:nvSpPr>
        <p:spPr>
          <a:xfrm>
            <a:off x="7446066" y="2327037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FCC00-7F0E-CE6E-3BAF-911659B9538F}"/>
              </a:ext>
            </a:extLst>
          </p:cNvPr>
          <p:cNvSpPr txBox="1"/>
          <p:nvPr/>
        </p:nvSpPr>
        <p:spPr>
          <a:xfrm>
            <a:off x="7449656" y="3311708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A962C9-C998-6747-F1FA-B8CDF131109E}"/>
              </a:ext>
            </a:extLst>
          </p:cNvPr>
          <p:cNvSpPr txBox="1"/>
          <p:nvPr/>
        </p:nvSpPr>
        <p:spPr>
          <a:xfrm>
            <a:off x="7484995" y="4451252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471394-E3A1-05B9-ECEA-269409F77750}"/>
              </a:ext>
            </a:extLst>
          </p:cNvPr>
          <p:cNvSpPr txBox="1"/>
          <p:nvPr/>
        </p:nvSpPr>
        <p:spPr>
          <a:xfrm>
            <a:off x="7484995" y="5500711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B5E14-66B3-6DEA-60BE-D21493C8328E}"/>
              </a:ext>
            </a:extLst>
          </p:cNvPr>
          <p:cNvSpPr txBox="1"/>
          <p:nvPr/>
        </p:nvSpPr>
        <p:spPr>
          <a:xfrm>
            <a:off x="9428647" y="2306051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19176E-8038-B18F-60B8-2C3892A7FD2C}"/>
              </a:ext>
            </a:extLst>
          </p:cNvPr>
          <p:cNvSpPr txBox="1"/>
          <p:nvPr/>
        </p:nvSpPr>
        <p:spPr>
          <a:xfrm>
            <a:off x="9493253" y="3311708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3BDB69-0D5C-59D7-AA23-5F5A69404FDE}"/>
              </a:ext>
            </a:extLst>
          </p:cNvPr>
          <p:cNvSpPr txBox="1"/>
          <p:nvPr/>
        </p:nvSpPr>
        <p:spPr>
          <a:xfrm>
            <a:off x="9436654" y="4441042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9F942-A3FF-F770-3951-471FC52FEEBF}"/>
              </a:ext>
            </a:extLst>
          </p:cNvPr>
          <p:cNvSpPr txBox="1"/>
          <p:nvPr/>
        </p:nvSpPr>
        <p:spPr>
          <a:xfrm>
            <a:off x="9493253" y="5564451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D2E711-AE4C-886D-66D1-52D712295D73}"/>
              </a:ext>
            </a:extLst>
          </p:cNvPr>
          <p:cNvSpPr txBox="1"/>
          <p:nvPr/>
        </p:nvSpPr>
        <p:spPr>
          <a:xfrm>
            <a:off x="883940" y="108598"/>
            <a:ext cx="807514" cy="76944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BEF84-66B6-8F23-98E4-E306A92187FD}"/>
              </a:ext>
            </a:extLst>
          </p:cNvPr>
          <p:cNvSpPr txBox="1"/>
          <p:nvPr/>
        </p:nvSpPr>
        <p:spPr>
          <a:xfrm>
            <a:off x="1753848" y="179769"/>
            <a:ext cx="44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7C4FE-A502-7337-1DA0-8B39FE19462C}"/>
              </a:ext>
            </a:extLst>
          </p:cNvPr>
          <p:cNvSpPr/>
          <p:nvPr/>
        </p:nvSpPr>
        <p:spPr>
          <a:xfrm>
            <a:off x="172278" y="275473"/>
            <a:ext cx="11847443" cy="63198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7626BCF-67AD-D1C7-BF78-85055E11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3362" r="10209" b="7633"/>
          <a:stretch/>
        </p:blipFill>
        <p:spPr>
          <a:xfrm>
            <a:off x="5584807" y="1320912"/>
            <a:ext cx="5667435" cy="254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4D357B-D4FA-C632-9A11-C52EEB70E5DB}"/>
              </a:ext>
            </a:extLst>
          </p:cNvPr>
          <p:cNvGrpSpPr/>
          <p:nvPr/>
        </p:nvGrpSpPr>
        <p:grpSpPr>
          <a:xfrm>
            <a:off x="1001878" y="406153"/>
            <a:ext cx="869757" cy="845535"/>
            <a:chOff x="1066800" y="730462"/>
            <a:chExt cx="914400" cy="9586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0B3135-E7B9-AEAC-771D-2E4C2D4BCFF4}"/>
                </a:ext>
              </a:extLst>
            </p:cNvPr>
            <p:cNvGrpSpPr/>
            <p:nvPr/>
          </p:nvGrpSpPr>
          <p:grpSpPr>
            <a:xfrm>
              <a:off x="1066800" y="774700"/>
              <a:ext cx="914400" cy="914400"/>
              <a:chOff x="1066800" y="774700"/>
              <a:chExt cx="914400" cy="9144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DB41CF7-6614-1E4B-8D09-74231B63A8AF}"/>
                  </a:ext>
                </a:extLst>
              </p:cNvPr>
              <p:cNvSpPr/>
              <p:nvPr/>
            </p:nvSpPr>
            <p:spPr>
              <a:xfrm>
                <a:off x="1066800" y="774700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85F3358-1490-0DDA-4771-5A2DCD1834AD}"/>
                  </a:ext>
                </a:extLst>
              </p:cNvPr>
              <p:cNvSpPr/>
              <p:nvPr/>
            </p:nvSpPr>
            <p:spPr>
              <a:xfrm>
                <a:off x="1143000" y="850900"/>
                <a:ext cx="762000" cy="7620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DA214F-0368-504C-E135-72B2906536D1}"/>
                </a:ext>
              </a:extLst>
            </p:cNvPr>
            <p:cNvSpPr txBox="1"/>
            <p:nvPr/>
          </p:nvSpPr>
          <p:spPr>
            <a:xfrm>
              <a:off x="1287305" y="730462"/>
              <a:ext cx="481348" cy="942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D19833-CE15-D3B8-F152-9D0933AA2D9A}"/>
              </a:ext>
            </a:extLst>
          </p:cNvPr>
          <p:cNvSpPr txBox="1"/>
          <p:nvPr/>
        </p:nvSpPr>
        <p:spPr>
          <a:xfrm>
            <a:off x="2015437" y="259881"/>
            <a:ext cx="1000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600" b="1" i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22C57-4752-9541-E5B3-3A1A021E0C14}"/>
              </a:ext>
            </a:extLst>
          </p:cNvPr>
          <p:cNvSpPr txBox="1"/>
          <p:nvPr/>
        </p:nvSpPr>
        <p:spPr>
          <a:xfrm>
            <a:off x="939758" y="1665961"/>
            <a:ext cx="180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87688F-9D77-B921-C135-B36AE800423D}"/>
              </a:ext>
            </a:extLst>
          </p:cNvPr>
          <p:cNvSpPr txBox="1"/>
          <p:nvPr/>
        </p:nvSpPr>
        <p:spPr>
          <a:xfrm>
            <a:off x="998565" y="2262559"/>
            <a:ext cx="3797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 8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43906A-7E6C-22ED-C18A-4157BB826558}"/>
              </a:ext>
            </a:extLst>
          </p:cNvPr>
          <p:cNvSpPr txBox="1"/>
          <p:nvPr/>
        </p:nvSpPr>
        <p:spPr>
          <a:xfrm>
            <a:off x="1441450" y="2762850"/>
            <a:ext cx="3797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...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F91329-84A2-8FA0-68F5-F301119E6460}"/>
              </a:ext>
            </a:extLst>
          </p:cNvPr>
          <p:cNvSpPr txBox="1"/>
          <p:nvPr/>
        </p:nvSpPr>
        <p:spPr>
          <a:xfrm>
            <a:off x="1871635" y="4031053"/>
            <a:ext cx="8845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 x 5 = 40 (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 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40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E21E0F-ADF2-C720-19F4-A6B371D330C0}"/>
              </a:ext>
            </a:extLst>
          </p:cNvPr>
          <p:cNvCxnSpPr>
            <a:cxnSpLocks/>
          </p:cNvCxnSpPr>
          <p:nvPr/>
        </p:nvCxnSpPr>
        <p:spPr>
          <a:xfrm>
            <a:off x="5951095" y="764498"/>
            <a:ext cx="2173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137F4F-87AE-D2A1-310A-036FEF1D7200}"/>
              </a:ext>
            </a:extLst>
          </p:cNvPr>
          <p:cNvCxnSpPr>
            <a:cxnSpLocks/>
          </p:cNvCxnSpPr>
          <p:nvPr/>
        </p:nvCxnSpPr>
        <p:spPr>
          <a:xfrm>
            <a:off x="10342474" y="826958"/>
            <a:ext cx="125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10BAB69-8FC9-3EDD-DD2F-EF34C5016296}"/>
              </a:ext>
            </a:extLst>
          </p:cNvPr>
          <p:cNvCxnSpPr>
            <a:cxnSpLocks/>
          </p:cNvCxnSpPr>
          <p:nvPr/>
        </p:nvCxnSpPr>
        <p:spPr>
          <a:xfrm>
            <a:off x="7826624" y="1355890"/>
            <a:ext cx="3775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5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17C238-679B-1314-CCB4-9B8E427F7E72}"/>
              </a:ext>
            </a:extLst>
          </p:cNvPr>
          <p:cNvSpPr/>
          <p:nvPr/>
        </p:nvSpPr>
        <p:spPr>
          <a:xfrm>
            <a:off x="172278" y="275473"/>
            <a:ext cx="11847443" cy="63198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A25E3A64-D99C-AAB1-A887-EE5B74DAF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27716" r="49681" b="28165"/>
          <a:stretch/>
        </p:blipFill>
        <p:spPr>
          <a:xfrm>
            <a:off x="1003299" y="1860151"/>
            <a:ext cx="4851401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C857A-5D89-5CFC-118D-3ECE9ECA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11" y="262679"/>
            <a:ext cx="938126" cy="95753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ECDC7A-1521-A4F1-3998-ECA8C6CAF720}"/>
              </a:ext>
            </a:extLst>
          </p:cNvPr>
          <p:cNvSpPr txBox="1"/>
          <p:nvPr/>
        </p:nvSpPr>
        <p:spPr>
          <a:xfrm>
            <a:off x="1841037" y="268589"/>
            <a:ext cx="962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D5FBC523-EAB0-9835-E404-57DFA06EE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9" t="28953" r="6249" b="25269"/>
          <a:stretch/>
        </p:blipFill>
        <p:spPr>
          <a:xfrm>
            <a:off x="6691435" y="1812871"/>
            <a:ext cx="4851401" cy="2609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A5D443-3090-A770-84BE-68BB31217340}"/>
              </a:ext>
            </a:extLst>
          </p:cNvPr>
          <p:cNvSpPr txBox="1"/>
          <p:nvPr/>
        </p:nvSpPr>
        <p:spPr>
          <a:xfrm>
            <a:off x="1283537" y="1812871"/>
            <a:ext cx="82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E38A6-48EE-3DB7-9558-BAF8418B013C}"/>
              </a:ext>
            </a:extLst>
          </p:cNvPr>
          <p:cNvSpPr txBox="1"/>
          <p:nvPr/>
        </p:nvSpPr>
        <p:spPr>
          <a:xfrm>
            <a:off x="5924970" y="1765591"/>
            <a:ext cx="82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247597-DDA9-BAD6-1885-2CD9F036ABFF}"/>
              </a:ext>
            </a:extLst>
          </p:cNvPr>
          <p:cNvSpPr/>
          <p:nvPr/>
        </p:nvSpPr>
        <p:spPr>
          <a:xfrm>
            <a:off x="1009283" y="4683553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100g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5EC890-EA59-83A3-2514-D4BBB55309B2}"/>
              </a:ext>
            </a:extLst>
          </p:cNvPr>
          <p:cNvSpPr/>
          <p:nvPr/>
        </p:nvSpPr>
        <p:spPr>
          <a:xfrm>
            <a:off x="3650883" y="4693506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DFE434-4B68-8169-9F6B-5CEE34C27430}"/>
              </a:ext>
            </a:extLst>
          </p:cNvPr>
          <p:cNvSpPr/>
          <p:nvPr/>
        </p:nvSpPr>
        <p:spPr>
          <a:xfrm>
            <a:off x="7054484" y="4686852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100g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7841BB-12A9-4B81-4BC1-3B2A53DD49C9}"/>
              </a:ext>
            </a:extLst>
          </p:cNvPr>
          <p:cNvSpPr/>
          <p:nvPr/>
        </p:nvSpPr>
        <p:spPr>
          <a:xfrm>
            <a:off x="9696084" y="4683553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424E03-76F4-2B68-BACD-88F32234BA6A}"/>
              </a:ext>
            </a:extLst>
          </p:cNvPr>
          <p:cNvSpPr/>
          <p:nvPr/>
        </p:nvSpPr>
        <p:spPr>
          <a:xfrm>
            <a:off x="3657599" y="4693506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800g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9B09F9-11CB-DDDC-7BF8-97EBCAA872C2}"/>
              </a:ext>
            </a:extLst>
          </p:cNvPr>
          <p:cNvSpPr/>
          <p:nvPr/>
        </p:nvSpPr>
        <p:spPr>
          <a:xfrm>
            <a:off x="9696083" y="4686851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400g</a:t>
            </a:r>
          </a:p>
        </p:txBody>
      </p:sp>
    </p:spTree>
    <p:extLst>
      <p:ext uri="{BB962C8B-B14F-4D97-AF65-F5344CB8AC3E}">
        <p14:creationId xmlns:p14="http://schemas.microsoft.com/office/powerpoint/2010/main" val="9323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5B2D4E3-ED67-AFE0-5070-F69721607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08" y="2614499"/>
            <a:ext cx="2924583" cy="1629002"/>
          </a:xfrm>
          <a:prstGeom prst="rect">
            <a:avLst/>
          </a:prstGeom>
        </p:spPr>
      </p:pic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6E146344-4F79-4D9A-4EC0-F29CCE7A8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50" y="3172732"/>
            <a:ext cx="1829055" cy="141942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B770190-4308-7E22-8C0F-ABDDE2253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13" y="2426779"/>
            <a:ext cx="2181529" cy="2210108"/>
          </a:xfrm>
          <a:prstGeom prst="rect">
            <a:avLst/>
          </a:prstGeom>
        </p:spPr>
      </p:pic>
      <p:pic>
        <p:nvPicPr>
          <p:cNvPr id="9" name="Picture 8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C858D097-F0CE-369F-552B-A65199AB1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18" y="2875105"/>
            <a:ext cx="1905434" cy="2172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C5D768-1E1A-8AA3-3EB7-CF073DE98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98" y="2727874"/>
            <a:ext cx="1752845" cy="209579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C4343DA-2EE4-91B7-E3ED-458E5E960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66" y="3114186"/>
            <a:ext cx="1952898" cy="2200582"/>
          </a:xfrm>
          <a:prstGeom prst="rect">
            <a:avLst/>
          </a:prstGeom>
        </p:spPr>
      </p:pic>
      <p:pic>
        <p:nvPicPr>
          <p:cNvPr id="15" name="Picture 14" descr="A picture containing pink, dessert, plastic&#10;&#10;Description automatically generated">
            <a:extLst>
              <a:ext uri="{FF2B5EF4-FFF2-40B4-BE49-F238E27FC236}">
                <a16:creationId xmlns:a16="http://schemas.microsoft.com/office/drawing/2014/main" id="{E84BAE5D-C43B-05EE-B680-87A67AFD5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28" y="3252763"/>
            <a:ext cx="1238423" cy="145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206859-456B-3078-708A-A494321A9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38" y="2406895"/>
            <a:ext cx="2426253" cy="2515173"/>
          </a:xfrm>
          <a:prstGeom prst="rect">
            <a:avLst/>
          </a:prstGeom>
        </p:spPr>
      </p:pic>
      <p:pic>
        <p:nvPicPr>
          <p:cNvPr id="19" name="Picture 18" descr="A picture containing vessel, bottle&#10;&#10;Description automatically generated">
            <a:extLst>
              <a:ext uri="{FF2B5EF4-FFF2-40B4-BE49-F238E27FC236}">
                <a16:creationId xmlns:a16="http://schemas.microsoft.com/office/drawing/2014/main" id="{65D79468-38DC-6645-49AD-0ED47C909B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57" y="2875105"/>
            <a:ext cx="1019317" cy="2286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A7CD06-D350-4989-6D9A-B6D2ECBF9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22" y="3334009"/>
            <a:ext cx="1080665" cy="1917488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10FC7813-9B90-8DBE-2AB1-667ED56AC3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45" y="2875105"/>
            <a:ext cx="1890975" cy="22291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81693F2-0353-6FC8-B0AB-55571257F1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47" y="3560679"/>
            <a:ext cx="1695687" cy="1762371"/>
          </a:xfrm>
          <a:prstGeom prst="rect">
            <a:avLst/>
          </a:prstGeom>
        </p:spPr>
      </p:pic>
      <p:pic>
        <p:nvPicPr>
          <p:cNvPr id="33" name="Picture 32" descr="A close-up of a soda can&#10;&#10;Description automatically generated with low confidence">
            <a:extLst>
              <a:ext uri="{FF2B5EF4-FFF2-40B4-BE49-F238E27FC236}">
                <a16:creationId xmlns:a16="http://schemas.microsoft.com/office/drawing/2014/main" id="{1141F3C1-7B22-8F37-27A9-AF72AA9B2A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3" y="2809584"/>
            <a:ext cx="1625970" cy="2489767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66EA0C8E-EFEC-DD08-B9FA-A421845062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27" y="2875105"/>
            <a:ext cx="2181529" cy="20481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9223C1-0555-31F7-C1DA-10469C333E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27" y="3702295"/>
            <a:ext cx="1220029" cy="1549202"/>
          </a:xfrm>
          <a:prstGeom prst="rect">
            <a:avLst/>
          </a:prstGeom>
        </p:spPr>
      </p:pic>
      <p:pic>
        <p:nvPicPr>
          <p:cNvPr id="37" name="Picture 36" descr="A cake with hearts on it&#10;&#10;Description automatically generated with low confidence">
            <a:extLst>
              <a:ext uri="{FF2B5EF4-FFF2-40B4-BE49-F238E27FC236}">
                <a16:creationId xmlns:a16="http://schemas.microsoft.com/office/drawing/2014/main" id="{D8D658F2-D983-746D-1E71-42E1882B62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23" y="3755970"/>
            <a:ext cx="1829055" cy="13717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EA558D9-63E3-A495-3644-A50C344AFAAC}"/>
              </a:ext>
            </a:extLst>
          </p:cNvPr>
          <p:cNvSpPr txBox="1"/>
          <p:nvPr/>
        </p:nvSpPr>
        <p:spPr>
          <a:xfrm>
            <a:off x="2664720" y="699629"/>
            <a:ext cx="7106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dirty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dirty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3DE1190-996B-CD0F-715F-34100A7AE8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37" y="822347"/>
            <a:ext cx="3510549" cy="62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9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B3F522E-2BEA-15CA-3C07-CFF1CB0A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759" y1="52328" x2="48759" y2="52328"/>
                        <a14:foregroundMark x1="53369" y1="89800" x2="53369" y2="89800"/>
                        <a14:foregroundMark x1="21099" y1="59645" x2="21099" y2="59645"/>
                        <a14:foregroundMark x1="21277" y1="60089" x2="20745" y2="58758"/>
                        <a14:foregroundMark x1="20390" y1="59645" x2="22163" y2="59645"/>
                        <a14:foregroundMark x1="22163" y1="65854" x2="22518" y2="68071"/>
                        <a14:foregroundMark x1="21277" y1="66741" x2="23404" y2="66741"/>
                        <a14:foregroundMark x1="18440" y1="63193" x2="18440" y2="64967"/>
                        <a14:foregroundMark x1="18262" y1="64080" x2="19858" y2="64080"/>
                        <a14:foregroundMark x1="76596" y1="25721" x2="76773" y2="30820"/>
                        <a14:foregroundMark x1="73582" y1="25055" x2="79610" y2="25277"/>
                        <a14:foregroundMark x1="73227" y1="14634" x2="74291" y2="14856"/>
                        <a14:foregroundMark x1="68262" y1="20621" x2="69504" y2="19512"/>
                        <a14:foregroundMark x1="71809" y1="15521" x2="73227" y2="16630"/>
                        <a14:foregroundMark x1="68085" y1="19734" x2="68085" y2="19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368820"/>
            <a:ext cx="5238750" cy="41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FE8E975-267B-A91E-25DF-3AC3E134E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27" y="-681423"/>
            <a:ext cx="7539423" cy="753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F0A56-8004-431E-DE35-EB3C617B2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206" y="925559"/>
            <a:ext cx="1409818" cy="129893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75BF864-7BE4-4174-EFB3-29336D4C4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900">
            <a:off x="1172496" y="-43046"/>
            <a:ext cx="1321056" cy="2081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118B03-19E1-4A61-9259-0C74CE7DF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01" y="1763706"/>
            <a:ext cx="1000244" cy="921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2DE0D-07BF-F8E8-B1CD-1A772103084B}"/>
              </a:ext>
            </a:extLst>
          </p:cNvPr>
          <p:cNvSpPr txBox="1"/>
          <p:nvPr/>
        </p:nvSpPr>
        <p:spPr>
          <a:xfrm>
            <a:off x="5456838" y="3657600"/>
            <a:ext cx="497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7200" b="1" dirty="0">
                <a:ln w="1905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72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89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A62D50-55B5-35A1-1770-D60464A5E8D6}"/>
              </a:ext>
            </a:extLst>
          </p:cNvPr>
          <p:cNvSpPr/>
          <p:nvPr/>
        </p:nvSpPr>
        <p:spPr>
          <a:xfrm>
            <a:off x="3149600" y="1638300"/>
            <a:ext cx="6197600" cy="23495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6600" b="1" i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1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0" y="-9525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907" y="2266949"/>
            <a:ext cx="4021323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98" y="3877036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6751" y="3648438"/>
            <a:ext cx="4332183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2751" y="2266949"/>
            <a:ext cx="3351171" cy="2267313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0026" y="857250"/>
            <a:ext cx="2710683" cy="4325557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4596" y="382915"/>
            <a:ext cx="706920" cy="8298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9080" y="105597"/>
            <a:ext cx="706920" cy="829826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045" y="108967"/>
            <a:ext cx="706920" cy="829826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id="{6090382F-74CE-42A6-B7CB-CE2ACF5B4E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66" y="259585"/>
            <a:ext cx="728340" cy="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5366103" y="1530258"/>
            <a:ext cx="4958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6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714334" y="3429000"/>
            <a:ext cx="375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6 = 36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5579150" y="1550223"/>
            <a:ext cx="4958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5579150" y="4234114"/>
            <a:ext cx="4306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708384-7801-C4B4-493C-F657AFE66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46535" r="64597" b="31943"/>
          <a:stretch/>
        </p:blipFill>
        <p:spPr>
          <a:xfrm>
            <a:off x="7792278" y="2623885"/>
            <a:ext cx="1325217" cy="161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5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5501606" y="1539868"/>
            <a:ext cx="49589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(+, -, x, :)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          0 = 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6103836" y="3770641"/>
            <a:ext cx="375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9495219-E42F-35C2-5978-27BAA9E5DC44}"/>
              </a:ext>
            </a:extLst>
          </p:cNvPr>
          <p:cNvSpPr/>
          <p:nvPr/>
        </p:nvSpPr>
        <p:spPr>
          <a:xfrm>
            <a:off x="6703440" y="2038663"/>
            <a:ext cx="696948" cy="56223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9DB3945-DAB1-105D-585E-F159E2F61FAA}"/>
              </a:ext>
            </a:extLst>
          </p:cNvPr>
          <p:cNvSpPr/>
          <p:nvPr/>
        </p:nvSpPr>
        <p:spPr>
          <a:xfrm>
            <a:off x="7632631" y="3856779"/>
            <a:ext cx="696948" cy="46382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42F44-70D7-4DC1-9566-A25FED34F3C2}"/>
              </a:ext>
            </a:extLst>
          </p:cNvPr>
          <p:cNvSpPr txBox="1"/>
          <p:nvPr/>
        </p:nvSpPr>
        <p:spPr>
          <a:xfrm>
            <a:off x="5584933" y="1609316"/>
            <a:ext cx="5301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một đàn bò, người ta đếm được 40 cái chân bò. Vậy có bao nhiêu con bò?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6103836" y="3770641"/>
            <a:ext cx="375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6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91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258</Words>
  <Application>Microsoft Office PowerPoint</Application>
  <PresentationFormat>Widescreen</PresentationFormat>
  <Paragraphs>55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10</cp:revision>
  <dcterms:created xsi:type="dcterms:W3CDTF">2022-11-05T02:28:47Z</dcterms:created>
  <dcterms:modified xsi:type="dcterms:W3CDTF">2022-11-05T03:28:29Z</dcterms:modified>
</cp:coreProperties>
</file>