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  <p:sldMasterId id="2147483745" r:id="rId9"/>
  </p:sldMasterIdLst>
  <p:notesMasterIdLst>
    <p:notesMasterId r:id="rId30"/>
  </p:notesMasterIdLst>
  <p:sldIdLst>
    <p:sldId id="277" r:id="rId10"/>
    <p:sldId id="280" r:id="rId11"/>
    <p:sldId id="281" r:id="rId12"/>
    <p:sldId id="291" r:id="rId13"/>
    <p:sldId id="278" r:id="rId14"/>
    <p:sldId id="279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76" r:id="rId23"/>
    <p:sldId id="282" r:id="rId24"/>
    <p:sldId id="287" r:id="rId25"/>
    <p:sldId id="288" r:id="rId26"/>
    <p:sldId id="283" r:id="rId27"/>
    <p:sldId id="290" r:id="rId28"/>
    <p:sldId id="28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CC00"/>
    <a:srgbClr val="FF99FF"/>
    <a:srgbClr val="990099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5F3D-F787-4BCA-A1BE-8D83520D8C3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321D-309B-406A-BBC3-2F34B0809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4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6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5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9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4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8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15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40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3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9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0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4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8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04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0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6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69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9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666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650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9086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950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3202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462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0638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207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6635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052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767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5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0234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15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10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303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816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55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566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956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02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13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6703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25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42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7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1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17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5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02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20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4772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0176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6548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15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9554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016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21/11/2021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00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5808" y="1216452"/>
            <a:ext cx="781762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CHÀO MỪNG CÁC CON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ĐẾN VỚI TIẾT HỌC KỸ THUẬT –LỚP 5</a:t>
            </a:r>
          </a:p>
        </p:txBody>
      </p:sp>
    </p:spTree>
    <p:extLst>
      <p:ext uri="{BB962C8B-B14F-4D97-AF65-F5344CB8AC3E}">
        <p14:creationId xmlns:p14="http://schemas.microsoft.com/office/powerpoint/2010/main" val="20994313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Đính khuy bốn lỗ:</a:t>
            </a:r>
            <a:endParaRPr lang="en-US" sz="4000">
              <a:solidFill>
                <a:srgbClr val="6600CC"/>
              </a:solidFill>
              <a:latin typeface="Arial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4114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Đính khuy bấm:</a:t>
            </a:r>
            <a:r>
              <a:rPr lang="en-US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09600" y="1905000"/>
            <a:ext cx="3124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343400" y="1752600"/>
            <a:ext cx="4038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1"/>
          <p:cNvSpPr>
            <a:spLocks noChangeArrowheads="1"/>
          </p:cNvSpPr>
          <p:nvPr/>
        </p:nvSpPr>
        <p:spPr bwMode="auto">
          <a:xfrm>
            <a:off x="381000" y="1676400"/>
            <a:ext cx="82296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685800" y="2438400"/>
            <a:ext cx="7543800" cy="1752600"/>
            <a:chOff x="1008" y="1104"/>
            <a:chExt cx="3120" cy="624"/>
          </a:xfrm>
        </p:grpSpPr>
        <p:sp>
          <p:nvSpPr>
            <p:cNvPr id="9221" name="Line 18"/>
            <p:cNvSpPr>
              <a:spLocks noChangeShapeType="1"/>
            </p:cNvSpPr>
            <p:nvPr/>
          </p:nvSpPr>
          <p:spPr bwMode="auto">
            <a:xfrm>
              <a:off x="1008" y="1104"/>
              <a:ext cx="312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19"/>
            <p:cNvSpPr>
              <a:spLocks noChangeShapeType="1"/>
            </p:cNvSpPr>
            <p:nvPr/>
          </p:nvSpPr>
          <p:spPr bwMode="auto">
            <a:xfrm>
              <a:off x="1008" y="1728"/>
              <a:ext cx="312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" name="Group 37"/>
            <p:cNvGrpSpPr>
              <a:grpSpLocks/>
            </p:cNvGrpSpPr>
            <p:nvPr/>
          </p:nvGrpSpPr>
          <p:grpSpPr bwMode="auto">
            <a:xfrm>
              <a:off x="1104" y="1104"/>
              <a:ext cx="2784" cy="624"/>
              <a:chOff x="1104" y="1104"/>
              <a:chExt cx="2784" cy="624"/>
            </a:xfrm>
          </p:grpSpPr>
          <p:sp>
            <p:nvSpPr>
              <p:cNvPr id="9224" name="Line 21"/>
              <p:cNvSpPr>
                <a:spLocks noChangeShapeType="1"/>
              </p:cNvSpPr>
              <p:nvPr/>
            </p:nvSpPr>
            <p:spPr bwMode="auto">
              <a:xfrm flipV="1">
                <a:off x="110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Line 22"/>
              <p:cNvSpPr>
                <a:spLocks noChangeShapeType="1"/>
              </p:cNvSpPr>
              <p:nvPr/>
            </p:nvSpPr>
            <p:spPr bwMode="auto">
              <a:xfrm flipV="1">
                <a:off x="158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Line 24"/>
              <p:cNvSpPr>
                <a:spLocks noChangeShapeType="1"/>
              </p:cNvSpPr>
              <p:nvPr/>
            </p:nvSpPr>
            <p:spPr bwMode="auto">
              <a:xfrm flipV="1">
                <a:off x="254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26"/>
              <p:cNvSpPr>
                <a:spLocks noChangeShapeType="1"/>
              </p:cNvSpPr>
              <p:nvPr/>
            </p:nvSpPr>
            <p:spPr bwMode="auto">
              <a:xfrm flipV="1">
                <a:off x="350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28"/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29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30"/>
              <p:cNvSpPr>
                <a:spLocks noChangeShapeType="1"/>
              </p:cNvSpPr>
              <p:nvPr/>
            </p:nvSpPr>
            <p:spPr bwMode="auto">
              <a:xfrm flipV="1">
                <a:off x="206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32"/>
              <p:cNvSpPr>
                <a:spLocks noChangeShapeType="1"/>
              </p:cNvSpPr>
              <p:nvPr/>
            </p:nvSpPr>
            <p:spPr bwMode="auto">
              <a:xfrm>
                <a:off x="235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33"/>
              <p:cNvSpPr>
                <a:spLocks noChangeShapeType="1"/>
              </p:cNvSpPr>
              <p:nvPr/>
            </p:nvSpPr>
            <p:spPr bwMode="auto">
              <a:xfrm flipV="1">
                <a:off x="302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283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36"/>
              <p:cNvSpPr>
                <a:spLocks noChangeShapeType="1"/>
              </p:cNvSpPr>
              <p:nvPr/>
            </p:nvSpPr>
            <p:spPr bwMode="auto">
              <a:xfrm>
                <a:off x="331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838200" y="5334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Thêu chữ V:</a:t>
            </a: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838200" y="1752600"/>
            <a:ext cx="7620000" cy="3505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1295400" y="2514600"/>
            <a:ext cx="6705600" cy="1828800"/>
            <a:chOff x="960" y="576"/>
            <a:chExt cx="3408" cy="816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1008" y="576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960" y="1392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7" name="Group 16"/>
            <p:cNvGrpSpPr>
              <a:grpSpLocks/>
            </p:cNvGrpSpPr>
            <p:nvPr/>
          </p:nvGrpSpPr>
          <p:grpSpPr bwMode="auto">
            <a:xfrm>
              <a:off x="1056" y="576"/>
              <a:ext cx="3120" cy="816"/>
              <a:chOff x="1056" y="576"/>
              <a:chExt cx="3120" cy="816"/>
            </a:xfrm>
          </p:grpSpPr>
          <p:sp>
            <p:nvSpPr>
              <p:cNvPr id="10248" name="Line 6"/>
              <p:cNvSpPr>
                <a:spLocks noChangeShapeType="1"/>
              </p:cNvSpPr>
              <p:nvPr/>
            </p:nvSpPr>
            <p:spPr bwMode="auto">
              <a:xfrm flipV="1"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7"/>
              <p:cNvSpPr>
                <a:spLocks noChangeShapeType="1"/>
              </p:cNvSpPr>
              <p:nvPr/>
            </p:nvSpPr>
            <p:spPr bwMode="auto">
              <a:xfrm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V="1"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"/>
              <p:cNvSpPr>
                <a:spLocks noChangeShapeType="1"/>
              </p:cNvSpPr>
              <p:nvPr/>
            </p:nvSpPr>
            <p:spPr bwMode="auto">
              <a:xfrm flipV="1"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1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 flipV="1"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 flipV="1"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Thêu dấu nhân:</a:t>
            </a: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chemeClr val="accent2"/>
                </a:solidFill>
                <a:latin typeface="Arial" charset="0"/>
              </a:rPr>
              <a:t>Cắt, khâu, thêu túi xách tay đơn giản.</a:t>
            </a:r>
          </a:p>
          <a:p>
            <a:pPr>
              <a:spcBef>
                <a:spcPct val="50000"/>
              </a:spcBef>
            </a:pPr>
            <a:endParaRPr lang="en-US" sz="4000" b="1" u="sng">
              <a:latin typeface="Arial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971800" y="1295400"/>
            <a:ext cx="297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>
                <a:solidFill>
                  <a:srgbClr val="CC0099"/>
                </a:solidFill>
                <a:latin typeface="Arial" charset="0"/>
              </a:rPr>
              <a:t>2/ Lựa chọn sản phẩm thực hành: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678812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-Sản phẩm em tự chọn là gì?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-Nêu những đồ dùng em cần chuẩn bị?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-Trình bày dự định công việc sẽ tiến hành?</a:t>
            </a:r>
          </a:p>
        </p:txBody>
      </p:sp>
    </p:spTree>
    <p:extLst>
      <p:ext uri="{BB962C8B-B14F-4D97-AF65-F5344CB8AC3E}">
        <p14:creationId xmlns:p14="http://schemas.microsoft.com/office/powerpoint/2010/main" val="698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9729" y="685800"/>
            <a:ext cx="166454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88239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Nếu chọn sản phẩm là khâu, thêu, cần chuẩn bị: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Một mảnh vải có kích thước tùy theo sản phẩm em chọn làm.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Kim khâu, kim thêu.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Chỉ khâu, chỉ thêu các màu.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Kéo, thước kẻ, bút chì, khung thêu cầm tay, giấy than, mẫu thêu.</a:t>
            </a:r>
          </a:p>
        </p:txBody>
      </p:sp>
    </p:spTree>
    <p:extLst>
      <p:ext uri="{BB962C8B-B14F-4D97-AF65-F5344CB8AC3E}">
        <p14:creationId xmlns:p14="http://schemas.microsoft.com/office/powerpoint/2010/main" val="23302784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1066800"/>
            <a:ext cx="166454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716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C0099"/>
                </a:solidFill>
                <a:cs typeface="Times New Roman" panose="02020603050405020304" pitchFamily="18" charset="0"/>
              </a:rPr>
              <a:t>Nếu chọn sản phẩm về nấu ăn: 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99"/>
                </a:solidFill>
                <a:cs typeface="Times New Roman" panose="02020603050405020304" pitchFamily="18" charset="0"/>
              </a:rPr>
              <a:t>   Căn cứ vào món ăn em chọn để chuẩn bị dụng cụ và nguyên liệu nấu ăn cho phù hợp.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/>
          <p:nvPr/>
        </p:nvSpPr>
        <p:spPr>
          <a:xfrm>
            <a:off x="1524000" y="20053"/>
            <a:ext cx="60579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/>
            <a:r>
              <a:rPr lang="en-US" sz="3300" b="1" dirty="0">
                <a:solidFill>
                  <a:srgbClr val="00B050"/>
                </a:solidFill>
                <a:cs typeface="Times New Roman" panose="02020603050405020304" pitchFamily="18" charset="0"/>
              </a:rPr>
              <a:t>YÊU CẦU CẦN ĐẠT</a:t>
            </a:r>
            <a:endParaRPr sz="33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99060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Hòan thành sản phẩm đúng thời gian quy định.</a:t>
            </a:r>
          </a:p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Sản phẩm đảm bảo được các yêu cầu kĩ thuật, mĩ thuật.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7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250">
        <p:circle/>
      </p:transition>
    </mc:Choice>
    <mc:Fallback xmlns="">
      <p:transition spd="slow" advTm="402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95439" y="187285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en-US" sz="333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thực hành sản phẩm ở nhà.</a:t>
            </a:r>
            <a:endParaRPr lang="vi-VN" sz="333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8860" y="685800"/>
            <a:ext cx="2166285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Dặn dò:</a:t>
            </a:r>
            <a:endParaRPr lang="vi-VN" sz="4950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Calibri Light"/>
              </a:rPr>
              <a:t>  </a:t>
            </a:r>
            <a:b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5063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6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vi-VN" altLang="vi-VN" sz="66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1569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437085" y="195262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Chào các em!</a:t>
            </a:r>
            <a:endParaRPr kumimoji="0" lang="vi-VN" sz="333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71600"/>
            <a:ext cx="67419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4000" b="1" dirty="0">
                <a:solidFill>
                  <a:srgbClr val="00CC00"/>
                </a:solidFill>
                <a:cs typeface="Times New Roman" panose="02020603050405020304" pitchFamily="18" charset="0"/>
              </a:rPr>
              <a:t>Em hãy chia sẻ với các bạn về việc thực hành dọn, rửa dụng cụ nấu ăn và ăn uống ở gia đình em ?</a:t>
            </a:r>
            <a:endParaRPr lang="vi-VN" altLang="vi-VN" sz="4000" b="1" dirty="0">
              <a:solidFill>
                <a:srgbClr val="00CC00"/>
              </a:solidFill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1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Calibri Light"/>
              </a:rPr>
              <a:t>  </a:t>
            </a:r>
            <a:b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5063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6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lang="en-US" altLang="vi-VN" sz="6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6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vi-VN" altLang="vi-VN" sz="6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038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291465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347401" y="762000"/>
            <a:ext cx="64665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..... </a:t>
            </a:r>
            <a:r>
              <a:rPr lang="en-US" altLang="en-US" sz="3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.... </a:t>
            </a:r>
            <a:r>
              <a:rPr lang="en-US" altLang="en-US" sz="30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năm 2021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124200" y="1707354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u="sng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Kỹ thuật</a:t>
            </a: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685800" y="2365430"/>
            <a:ext cx="78867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HP001 5Ha" panose="020B0603050302020204" pitchFamily="34" charset="-127"/>
              </a:rPr>
              <a:t>Bài 9: Cắt, khâu, thêu hoặc nấu ăn tự chọn</a:t>
            </a:r>
            <a:endParaRPr lang="vi-VN" sz="3000" b="1" dirty="0">
              <a:solidFill>
                <a:srgbClr val="FF0000"/>
              </a:solidFill>
              <a:latin typeface="HP001 4 hàng" panose="020B0603050302020204" pitchFamily="34" charset="0"/>
              <a:ea typeface="HP001 5Ha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467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CC0099"/>
                </a:solidFill>
                <a:cs typeface="Times New Roman" panose="02020603050405020304" pitchFamily="18" charset="0"/>
              </a:rPr>
              <a:t>Mục tiêu: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99"/>
                </a:solidFill>
                <a:latin typeface="Arial" charset="0"/>
              </a:rPr>
              <a:t>- Ôn tập các nội dung trong chương đã học và chọn sản phẩm thực hành.</a:t>
            </a:r>
          </a:p>
        </p:txBody>
      </p:sp>
    </p:spTree>
    <p:extLst>
      <p:ext uri="{BB962C8B-B14F-4D97-AF65-F5344CB8AC3E}">
        <p14:creationId xmlns:p14="http://schemas.microsoft.com/office/powerpoint/2010/main" val="642787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02850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CC0099"/>
                </a:solidFill>
                <a:latin typeface="Arial" charset="0"/>
              </a:rPr>
              <a:t>1/ </a:t>
            </a:r>
            <a:r>
              <a:rPr lang="en-US" u="sng" dirty="0">
                <a:solidFill>
                  <a:srgbClr val="CC0099"/>
                </a:solidFill>
                <a:latin typeface="Arial" charset="0"/>
              </a:rPr>
              <a:t>Ôn tập nội dung chương 1.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47700" y="1980913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latin typeface="Arial" charset="0"/>
              </a:rPr>
              <a:t>- Em hãy nhắc lại những nội dung </a:t>
            </a:r>
            <a:r>
              <a:rPr lang="en-US" sz="3600" dirty="0" err="1">
                <a:solidFill>
                  <a:srgbClr val="0033CC"/>
                </a:solidFill>
                <a:latin typeface="Arial" charset="0"/>
              </a:rPr>
              <a:t>chính</a:t>
            </a:r>
            <a:r>
              <a:rPr lang="en-US" sz="36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Arial" charset="0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Arial" charset="0"/>
              </a:rPr>
              <a:t> học trong chương 1.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67753" y="3548699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latin typeface="Arial" charset="0"/>
              </a:rPr>
              <a:t>- Nhắc lại những nội dung đã học trong phần nấu ăn.</a:t>
            </a:r>
          </a:p>
        </p:txBody>
      </p:sp>
      <p:sp>
        <p:nvSpPr>
          <p:cNvPr id="4102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3810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2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 err="1">
                <a:solidFill>
                  <a:srgbClr val="CC0099"/>
                </a:solidFill>
                <a:latin typeface="Arial" charset="0"/>
              </a:rPr>
              <a:t>Chương</a:t>
            </a:r>
            <a:r>
              <a:rPr lang="en-US" sz="4000" dirty="0">
                <a:solidFill>
                  <a:srgbClr val="CC0099"/>
                </a:solidFill>
                <a:latin typeface="Arial" charset="0"/>
              </a:rPr>
              <a:t> 1: KĨ THUẬT PHỤC VỤ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latin typeface="Arial" charset="0"/>
              </a:rPr>
              <a:t>Đính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khuy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hai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lỗ</a:t>
            </a:r>
            <a:r>
              <a:rPr lang="en-US" sz="4000" dirty="0">
                <a:latin typeface="Arial" charset="0"/>
              </a:rPr>
              <a:t>, </a:t>
            </a:r>
            <a:r>
              <a:rPr lang="en-US" sz="4000" dirty="0" err="1">
                <a:latin typeface="Arial" charset="0"/>
              </a:rPr>
              <a:t>Đính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khuy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bốn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lỗ</a:t>
            </a:r>
            <a:r>
              <a:rPr lang="en-US" sz="4000" dirty="0">
                <a:latin typeface="Arial" charset="0"/>
              </a:rPr>
              <a:t>, </a:t>
            </a:r>
            <a:r>
              <a:rPr lang="en-US" sz="4000" dirty="0" err="1">
                <a:latin typeface="Arial" charset="0"/>
              </a:rPr>
              <a:t>Đính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khuy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bấm</a:t>
            </a:r>
            <a:r>
              <a:rPr lang="en-US" sz="4000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latin typeface="Arial" charset="0"/>
              </a:rPr>
              <a:t>Thêu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chữ</a:t>
            </a:r>
            <a:r>
              <a:rPr lang="en-US" sz="4000" dirty="0">
                <a:latin typeface="Arial" charset="0"/>
              </a:rPr>
              <a:t> V, </a:t>
            </a:r>
            <a:r>
              <a:rPr lang="en-US" sz="4000" dirty="0" err="1">
                <a:latin typeface="Arial" charset="0"/>
              </a:rPr>
              <a:t>thêu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dấu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nhân</a:t>
            </a:r>
            <a:r>
              <a:rPr lang="en-US" sz="4000" dirty="0">
                <a:latin typeface="Arial" charset="0"/>
              </a:rPr>
              <a:t>, </a:t>
            </a:r>
            <a:r>
              <a:rPr lang="en-US" sz="4000" dirty="0" err="1">
                <a:latin typeface="Arial" charset="0"/>
              </a:rPr>
              <a:t>cắt</a:t>
            </a:r>
            <a:r>
              <a:rPr lang="en-US" sz="4000" dirty="0">
                <a:latin typeface="Arial" charset="0"/>
              </a:rPr>
              <a:t>, </a:t>
            </a:r>
            <a:r>
              <a:rPr lang="en-US" sz="4000" dirty="0" err="1">
                <a:latin typeface="Arial" charset="0"/>
              </a:rPr>
              <a:t>khâu</a:t>
            </a:r>
            <a:r>
              <a:rPr lang="en-US" sz="4000" dirty="0">
                <a:latin typeface="Arial" charset="0"/>
              </a:rPr>
              <a:t>, </a:t>
            </a:r>
            <a:r>
              <a:rPr lang="en-US" sz="4000" dirty="0" err="1">
                <a:latin typeface="Arial" charset="0"/>
              </a:rPr>
              <a:t>thêu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túi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xách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tay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đơn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giản</a:t>
            </a:r>
            <a:r>
              <a:rPr lang="en-US" sz="4000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latin typeface="Arial" charset="0"/>
              </a:rPr>
              <a:t>Phần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nấu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ăn</a:t>
            </a:r>
            <a:r>
              <a:rPr lang="en-US" sz="4000" dirty="0">
                <a:latin typeface="Arial" charset="0"/>
              </a:rPr>
              <a:t>.</a:t>
            </a:r>
          </a:p>
        </p:txBody>
      </p:sp>
      <p:sp>
        <p:nvSpPr>
          <p:cNvPr id="512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5715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FF99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Đính khuy hai lỗ: 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219200" y="1143000"/>
            <a:ext cx="3352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33600" y="4191000"/>
            <a:ext cx="5181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503668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388</Words>
  <Application>Microsoft Office PowerPoint</Application>
  <PresentationFormat>On-screen Show (4:3)</PresentationFormat>
  <Paragraphs>49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.VnArabiaH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ADMIN</cp:lastModifiedBy>
  <cp:revision>33</cp:revision>
  <dcterms:created xsi:type="dcterms:W3CDTF">2001-12-31T18:57:18Z</dcterms:created>
  <dcterms:modified xsi:type="dcterms:W3CDTF">2021-11-20T17:25:09Z</dcterms:modified>
</cp:coreProperties>
</file>