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51" r:id="rId2"/>
    <p:sldMasterId id="2147483664" r:id="rId3"/>
    <p:sldMasterId id="2147483677" r:id="rId4"/>
    <p:sldMasterId id="2147483705" r:id="rId5"/>
  </p:sldMasterIdLst>
  <p:notesMasterIdLst>
    <p:notesMasterId r:id="rId43"/>
  </p:notesMasterIdLst>
  <p:sldIdLst>
    <p:sldId id="297" r:id="rId6"/>
    <p:sldId id="280" r:id="rId7"/>
    <p:sldId id="257" r:id="rId8"/>
    <p:sldId id="281" r:id="rId9"/>
    <p:sldId id="263" r:id="rId10"/>
    <p:sldId id="262" r:id="rId11"/>
    <p:sldId id="264" r:id="rId12"/>
    <p:sldId id="265" r:id="rId13"/>
    <p:sldId id="298" r:id="rId14"/>
    <p:sldId id="266" r:id="rId15"/>
    <p:sldId id="289" r:id="rId16"/>
    <p:sldId id="282" r:id="rId17"/>
    <p:sldId id="258" r:id="rId18"/>
    <p:sldId id="307" r:id="rId19"/>
    <p:sldId id="267" r:id="rId20"/>
    <p:sldId id="308" r:id="rId21"/>
    <p:sldId id="269" r:id="rId22"/>
    <p:sldId id="271" r:id="rId23"/>
    <p:sldId id="272" r:id="rId24"/>
    <p:sldId id="273" r:id="rId25"/>
    <p:sldId id="288" r:id="rId26"/>
    <p:sldId id="286" r:id="rId27"/>
    <p:sldId id="274" r:id="rId28"/>
    <p:sldId id="279" r:id="rId29"/>
    <p:sldId id="301" r:id="rId30"/>
    <p:sldId id="302" r:id="rId31"/>
    <p:sldId id="309" r:id="rId32"/>
    <p:sldId id="290" r:id="rId33"/>
    <p:sldId id="291" r:id="rId34"/>
    <p:sldId id="293" r:id="rId35"/>
    <p:sldId id="292" r:id="rId36"/>
    <p:sldId id="296" r:id="rId37"/>
    <p:sldId id="295" r:id="rId38"/>
    <p:sldId id="303" r:id="rId39"/>
    <p:sldId id="305" r:id="rId40"/>
    <p:sldId id="306" r:id="rId41"/>
    <p:sldId id="276" r:id="rId4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49A8A4-9F75-4BB3-8475-371E025EC1E8}">
          <p14:sldIdLst>
            <p14:sldId id="297"/>
            <p14:sldId id="280"/>
            <p14:sldId id="257"/>
            <p14:sldId id="281"/>
            <p14:sldId id="263"/>
            <p14:sldId id="262"/>
            <p14:sldId id="264"/>
            <p14:sldId id="265"/>
            <p14:sldId id="298"/>
            <p14:sldId id="266"/>
          </p14:sldIdLst>
        </p14:section>
        <p14:section name="Untitled Section" id="{01BD843A-6B26-496A-8211-D54B8E594726}">
          <p14:sldIdLst>
            <p14:sldId id="289"/>
            <p14:sldId id="282"/>
            <p14:sldId id="258"/>
            <p14:sldId id="307"/>
            <p14:sldId id="267"/>
            <p14:sldId id="308"/>
            <p14:sldId id="269"/>
            <p14:sldId id="271"/>
            <p14:sldId id="272"/>
            <p14:sldId id="273"/>
            <p14:sldId id="288"/>
            <p14:sldId id="286"/>
            <p14:sldId id="274"/>
            <p14:sldId id="279"/>
            <p14:sldId id="301"/>
            <p14:sldId id="302"/>
            <p14:sldId id="309"/>
            <p14:sldId id="290"/>
            <p14:sldId id="291"/>
            <p14:sldId id="293"/>
            <p14:sldId id="292"/>
            <p14:sldId id="296"/>
            <p14:sldId id="295"/>
            <p14:sldId id="303"/>
            <p14:sldId id="305"/>
            <p14:sldId id="306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CDECFB"/>
    <a:srgbClr val="ABCDEB"/>
    <a:srgbClr val="86B6E2"/>
    <a:srgbClr val="FF00FF"/>
    <a:srgbClr val="66CC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3" autoAdjust="0"/>
    <p:restoredTop sz="93357" autoAdjust="0"/>
  </p:normalViewPr>
  <p:slideViewPr>
    <p:cSldViewPr snapToGrid="0">
      <p:cViewPr varScale="1">
        <p:scale>
          <a:sx n="82" d="100"/>
          <a:sy n="82" d="100"/>
        </p:scale>
        <p:origin x="84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A69B-FFB5-4305-8F46-60FF4C8C86E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444F1-8373-4823-AD54-A8C09D40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6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2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9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89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5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25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57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83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2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4" r:id="rId13"/>
    <p:sldLayoutId id="2147483703" r:id="rId14"/>
    <p:sldLayoutId id="214748364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7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2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914400"/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6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5CC00CC7-D20B-6054-BCF9-A79CD4AD9C0F}"/>
              </a:ext>
            </a:extLst>
          </p:cNvPr>
          <p:cNvSpPr txBox="1"/>
          <p:nvPr/>
        </p:nvSpPr>
        <p:spPr>
          <a:xfrm>
            <a:off x="719806" y="561570"/>
            <a:ext cx="783821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–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7DDD42F-B258-7E14-93C6-8EBA7F03FC44}"/>
              </a:ext>
            </a:extLst>
          </p:cNvPr>
          <p:cNvSpPr txBox="1"/>
          <p:nvPr/>
        </p:nvSpPr>
        <p:spPr>
          <a:xfrm>
            <a:off x="155865" y="1910903"/>
            <a:ext cx="886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Tia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Nói và nghe: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:Tia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5" name="Picture 4">
            <a:extLst>
              <a:ext uri="{FF2B5EF4-FFF2-40B4-BE49-F238E27FC236}">
                <a16:creationId xmlns:a16="http://schemas.microsoft.com/office/drawing/2014/main" id="{27D4760E-C55D-FCA9-598B-5E652EC4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6849"/>
            <a:ext cx="1907704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7CA666-D195-4DAE-9377-6DAE90FC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385" y="0"/>
            <a:ext cx="4437532" cy="32835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0" y="0"/>
            <a:ext cx="2074269" cy="548952"/>
          </a:xfrm>
          <a:custGeom>
            <a:avLst/>
            <a:gdLst>
              <a:gd name="connsiteX0" fmla="*/ 254305 w 2074269"/>
              <a:gd name="connsiteY0" fmla="*/ 68619 h 548952"/>
              <a:gd name="connsiteX1" fmla="*/ 2074269 w 2074269"/>
              <a:gd name="connsiteY1" fmla="*/ 68619 h 548952"/>
              <a:gd name="connsiteX2" fmla="*/ 1819964 w 2074269"/>
              <a:gd name="connsiteY2" fmla="*/ 480333 h 548952"/>
              <a:gd name="connsiteX3" fmla="*/ 0 w 2074269"/>
              <a:gd name="connsiteY3" fmla="*/ 480333 h 548952"/>
              <a:gd name="connsiteX4" fmla="*/ 254305 w 2074269"/>
              <a:gd name="connsiteY4" fmla="*/ 68619 h 54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269" h="548952" fill="none" extrusionOk="0">
                <a:moveTo>
                  <a:pt x="254305" y="68619"/>
                </a:moveTo>
                <a:cubicBezTo>
                  <a:pt x="823089" y="-145699"/>
                  <a:pt x="1421242" y="270879"/>
                  <a:pt x="2074269" y="68619"/>
                </a:cubicBezTo>
                <a:cubicBezTo>
                  <a:pt x="1980836" y="248481"/>
                  <a:pt x="1867345" y="382315"/>
                  <a:pt x="1819964" y="480333"/>
                </a:cubicBezTo>
                <a:cubicBezTo>
                  <a:pt x="1275334" y="671920"/>
                  <a:pt x="542188" y="268376"/>
                  <a:pt x="0" y="480333"/>
                </a:cubicBezTo>
                <a:cubicBezTo>
                  <a:pt x="105569" y="353084"/>
                  <a:pt x="142564" y="209908"/>
                  <a:pt x="254305" y="68619"/>
                </a:cubicBezTo>
                <a:close/>
              </a:path>
              <a:path w="2074269" h="548952" stroke="0" extrusionOk="0">
                <a:moveTo>
                  <a:pt x="254305" y="68619"/>
                </a:moveTo>
                <a:cubicBezTo>
                  <a:pt x="874143" y="-182481"/>
                  <a:pt x="1455296" y="208919"/>
                  <a:pt x="2074269" y="68619"/>
                </a:cubicBezTo>
                <a:cubicBezTo>
                  <a:pt x="1957576" y="205774"/>
                  <a:pt x="1965744" y="286276"/>
                  <a:pt x="1819964" y="480333"/>
                </a:cubicBezTo>
                <a:cubicBezTo>
                  <a:pt x="1278664" y="614171"/>
                  <a:pt x="587110" y="315285"/>
                  <a:pt x="0" y="480333"/>
                </a:cubicBezTo>
                <a:cubicBezTo>
                  <a:pt x="70795" y="354037"/>
                  <a:pt x="145496" y="235957"/>
                  <a:pt x="254305" y="68619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385" y="595655"/>
            <a:ext cx="4770470" cy="4093428"/>
          </a:xfrm>
          <a:prstGeom prst="rect">
            <a:avLst/>
          </a:prstGeom>
          <a:ln w="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 lên: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Mình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Kìa. Nắng long lanh trong mắt cháu đấy và rực lên trên mái tóc của cháu đây này!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Bà nội trìu mến nhìn cô bé.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8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116133D-951B-2F0E-1D60-F48E51CF8B78}"/>
              </a:ext>
            </a:extLst>
          </p:cNvPr>
          <p:cNvGrpSpPr/>
          <p:nvPr/>
        </p:nvGrpSpPr>
        <p:grpSpPr>
          <a:xfrm>
            <a:off x="185438" y="267495"/>
            <a:ext cx="4483575" cy="1283177"/>
            <a:chOff x="-154470" y="1576098"/>
            <a:chExt cx="5664110" cy="12831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6AFF073-59E4-7F77-0BD1-6705251E6DD1}"/>
                </a:ext>
              </a:extLst>
            </p:cNvPr>
            <p:cNvSpPr txBox="1"/>
            <p:nvPr/>
          </p:nvSpPr>
          <p:spPr>
            <a:xfrm>
              <a:off x="675281" y="1576098"/>
              <a:ext cx="31996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E98487-2218-64B0-FB44-DCC41D6F924E}"/>
                </a:ext>
              </a:extLst>
            </p:cNvPr>
            <p:cNvSpPr txBox="1"/>
            <p:nvPr/>
          </p:nvSpPr>
          <p:spPr>
            <a:xfrm>
              <a:off x="-154470" y="2459165"/>
              <a:ext cx="56641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Xổ</a:t>
              </a:r>
              <a:r>
                <a:rPr lang="en-US" sz="200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Mở tung ra, tháo tung ra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EA7ED1B-E8DE-3D92-77CB-D174DFEE8224}"/>
              </a:ext>
            </a:extLst>
          </p:cNvPr>
          <p:cNvSpPr txBox="1"/>
          <p:nvPr/>
        </p:nvSpPr>
        <p:spPr>
          <a:xfrm>
            <a:off x="185438" y="1675021"/>
            <a:ext cx="440593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 long lanh: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 như có ánh sáng chiếu vào rất sinh động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13" y="667605"/>
            <a:ext cx="4515383" cy="308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  <a:endParaRPr lang="en-US" b="1" dirty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254305 w 2074269"/>
              <a:gd name="connsiteY0" fmla="*/ 68619 h 548952"/>
              <a:gd name="connsiteX1" fmla="*/ 2074269 w 2074269"/>
              <a:gd name="connsiteY1" fmla="*/ 68619 h 548952"/>
              <a:gd name="connsiteX2" fmla="*/ 1819964 w 2074269"/>
              <a:gd name="connsiteY2" fmla="*/ 480333 h 548952"/>
              <a:gd name="connsiteX3" fmla="*/ 0 w 2074269"/>
              <a:gd name="connsiteY3" fmla="*/ 480333 h 548952"/>
              <a:gd name="connsiteX4" fmla="*/ 254305 w 2074269"/>
              <a:gd name="connsiteY4" fmla="*/ 68619 h 54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269" h="548952" fill="none" extrusionOk="0">
                <a:moveTo>
                  <a:pt x="254305" y="68619"/>
                </a:moveTo>
                <a:cubicBezTo>
                  <a:pt x="823089" y="-145699"/>
                  <a:pt x="1421242" y="270879"/>
                  <a:pt x="2074269" y="68619"/>
                </a:cubicBezTo>
                <a:cubicBezTo>
                  <a:pt x="1980836" y="248481"/>
                  <a:pt x="1867345" y="382315"/>
                  <a:pt x="1819964" y="480333"/>
                </a:cubicBezTo>
                <a:cubicBezTo>
                  <a:pt x="1275334" y="671920"/>
                  <a:pt x="542188" y="268376"/>
                  <a:pt x="0" y="480333"/>
                </a:cubicBezTo>
                <a:cubicBezTo>
                  <a:pt x="105569" y="353084"/>
                  <a:pt x="142564" y="209908"/>
                  <a:pt x="254305" y="68619"/>
                </a:cubicBezTo>
                <a:close/>
              </a:path>
              <a:path w="2074269" h="548952" stroke="0" extrusionOk="0">
                <a:moveTo>
                  <a:pt x="254305" y="68619"/>
                </a:moveTo>
                <a:cubicBezTo>
                  <a:pt x="874143" y="-182481"/>
                  <a:pt x="1455296" y="208919"/>
                  <a:pt x="2074269" y="68619"/>
                </a:cubicBezTo>
                <a:cubicBezTo>
                  <a:pt x="1957576" y="205774"/>
                  <a:pt x="1965744" y="286276"/>
                  <a:pt x="1819964" y="480333"/>
                </a:cubicBezTo>
                <a:cubicBezTo>
                  <a:pt x="1278664" y="614171"/>
                  <a:pt x="587110" y="315285"/>
                  <a:pt x="0" y="480333"/>
                </a:cubicBezTo>
                <a:cubicBezTo>
                  <a:pt x="70795" y="354037"/>
                  <a:pt x="145496" y="235957"/>
                  <a:pt x="254305" y="68619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16" y="1088898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66" y="502360"/>
            <a:ext cx="4683741" cy="379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45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2975-9878-4A63-94B5-B5FA3950F15C}"/>
              </a:ext>
            </a:extLst>
          </p:cNvPr>
          <p:cNvSpPr txBox="1"/>
          <p:nvPr/>
        </p:nvSpPr>
        <p:spPr>
          <a:xfrm>
            <a:off x="3349543" y="1503916"/>
            <a:ext cx="494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NHÓM ĐÔI</a:t>
            </a:r>
          </a:p>
        </p:txBody>
      </p:sp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175406 w 1430716"/>
              <a:gd name="connsiteY0" fmla="*/ 53580 h 428640"/>
              <a:gd name="connsiteX1" fmla="*/ 1430716 w 1430716"/>
              <a:gd name="connsiteY1" fmla="*/ 53580 h 428640"/>
              <a:gd name="connsiteX2" fmla="*/ 1255310 w 1430716"/>
              <a:gd name="connsiteY2" fmla="*/ 375060 h 428640"/>
              <a:gd name="connsiteX3" fmla="*/ 0 w 1430716"/>
              <a:gd name="connsiteY3" fmla="*/ 375060 h 428640"/>
              <a:gd name="connsiteX4" fmla="*/ 175406 w 1430716"/>
              <a:gd name="connsiteY4" fmla="*/ 53580 h 4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716" h="428640" fill="none" extrusionOk="0">
                <a:moveTo>
                  <a:pt x="175406" y="53580"/>
                </a:moveTo>
                <a:cubicBezTo>
                  <a:pt x="551683" y="-108976"/>
                  <a:pt x="937630" y="189569"/>
                  <a:pt x="1430716" y="53580"/>
                </a:cubicBezTo>
                <a:cubicBezTo>
                  <a:pt x="1414836" y="143980"/>
                  <a:pt x="1285237" y="267292"/>
                  <a:pt x="1255310" y="375060"/>
                </a:cubicBezTo>
                <a:cubicBezTo>
                  <a:pt x="856873" y="541683"/>
                  <a:pt x="411312" y="198314"/>
                  <a:pt x="0" y="375060"/>
                </a:cubicBezTo>
                <a:cubicBezTo>
                  <a:pt x="43618" y="300498"/>
                  <a:pt x="143371" y="165627"/>
                  <a:pt x="175406" y="53580"/>
                </a:cubicBezTo>
                <a:close/>
              </a:path>
              <a:path w="1430716" h="428640" stroke="0" extrusionOk="0">
                <a:moveTo>
                  <a:pt x="175406" y="53580"/>
                </a:moveTo>
                <a:cubicBezTo>
                  <a:pt x="636135" y="-196780"/>
                  <a:pt x="1006884" y="193452"/>
                  <a:pt x="1430716" y="53580"/>
                </a:cubicBezTo>
                <a:cubicBezTo>
                  <a:pt x="1362589" y="117262"/>
                  <a:pt x="1289611" y="321206"/>
                  <a:pt x="1255310" y="375060"/>
                </a:cubicBezTo>
                <a:cubicBezTo>
                  <a:pt x="870908" y="504243"/>
                  <a:pt x="398048" y="262891"/>
                  <a:pt x="0" y="375060"/>
                </a:cubicBezTo>
                <a:cubicBezTo>
                  <a:pt x="45803" y="251748"/>
                  <a:pt x="137411" y="121011"/>
                  <a:pt x="175406" y="5358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00735 w 1637319"/>
              <a:gd name="connsiteY0" fmla="*/ 55851 h 446810"/>
              <a:gd name="connsiteX1" fmla="*/ 1637319 w 1637319"/>
              <a:gd name="connsiteY1" fmla="*/ 55851 h 446810"/>
              <a:gd name="connsiteX2" fmla="*/ 1436584 w 1637319"/>
              <a:gd name="connsiteY2" fmla="*/ 390959 h 446810"/>
              <a:gd name="connsiteX3" fmla="*/ 0 w 1637319"/>
              <a:gd name="connsiteY3" fmla="*/ 390959 h 446810"/>
              <a:gd name="connsiteX4" fmla="*/ 200735 w 1637319"/>
              <a:gd name="connsiteY4" fmla="*/ 55851 h 44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7319" h="446810" fill="none" extrusionOk="0">
                <a:moveTo>
                  <a:pt x="200735" y="55851"/>
                </a:moveTo>
                <a:cubicBezTo>
                  <a:pt x="599992" y="-100026"/>
                  <a:pt x="1098690" y="207905"/>
                  <a:pt x="1637319" y="55851"/>
                </a:cubicBezTo>
                <a:cubicBezTo>
                  <a:pt x="1593444" y="103894"/>
                  <a:pt x="1442172" y="346459"/>
                  <a:pt x="1436584" y="390959"/>
                </a:cubicBezTo>
                <a:cubicBezTo>
                  <a:pt x="972670" y="568179"/>
                  <a:pt x="407665" y="223312"/>
                  <a:pt x="0" y="390959"/>
                </a:cubicBezTo>
                <a:cubicBezTo>
                  <a:pt x="45167" y="279377"/>
                  <a:pt x="169119" y="170035"/>
                  <a:pt x="200735" y="55851"/>
                </a:cubicBezTo>
                <a:close/>
              </a:path>
              <a:path w="1637319" h="446810" stroke="0" extrusionOk="0">
                <a:moveTo>
                  <a:pt x="200735" y="55851"/>
                </a:moveTo>
                <a:cubicBezTo>
                  <a:pt x="687951" y="-144495"/>
                  <a:pt x="1149469" y="177487"/>
                  <a:pt x="1637319" y="55851"/>
                </a:cubicBezTo>
                <a:cubicBezTo>
                  <a:pt x="1606378" y="154768"/>
                  <a:pt x="1496283" y="235996"/>
                  <a:pt x="1436584" y="390959"/>
                </a:cubicBezTo>
                <a:cubicBezTo>
                  <a:pt x="964392" y="567446"/>
                  <a:pt x="466967" y="243542"/>
                  <a:pt x="0" y="390959"/>
                </a:cubicBezTo>
                <a:cubicBezTo>
                  <a:pt x="55628" y="324979"/>
                  <a:pt x="108427" y="169734"/>
                  <a:pt x="200735" y="5585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12036" y="264354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-56587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441128" y="382581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451142" y="690555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453692" y="190051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04C68E-2F5B-53C6-5D26-31495FA59F40}"/>
              </a:ext>
            </a:extLst>
          </p:cNvPr>
          <p:cNvSpPr/>
          <p:nvPr/>
        </p:nvSpPr>
        <p:spPr>
          <a:xfrm>
            <a:off x="515288" y="4287717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6369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CA16D-1BF3-4192-8AD2-0DE8322B7714}"/>
              </a:ext>
            </a:extLst>
          </p:cNvPr>
          <p:cNvSpPr txBox="1"/>
          <p:nvPr/>
        </p:nvSpPr>
        <p:spPr>
          <a:xfrm>
            <a:off x="-131544" y="1972690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HAY HƠN</a:t>
            </a:r>
          </a:p>
        </p:txBody>
      </p:sp>
    </p:spTree>
    <p:extLst>
      <p:ext uri="{BB962C8B-B14F-4D97-AF65-F5344CB8AC3E}">
        <p14:creationId xmlns:p14="http://schemas.microsoft.com/office/powerpoint/2010/main" val="1181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175406 w 1430716"/>
              <a:gd name="connsiteY0" fmla="*/ 53580 h 428640"/>
              <a:gd name="connsiteX1" fmla="*/ 1430716 w 1430716"/>
              <a:gd name="connsiteY1" fmla="*/ 53580 h 428640"/>
              <a:gd name="connsiteX2" fmla="*/ 1255310 w 1430716"/>
              <a:gd name="connsiteY2" fmla="*/ 375060 h 428640"/>
              <a:gd name="connsiteX3" fmla="*/ 0 w 1430716"/>
              <a:gd name="connsiteY3" fmla="*/ 375060 h 428640"/>
              <a:gd name="connsiteX4" fmla="*/ 175406 w 1430716"/>
              <a:gd name="connsiteY4" fmla="*/ 53580 h 4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716" h="428640" fill="none" extrusionOk="0">
                <a:moveTo>
                  <a:pt x="175406" y="53580"/>
                </a:moveTo>
                <a:cubicBezTo>
                  <a:pt x="551683" y="-108976"/>
                  <a:pt x="937630" y="189569"/>
                  <a:pt x="1430716" y="53580"/>
                </a:cubicBezTo>
                <a:cubicBezTo>
                  <a:pt x="1414836" y="143980"/>
                  <a:pt x="1285237" y="267292"/>
                  <a:pt x="1255310" y="375060"/>
                </a:cubicBezTo>
                <a:cubicBezTo>
                  <a:pt x="856873" y="541683"/>
                  <a:pt x="411312" y="198314"/>
                  <a:pt x="0" y="375060"/>
                </a:cubicBezTo>
                <a:cubicBezTo>
                  <a:pt x="43618" y="300498"/>
                  <a:pt x="143371" y="165627"/>
                  <a:pt x="175406" y="53580"/>
                </a:cubicBezTo>
                <a:close/>
              </a:path>
              <a:path w="1430716" h="428640" stroke="0" extrusionOk="0">
                <a:moveTo>
                  <a:pt x="175406" y="53580"/>
                </a:moveTo>
                <a:cubicBezTo>
                  <a:pt x="636135" y="-196780"/>
                  <a:pt x="1006884" y="193452"/>
                  <a:pt x="1430716" y="53580"/>
                </a:cubicBezTo>
                <a:cubicBezTo>
                  <a:pt x="1362589" y="117262"/>
                  <a:pt x="1289611" y="321206"/>
                  <a:pt x="1255310" y="375060"/>
                </a:cubicBezTo>
                <a:cubicBezTo>
                  <a:pt x="870908" y="504243"/>
                  <a:pt x="398048" y="262891"/>
                  <a:pt x="0" y="375060"/>
                </a:cubicBezTo>
                <a:cubicBezTo>
                  <a:pt x="45803" y="251748"/>
                  <a:pt x="137411" y="121011"/>
                  <a:pt x="175406" y="5358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00735 w 1637319"/>
              <a:gd name="connsiteY0" fmla="*/ 55851 h 446810"/>
              <a:gd name="connsiteX1" fmla="*/ 1637319 w 1637319"/>
              <a:gd name="connsiteY1" fmla="*/ 55851 h 446810"/>
              <a:gd name="connsiteX2" fmla="*/ 1436584 w 1637319"/>
              <a:gd name="connsiteY2" fmla="*/ 390959 h 446810"/>
              <a:gd name="connsiteX3" fmla="*/ 0 w 1637319"/>
              <a:gd name="connsiteY3" fmla="*/ 390959 h 446810"/>
              <a:gd name="connsiteX4" fmla="*/ 200735 w 1637319"/>
              <a:gd name="connsiteY4" fmla="*/ 55851 h 44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7319" h="446810" fill="none" extrusionOk="0">
                <a:moveTo>
                  <a:pt x="200735" y="55851"/>
                </a:moveTo>
                <a:cubicBezTo>
                  <a:pt x="599992" y="-100026"/>
                  <a:pt x="1098690" y="207905"/>
                  <a:pt x="1637319" y="55851"/>
                </a:cubicBezTo>
                <a:cubicBezTo>
                  <a:pt x="1593444" y="103894"/>
                  <a:pt x="1442172" y="346459"/>
                  <a:pt x="1436584" y="390959"/>
                </a:cubicBezTo>
                <a:cubicBezTo>
                  <a:pt x="972670" y="568179"/>
                  <a:pt x="407665" y="223312"/>
                  <a:pt x="0" y="390959"/>
                </a:cubicBezTo>
                <a:cubicBezTo>
                  <a:pt x="45167" y="279377"/>
                  <a:pt x="169119" y="170035"/>
                  <a:pt x="200735" y="55851"/>
                </a:cubicBezTo>
                <a:close/>
              </a:path>
              <a:path w="1637319" h="446810" stroke="0" extrusionOk="0">
                <a:moveTo>
                  <a:pt x="200735" y="55851"/>
                </a:moveTo>
                <a:cubicBezTo>
                  <a:pt x="687951" y="-144495"/>
                  <a:pt x="1149469" y="177487"/>
                  <a:pt x="1637319" y="55851"/>
                </a:cubicBezTo>
                <a:cubicBezTo>
                  <a:pt x="1606378" y="154768"/>
                  <a:pt x="1496283" y="235996"/>
                  <a:pt x="1436584" y="390959"/>
                </a:cubicBezTo>
                <a:cubicBezTo>
                  <a:pt x="964392" y="567446"/>
                  <a:pt x="466967" y="243542"/>
                  <a:pt x="0" y="390959"/>
                </a:cubicBezTo>
                <a:cubicBezTo>
                  <a:pt x="55628" y="324979"/>
                  <a:pt x="108427" y="169734"/>
                  <a:pt x="200735" y="5585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12036" y="264354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-56587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441128" y="382581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451142" y="690555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453692" y="190051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04C68E-2F5B-53C6-5D26-31495FA59F40}"/>
              </a:ext>
            </a:extLst>
          </p:cNvPr>
          <p:cNvSpPr/>
          <p:nvPr/>
        </p:nvSpPr>
        <p:spPr>
          <a:xfrm>
            <a:off x="515288" y="4287717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6612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3929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930391" y="583591"/>
            <a:ext cx="8213609" cy="969173"/>
            <a:chOff x="2087465" y="388377"/>
            <a:chExt cx="8792738" cy="10480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428065"/>
              <a:ext cx="8268737" cy="9984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Vì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nhìn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866602" y="1819637"/>
            <a:ext cx="804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khó thấy  được nắng vì nắng không lọt vào phòng bà, bà lại già yếu, khó đi lại nên không đi ra chỗ có nắng được.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ll, clipart, vector graphics&#10;&#10;Description automatically generated">
            <a:extLst>
              <a:ext uri="{FF2B5EF4-FFF2-40B4-BE49-F238E27FC236}">
                <a16:creationId xmlns:a16="http://schemas.microsoft.com/office/drawing/2014/main" id="{BF073C87-9D03-4A69-99B0-D6C8A142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8355"/>
            <a:ext cx="4514971" cy="21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830997"/>
            <a:chOff x="2087465" y="335364"/>
            <a:chExt cx="8792738" cy="11079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11079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528465" y="1670733"/>
            <a:ext cx="83175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Na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6484CD-C950-4A3C-BEA9-E197F9AD7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491" y="3736833"/>
            <a:ext cx="5241150" cy="15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Administrator\Desktop\soạn PP\HÌNH NỀN, HỌA TIẾT TRANG TRÍ (1)\HÌNH NỀN, HỌA TIẾT TRANG TRÍ\0c9267cd22923dad06873249c3f93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0" y="0"/>
            <a:ext cx="8499102" cy="48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20F5C-9FF8-4E78-8CE2-95D2B6262459}"/>
              </a:ext>
            </a:extLst>
          </p:cNvPr>
          <p:cNvSpPr txBox="1"/>
          <p:nvPr/>
        </p:nvSpPr>
        <p:spPr>
          <a:xfrm>
            <a:off x="3206641" y="1941384"/>
            <a:ext cx="222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8100"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828936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74323"/>
            <a:ext cx="7408396" cy="845329"/>
            <a:chOff x="2087465" y="388377"/>
            <a:chExt cx="8892061" cy="1127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710789" y="407486"/>
              <a:ext cx="8268737" cy="11079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bà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537001" y="1772842"/>
            <a:ext cx="74382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không </a:t>
            </a:r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 được nắng về cho bà vì nắng là thứ không thể bắt được. Nắng chỉ chiếu vào vạt áo Na chứ không ở đó mãi.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D85724-DC8D-4FC6-BE21-52234C4F3D98}"/>
              </a:ext>
            </a:extLst>
          </p:cNvPr>
          <p:cNvSpPr txBox="1"/>
          <p:nvPr/>
        </p:nvSpPr>
        <p:spPr>
          <a:xfrm>
            <a:off x="2056321" y="588655"/>
            <a:ext cx="688907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4000">
                <a:srgbClr val="66CCFF"/>
              </a:gs>
              <a:gs pos="83000">
                <a:srgbClr val="66C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lvl="1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Em hãy nhắc lại lời của bà nói với Na.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131119" y="1548909"/>
            <a:ext cx="7686310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Kìa, nắng long lanh trong ánh mắt cháu và rực lên trên mái tóc của cháu đây này.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16" y="3436302"/>
            <a:ext cx="2377112" cy="17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1754326"/>
            <a:chOff x="2087465" y="335364"/>
            <a:chExt cx="8792738" cy="23391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2339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biết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hiểu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buồn.</a:t>
              </a:r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lvl="1">
                <a:defRPr/>
              </a:pP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    Nêu 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ý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kiến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khác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  <a:endParaRPr lang="en-US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66973"/>
            <a:ext cx="6979202" cy="923330"/>
            <a:chOff x="2087465" y="335364"/>
            <a:chExt cx="9305602" cy="12311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781601" cy="123110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Nếu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90327" y="1092324"/>
            <a:ext cx="3884246" cy="10215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C7D5D-03DA-4330-B4E2-008C94F98C0B}"/>
              </a:ext>
            </a:extLst>
          </p:cNvPr>
          <p:cNvSpPr txBox="1"/>
          <p:nvPr/>
        </p:nvSpPr>
        <p:spPr>
          <a:xfrm>
            <a:off x="4549181" y="1388401"/>
            <a:ext cx="4302940" cy="1940957"/>
          </a:xfrm>
          <a:prstGeom prst="round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vườn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nắng.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9B25-79D4-40CE-A5F3-C6A4459029C8}"/>
              </a:ext>
            </a:extLst>
          </p:cNvPr>
          <p:cNvSpPr txBox="1"/>
          <p:nvPr/>
        </p:nvSpPr>
        <p:spPr>
          <a:xfrm>
            <a:off x="3274009" y="3631136"/>
            <a:ext cx="5869991" cy="1021556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nhờ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273EAE6A-098E-4394-BEC3-02CCBBD65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16" y="0"/>
            <a:ext cx="915137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1EAB3-31B1-428A-BD92-7B9C6C953356}"/>
              </a:ext>
            </a:extLst>
          </p:cNvPr>
          <p:cNvSpPr txBox="1"/>
          <p:nvPr/>
        </p:nvSpPr>
        <p:spPr>
          <a:xfrm>
            <a:off x="3180118" y="802525"/>
            <a:ext cx="2204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D0903-06BC-4210-8833-E07DFF776FEA}"/>
              </a:ext>
            </a:extLst>
          </p:cNvPr>
          <p:cNvSpPr txBox="1"/>
          <p:nvPr/>
        </p:nvSpPr>
        <p:spPr>
          <a:xfrm>
            <a:off x="1913602" y="1321627"/>
            <a:ext cx="4737920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02883" algn="just">
              <a:lnSpc>
                <a:spcPct val="115000"/>
              </a:lnSpc>
            </a:pPr>
            <a:r>
              <a:rPr lang="en-US" sz="21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2400" b="1" spc="56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chúng ta biết yêu thương và quan tâm đến những người thân trong gia đình, thì người thân của chúng ta sẽ rất vui và hạnh phúc. </a:t>
            </a:r>
          </a:p>
          <a:p>
            <a:pPr algn="just"/>
            <a:endParaRPr lang="en-US" sz="21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555193" y="892449"/>
            <a:ext cx="8448064" cy="119862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hiểu tia nắng, vạt nắng mà bạn Na đem về cho bà có phải là hình ảnh thật không? Em hiểu đó là gì? 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9B25-79D4-40CE-A5F3-C6A4459029C8}"/>
              </a:ext>
            </a:extLst>
          </p:cNvPr>
          <p:cNvSpPr txBox="1"/>
          <p:nvPr/>
        </p:nvSpPr>
        <p:spPr>
          <a:xfrm>
            <a:off x="528463" y="848524"/>
            <a:ext cx="8474793" cy="1746861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</a:rPr>
              <a:t>T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ia nắng, vạt nắng mà bạn Na đem về cho bà không phải là hình ảnh thật mà đó là cả sự yêu thương, quan tâm tới bà của mình.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0944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175406 w 1430716"/>
              <a:gd name="connsiteY0" fmla="*/ 53580 h 428640"/>
              <a:gd name="connsiteX1" fmla="*/ 1430716 w 1430716"/>
              <a:gd name="connsiteY1" fmla="*/ 53580 h 428640"/>
              <a:gd name="connsiteX2" fmla="*/ 1255310 w 1430716"/>
              <a:gd name="connsiteY2" fmla="*/ 375060 h 428640"/>
              <a:gd name="connsiteX3" fmla="*/ 0 w 1430716"/>
              <a:gd name="connsiteY3" fmla="*/ 375060 h 428640"/>
              <a:gd name="connsiteX4" fmla="*/ 175406 w 1430716"/>
              <a:gd name="connsiteY4" fmla="*/ 53580 h 4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716" h="428640" fill="none" extrusionOk="0">
                <a:moveTo>
                  <a:pt x="175406" y="53580"/>
                </a:moveTo>
                <a:cubicBezTo>
                  <a:pt x="551683" y="-108976"/>
                  <a:pt x="937630" y="189569"/>
                  <a:pt x="1430716" y="53580"/>
                </a:cubicBezTo>
                <a:cubicBezTo>
                  <a:pt x="1414836" y="143980"/>
                  <a:pt x="1285237" y="267292"/>
                  <a:pt x="1255310" y="375060"/>
                </a:cubicBezTo>
                <a:cubicBezTo>
                  <a:pt x="856873" y="541683"/>
                  <a:pt x="411312" y="198314"/>
                  <a:pt x="0" y="375060"/>
                </a:cubicBezTo>
                <a:cubicBezTo>
                  <a:pt x="43618" y="300498"/>
                  <a:pt x="143371" y="165627"/>
                  <a:pt x="175406" y="53580"/>
                </a:cubicBezTo>
                <a:close/>
              </a:path>
              <a:path w="1430716" h="428640" stroke="0" extrusionOk="0">
                <a:moveTo>
                  <a:pt x="175406" y="53580"/>
                </a:moveTo>
                <a:cubicBezTo>
                  <a:pt x="636135" y="-196780"/>
                  <a:pt x="1006884" y="193452"/>
                  <a:pt x="1430716" y="53580"/>
                </a:cubicBezTo>
                <a:cubicBezTo>
                  <a:pt x="1362589" y="117262"/>
                  <a:pt x="1289611" y="321206"/>
                  <a:pt x="1255310" y="375060"/>
                </a:cubicBezTo>
                <a:cubicBezTo>
                  <a:pt x="870908" y="504243"/>
                  <a:pt x="398048" y="262891"/>
                  <a:pt x="0" y="375060"/>
                </a:cubicBezTo>
                <a:cubicBezTo>
                  <a:pt x="45803" y="251748"/>
                  <a:pt x="137411" y="121011"/>
                  <a:pt x="175406" y="5358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00735 w 1637319"/>
              <a:gd name="connsiteY0" fmla="*/ 55851 h 446810"/>
              <a:gd name="connsiteX1" fmla="*/ 1637319 w 1637319"/>
              <a:gd name="connsiteY1" fmla="*/ 55851 h 446810"/>
              <a:gd name="connsiteX2" fmla="*/ 1436584 w 1637319"/>
              <a:gd name="connsiteY2" fmla="*/ 390959 h 446810"/>
              <a:gd name="connsiteX3" fmla="*/ 0 w 1637319"/>
              <a:gd name="connsiteY3" fmla="*/ 390959 h 446810"/>
              <a:gd name="connsiteX4" fmla="*/ 200735 w 1637319"/>
              <a:gd name="connsiteY4" fmla="*/ 55851 h 44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7319" h="446810" fill="none" extrusionOk="0">
                <a:moveTo>
                  <a:pt x="200735" y="55851"/>
                </a:moveTo>
                <a:cubicBezTo>
                  <a:pt x="599992" y="-100026"/>
                  <a:pt x="1098690" y="207905"/>
                  <a:pt x="1637319" y="55851"/>
                </a:cubicBezTo>
                <a:cubicBezTo>
                  <a:pt x="1593444" y="103894"/>
                  <a:pt x="1442172" y="346459"/>
                  <a:pt x="1436584" y="390959"/>
                </a:cubicBezTo>
                <a:cubicBezTo>
                  <a:pt x="972670" y="568179"/>
                  <a:pt x="407665" y="223312"/>
                  <a:pt x="0" y="390959"/>
                </a:cubicBezTo>
                <a:cubicBezTo>
                  <a:pt x="45167" y="279377"/>
                  <a:pt x="169119" y="170035"/>
                  <a:pt x="200735" y="55851"/>
                </a:cubicBezTo>
                <a:close/>
              </a:path>
              <a:path w="1637319" h="446810" stroke="0" extrusionOk="0">
                <a:moveTo>
                  <a:pt x="200735" y="55851"/>
                </a:moveTo>
                <a:cubicBezTo>
                  <a:pt x="687951" y="-144495"/>
                  <a:pt x="1149469" y="177487"/>
                  <a:pt x="1637319" y="55851"/>
                </a:cubicBezTo>
                <a:cubicBezTo>
                  <a:pt x="1606378" y="154768"/>
                  <a:pt x="1496283" y="235996"/>
                  <a:pt x="1436584" y="390959"/>
                </a:cubicBezTo>
                <a:cubicBezTo>
                  <a:pt x="964392" y="567446"/>
                  <a:pt x="466967" y="243542"/>
                  <a:pt x="0" y="390959"/>
                </a:cubicBezTo>
                <a:cubicBezTo>
                  <a:pt x="55628" y="324979"/>
                  <a:pt x="108427" y="169734"/>
                  <a:pt x="200735" y="5585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12036" y="264354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-56587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441128" y="382581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451142" y="690555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453692" y="190051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04C68E-2F5B-53C6-5D26-31495FA59F40}"/>
              </a:ext>
            </a:extLst>
          </p:cNvPr>
          <p:cNvSpPr/>
          <p:nvPr/>
        </p:nvSpPr>
        <p:spPr>
          <a:xfrm>
            <a:off x="515288" y="4287717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8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1" y="-10391"/>
            <a:ext cx="9143999" cy="5153891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211520" y="34070"/>
            <a:ext cx="5972825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 NẮNG BÉ NHỎ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1240"/>
            <a:ext cx="9143999" cy="4152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340FB-0109-4362-AC77-36EDAB3F8440}"/>
              </a:ext>
            </a:extLst>
          </p:cNvPr>
          <p:cNvSpPr txBox="1"/>
          <p:nvPr/>
        </p:nvSpPr>
        <p:spPr>
          <a:xfrm>
            <a:off x="7619984" y="4558695"/>
            <a:ext cx="1368152" cy="584757"/>
          </a:xfrm>
          <a:prstGeom prst="rect">
            <a:avLst/>
          </a:prstGeom>
          <a:solidFill>
            <a:srgbClr val="DBE648"/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S/100</a:t>
            </a:r>
            <a:endParaRPr lang="en-US" sz="32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92AC22-4646-46BD-ACBE-9405B47358AF}"/>
              </a:ext>
            </a:extLst>
          </p:cNvPr>
          <p:cNvSpPr txBox="1"/>
          <p:nvPr/>
        </p:nvSpPr>
        <p:spPr>
          <a:xfrm>
            <a:off x="74485" y="69776"/>
            <a:ext cx="4445561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21606" b="16056"/>
          <a:stretch/>
        </p:blipFill>
        <p:spPr>
          <a:xfrm>
            <a:off x="1087261" y="669733"/>
            <a:ext cx="6768266" cy="4473767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4825830" y="0"/>
            <a:ext cx="3881751" cy="669733"/>
          </a:xfrm>
          <a:custGeom>
            <a:avLst/>
            <a:gdLst>
              <a:gd name="connsiteX0" fmla="*/ 475903 w 3881751"/>
              <a:gd name="connsiteY0" fmla="*/ 83717 h 669733"/>
              <a:gd name="connsiteX1" fmla="*/ 3881751 w 3881751"/>
              <a:gd name="connsiteY1" fmla="*/ 83717 h 669733"/>
              <a:gd name="connsiteX2" fmla="*/ 3405848 w 3881751"/>
              <a:gd name="connsiteY2" fmla="*/ 586016 h 669733"/>
              <a:gd name="connsiteX3" fmla="*/ 0 w 3881751"/>
              <a:gd name="connsiteY3" fmla="*/ 586016 h 669733"/>
              <a:gd name="connsiteX4" fmla="*/ 475903 w 3881751"/>
              <a:gd name="connsiteY4" fmla="*/ 83717 h 66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751" h="669733" fill="none" extrusionOk="0">
                <a:moveTo>
                  <a:pt x="475903" y="83717"/>
                </a:moveTo>
                <a:cubicBezTo>
                  <a:pt x="1570969" y="-180035"/>
                  <a:pt x="2560465" y="256598"/>
                  <a:pt x="3881751" y="83717"/>
                </a:cubicBezTo>
                <a:cubicBezTo>
                  <a:pt x="3687460" y="376132"/>
                  <a:pt x="3458238" y="533319"/>
                  <a:pt x="3405848" y="586016"/>
                </a:cubicBezTo>
                <a:cubicBezTo>
                  <a:pt x="2458204" y="752708"/>
                  <a:pt x="940914" y="357533"/>
                  <a:pt x="0" y="586016"/>
                </a:cubicBezTo>
                <a:cubicBezTo>
                  <a:pt x="136500" y="513269"/>
                  <a:pt x="387834" y="188513"/>
                  <a:pt x="475903" y="83717"/>
                </a:cubicBezTo>
                <a:close/>
              </a:path>
              <a:path w="3881751" h="669733" stroke="0" extrusionOk="0">
                <a:moveTo>
                  <a:pt x="475903" y="83717"/>
                </a:moveTo>
                <a:cubicBezTo>
                  <a:pt x="1643967" y="-250964"/>
                  <a:pt x="2725898" y="215096"/>
                  <a:pt x="3881751" y="83717"/>
                </a:cubicBezTo>
                <a:cubicBezTo>
                  <a:pt x="3724453" y="298898"/>
                  <a:pt x="3534228" y="525893"/>
                  <a:pt x="3405848" y="586016"/>
                </a:cubicBezTo>
                <a:cubicBezTo>
                  <a:pt x="2293967" y="831094"/>
                  <a:pt x="1079006" y="490325"/>
                  <a:pt x="0" y="586016"/>
                </a:cubicBezTo>
                <a:cubicBezTo>
                  <a:pt x="64361" y="456151"/>
                  <a:pt x="213763" y="271508"/>
                  <a:pt x="475903" y="8371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 ĐỘNG NHÓM 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Admin\Desktop\@ Tai lieu man hinh\soạn PP\HÌNH NỀN, HỌA TIẾT TRANG TRÍ (1)\HÌNH NỀN, HỌA TIẾT TRANG TRÍ\b74f8808529c726c5e03ddd685937f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" y="40784"/>
            <a:ext cx="8562104" cy="509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2669729" y="157330"/>
            <a:ext cx="5221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2248348" y="1471556"/>
            <a:ext cx="6540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BẮN TÊN</a:t>
            </a:r>
          </a:p>
        </p:txBody>
      </p:sp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1440553" y="-114300"/>
            <a:ext cx="6196766" cy="3867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2974" y="3724961"/>
            <a:ext cx="27431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lại.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1702276" y="0"/>
            <a:ext cx="5924652" cy="3657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2837" y="3662615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buổi sáng, Na đang dạo chơi trên đồng cỏ phát hiện tia nắng nhỏ.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1797628" y="93518"/>
            <a:ext cx="5388905" cy="3377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4010" y="3470564"/>
            <a:ext cx="6941127" cy="548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Na chạy ùa về phòng mang cho bà ít nắng.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1828800" y="0"/>
            <a:ext cx="5534815" cy="34497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4010" y="3408218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Mỗi sáng, Na dạo chơi ở vườn rồi lại mang nắng về cho bà.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2975-9878-4A63-94B5-B5FA3950F15C}"/>
              </a:ext>
            </a:extLst>
          </p:cNvPr>
          <p:cNvSpPr txBox="1"/>
          <p:nvPr/>
        </p:nvSpPr>
        <p:spPr>
          <a:xfrm>
            <a:off x="2753591" y="1877989"/>
            <a:ext cx="6026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câu chuyện</a:t>
            </a:r>
          </a:p>
        </p:txBody>
      </p:sp>
    </p:spTree>
    <p:extLst>
      <p:ext uri="{BB962C8B-B14F-4D97-AF65-F5344CB8AC3E}">
        <p14:creationId xmlns:p14="http://schemas.microsoft.com/office/powerpoint/2010/main" val="22775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25430" y="2187897"/>
            <a:ext cx="223535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lại.</a:t>
            </a:r>
            <a:endParaRPr lang="en-US" sz="20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5048136" y="-67850"/>
            <a:ext cx="3442812" cy="2332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5296" y="2101767"/>
            <a:ext cx="483870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buổi sáng, Na đang dạo chơi trên đồng cỏ phát hiện tia nắng nhỏ.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550142" y="2719789"/>
            <a:ext cx="3760933" cy="2094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44250" y="4775216"/>
            <a:ext cx="4894728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Na chạy ùa về phòng mang cho bà ít nắng.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5193645" y="2683297"/>
            <a:ext cx="3342856" cy="2083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499645" y="-195596"/>
            <a:ext cx="3895439" cy="24314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1" y="4559384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Mỗi sáng, Na dạo chơi ở vườn rồi lại mang </a:t>
            </a:r>
          </a:p>
          <a:p>
            <a:pPr lvl="0"/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về cho bà.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91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760" y="-184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438" y="1976158"/>
            <a:ext cx="223535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lại.</a:t>
            </a:r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2614702" y="149772"/>
            <a:ext cx="2646238" cy="1792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5428" y="1926287"/>
            <a:ext cx="29453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buổi sáng, Na đang dạo chơi trên đồng cỏ phát hiện tia nắng nhỏ.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-302729" y="2449507"/>
            <a:ext cx="2617711" cy="1693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21250" y="4209699"/>
            <a:ext cx="3580460" cy="3400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Na chạy ùa về phòng mang cho bà ít nắng.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-387277" y="74649"/>
            <a:ext cx="3001979" cy="18737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40445" y="419548"/>
            <a:ext cx="4358652" cy="3969789"/>
            <a:chOff x="4940445" y="419548"/>
            <a:chExt cx="4358652" cy="3969789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3C486536-FE15-4CBF-A824-0D0AE8499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0445" y="419548"/>
              <a:ext cx="4358652" cy="396978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68353" y="2095863"/>
              <a:ext cx="32801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gì về cô bé Na?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2606951" y="2516328"/>
            <a:ext cx="2475730" cy="14965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56939" y="4012861"/>
            <a:ext cx="28615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Mỗi sáng, Na dạo chơi ở vườn rồi lại mang nắng về cho bà.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9CC86BF-F539-4A42-9F0D-104A71E0B0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6" y="2128838"/>
            <a:ext cx="264318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523C9-7DA4-4B57-B028-CFFFF295F3C3}"/>
              </a:ext>
            </a:extLst>
          </p:cNvPr>
          <p:cNvSpPr txBox="1"/>
          <p:nvPr/>
        </p:nvSpPr>
        <p:spPr>
          <a:xfrm>
            <a:off x="1097280" y="1394505"/>
            <a:ext cx="7052310" cy="18058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41429"/>
              </a:avLst>
            </a:prstTxWarp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37998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Users\Administrator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3" y="1"/>
            <a:ext cx="915302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6297C-F0E3-424E-94A7-2B0089CD2EC2}"/>
              </a:ext>
            </a:extLst>
          </p:cNvPr>
          <p:cNvSpPr txBox="1"/>
          <p:nvPr/>
        </p:nvSpPr>
        <p:spPr>
          <a:xfrm>
            <a:off x="3930992" y="1333841"/>
            <a:ext cx="4377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 NẮNG BÉ NHỎ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A7ED4554-DE57-4D03-9103-09BD028693FC}"/>
              </a:ext>
            </a:extLst>
          </p:cNvPr>
          <p:cNvSpPr/>
          <p:nvPr/>
        </p:nvSpPr>
        <p:spPr>
          <a:xfrm>
            <a:off x="96716" y="123093"/>
            <a:ext cx="4496066" cy="10023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đoán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0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-60115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328552"/>
            <a:ext cx="9119928" cy="42039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(Theo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82925" y="109122"/>
            <a:ext cx="1430716" cy="428640"/>
          </a:xfrm>
          <a:custGeom>
            <a:avLst/>
            <a:gdLst>
              <a:gd name="connsiteX0" fmla="*/ 175406 w 1430716"/>
              <a:gd name="connsiteY0" fmla="*/ 53580 h 428640"/>
              <a:gd name="connsiteX1" fmla="*/ 1430716 w 1430716"/>
              <a:gd name="connsiteY1" fmla="*/ 53580 h 428640"/>
              <a:gd name="connsiteX2" fmla="*/ 1255310 w 1430716"/>
              <a:gd name="connsiteY2" fmla="*/ 375060 h 428640"/>
              <a:gd name="connsiteX3" fmla="*/ 0 w 1430716"/>
              <a:gd name="connsiteY3" fmla="*/ 375060 h 428640"/>
              <a:gd name="connsiteX4" fmla="*/ 175406 w 1430716"/>
              <a:gd name="connsiteY4" fmla="*/ 53580 h 4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716" h="428640" fill="none" extrusionOk="0">
                <a:moveTo>
                  <a:pt x="175406" y="53580"/>
                </a:moveTo>
                <a:cubicBezTo>
                  <a:pt x="551683" y="-108976"/>
                  <a:pt x="937630" y="189569"/>
                  <a:pt x="1430716" y="53580"/>
                </a:cubicBezTo>
                <a:cubicBezTo>
                  <a:pt x="1414836" y="143980"/>
                  <a:pt x="1285237" y="267292"/>
                  <a:pt x="1255310" y="375060"/>
                </a:cubicBezTo>
                <a:cubicBezTo>
                  <a:pt x="856873" y="541683"/>
                  <a:pt x="411312" y="198314"/>
                  <a:pt x="0" y="375060"/>
                </a:cubicBezTo>
                <a:cubicBezTo>
                  <a:pt x="43618" y="300498"/>
                  <a:pt x="143371" y="165627"/>
                  <a:pt x="175406" y="53580"/>
                </a:cubicBezTo>
                <a:close/>
              </a:path>
              <a:path w="1430716" h="428640" stroke="0" extrusionOk="0">
                <a:moveTo>
                  <a:pt x="175406" y="53580"/>
                </a:moveTo>
                <a:cubicBezTo>
                  <a:pt x="636135" y="-196780"/>
                  <a:pt x="1006884" y="193452"/>
                  <a:pt x="1430716" y="53580"/>
                </a:cubicBezTo>
                <a:cubicBezTo>
                  <a:pt x="1362589" y="117262"/>
                  <a:pt x="1289611" y="321206"/>
                  <a:pt x="1255310" y="375060"/>
                </a:cubicBezTo>
                <a:cubicBezTo>
                  <a:pt x="870908" y="504243"/>
                  <a:pt x="398048" y="262891"/>
                  <a:pt x="0" y="375060"/>
                </a:cubicBezTo>
                <a:cubicBezTo>
                  <a:pt x="45803" y="251748"/>
                  <a:pt x="137411" y="121011"/>
                  <a:pt x="175406" y="5358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Đọc</a:t>
            </a:r>
            <a:r>
              <a:rPr lang="en-US" sz="1013" b="1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mẫu</a:t>
            </a:r>
            <a:endParaRPr lang="en-US" sz="1013" b="1" dirty="0">
              <a:solidFill>
                <a:srgbClr val="0070C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175406 w 1430716"/>
              <a:gd name="connsiteY0" fmla="*/ 53580 h 428640"/>
              <a:gd name="connsiteX1" fmla="*/ 1430716 w 1430716"/>
              <a:gd name="connsiteY1" fmla="*/ 53580 h 428640"/>
              <a:gd name="connsiteX2" fmla="*/ 1255310 w 1430716"/>
              <a:gd name="connsiteY2" fmla="*/ 375060 h 428640"/>
              <a:gd name="connsiteX3" fmla="*/ 0 w 1430716"/>
              <a:gd name="connsiteY3" fmla="*/ 375060 h 428640"/>
              <a:gd name="connsiteX4" fmla="*/ 175406 w 1430716"/>
              <a:gd name="connsiteY4" fmla="*/ 53580 h 4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716" h="428640" fill="none" extrusionOk="0">
                <a:moveTo>
                  <a:pt x="175406" y="53580"/>
                </a:moveTo>
                <a:cubicBezTo>
                  <a:pt x="551683" y="-108976"/>
                  <a:pt x="937630" y="189569"/>
                  <a:pt x="1430716" y="53580"/>
                </a:cubicBezTo>
                <a:cubicBezTo>
                  <a:pt x="1414836" y="143980"/>
                  <a:pt x="1285237" y="267292"/>
                  <a:pt x="1255310" y="375060"/>
                </a:cubicBezTo>
                <a:cubicBezTo>
                  <a:pt x="856873" y="541683"/>
                  <a:pt x="411312" y="198314"/>
                  <a:pt x="0" y="375060"/>
                </a:cubicBezTo>
                <a:cubicBezTo>
                  <a:pt x="43618" y="300498"/>
                  <a:pt x="143371" y="165627"/>
                  <a:pt x="175406" y="53580"/>
                </a:cubicBezTo>
                <a:close/>
              </a:path>
              <a:path w="1430716" h="428640" stroke="0" extrusionOk="0">
                <a:moveTo>
                  <a:pt x="175406" y="53580"/>
                </a:moveTo>
                <a:cubicBezTo>
                  <a:pt x="636135" y="-196780"/>
                  <a:pt x="1006884" y="193452"/>
                  <a:pt x="1430716" y="53580"/>
                </a:cubicBezTo>
                <a:cubicBezTo>
                  <a:pt x="1362589" y="117262"/>
                  <a:pt x="1289611" y="321206"/>
                  <a:pt x="1255310" y="375060"/>
                </a:cubicBezTo>
                <a:cubicBezTo>
                  <a:pt x="870908" y="504243"/>
                  <a:pt x="398048" y="262891"/>
                  <a:pt x="0" y="375060"/>
                </a:cubicBezTo>
                <a:cubicBezTo>
                  <a:pt x="45803" y="251748"/>
                  <a:pt x="137411" y="121011"/>
                  <a:pt x="175406" y="5358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00735 w 1637319"/>
              <a:gd name="connsiteY0" fmla="*/ 55851 h 446810"/>
              <a:gd name="connsiteX1" fmla="*/ 1637319 w 1637319"/>
              <a:gd name="connsiteY1" fmla="*/ 55851 h 446810"/>
              <a:gd name="connsiteX2" fmla="*/ 1436584 w 1637319"/>
              <a:gd name="connsiteY2" fmla="*/ 390959 h 446810"/>
              <a:gd name="connsiteX3" fmla="*/ 0 w 1637319"/>
              <a:gd name="connsiteY3" fmla="*/ 390959 h 446810"/>
              <a:gd name="connsiteX4" fmla="*/ 200735 w 1637319"/>
              <a:gd name="connsiteY4" fmla="*/ 55851 h 44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7319" h="446810" fill="none" extrusionOk="0">
                <a:moveTo>
                  <a:pt x="200735" y="55851"/>
                </a:moveTo>
                <a:cubicBezTo>
                  <a:pt x="599992" y="-100026"/>
                  <a:pt x="1098690" y="207905"/>
                  <a:pt x="1637319" y="55851"/>
                </a:cubicBezTo>
                <a:cubicBezTo>
                  <a:pt x="1593444" y="103894"/>
                  <a:pt x="1442172" y="346459"/>
                  <a:pt x="1436584" y="390959"/>
                </a:cubicBezTo>
                <a:cubicBezTo>
                  <a:pt x="972670" y="568179"/>
                  <a:pt x="407665" y="223312"/>
                  <a:pt x="0" y="390959"/>
                </a:cubicBezTo>
                <a:cubicBezTo>
                  <a:pt x="45167" y="279377"/>
                  <a:pt x="169119" y="170035"/>
                  <a:pt x="200735" y="55851"/>
                </a:cubicBezTo>
                <a:close/>
              </a:path>
              <a:path w="1637319" h="446810" stroke="0" extrusionOk="0">
                <a:moveTo>
                  <a:pt x="200735" y="55851"/>
                </a:moveTo>
                <a:cubicBezTo>
                  <a:pt x="687951" y="-144495"/>
                  <a:pt x="1149469" y="177487"/>
                  <a:pt x="1637319" y="55851"/>
                </a:cubicBezTo>
                <a:cubicBezTo>
                  <a:pt x="1606378" y="154768"/>
                  <a:pt x="1496283" y="235996"/>
                  <a:pt x="1436584" y="390959"/>
                </a:cubicBezTo>
                <a:cubicBezTo>
                  <a:pt x="964392" y="567446"/>
                  <a:pt x="466967" y="243542"/>
                  <a:pt x="0" y="390959"/>
                </a:cubicBezTo>
                <a:cubicBezTo>
                  <a:pt x="55628" y="324979"/>
                  <a:pt x="108427" y="169734"/>
                  <a:pt x="200735" y="5585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12036" y="264354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-56587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441128" y="382581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451142" y="690555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453692" y="190051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04C68E-2F5B-53C6-5D26-31495FA59F40}"/>
              </a:ext>
            </a:extLst>
          </p:cNvPr>
          <p:cNvSpPr/>
          <p:nvPr/>
        </p:nvSpPr>
        <p:spPr>
          <a:xfrm>
            <a:off x="515288" y="4287717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06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DEE487-1418-4CFD-8224-0E5CAAEC32BA}"/>
              </a:ext>
            </a:extLst>
          </p:cNvPr>
          <p:cNvSpPr txBox="1"/>
          <p:nvPr/>
        </p:nvSpPr>
        <p:spPr>
          <a:xfrm>
            <a:off x="2290025" y="0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30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254305 w 2074269"/>
              <a:gd name="connsiteY0" fmla="*/ 68619 h 548952"/>
              <a:gd name="connsiteX1" fmla="*/ 2074269 w 2074269"/>
              <a:gd name="connsiteY1" fmla="*/ 68619 h 548952"/>
              <a:gd name="connsiteX2" fmla="*/ 1819964 w 2074269"/>
              <a:gd name="connsiteY2" fmla="*/ 480333 h 548952"/>
              <a:gd name="connsiteX3" fmla="*/ 0 w 2074269"/>
              <a:gd name="connsiteY3" fmla="*/ 480333 h 548952"/>
              <a:gd name="connsiteX4" fmla="*/ 254305 w 2074269"/>
              <a:gd name="connsiteY4" fmla="*/ 68619 h 54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269" h="548952" fill="none" extrusionOk="0">
                <a:moveTo>
                  <a:pt x="254305" y="68619"/>
                </a:moveTo>
                <a:cubicBezTo>
                  <a:pt x="823089" y="-145699"/>
                  <a:pt x="1421242" y="270879"/>
                  <a:pt x="2074269" y="68619"/>
                </a:cubicBezTo>
                <a:cubicBezTo>
                  <a:pt x="1980836" y="248481"/>
                  <a:pt x="1867345" y="382315"/>
                  <a:pt x="1819964" y="480333"/>
                </a:cubicBezTo>
                <a:cubicBezTo>
                  <a:pt x="1275334" y="671920"/>
                  <a:pt x="542188" y="268376"/>
                  <a:pt x="0" y="480333"/>
                </a:cubicBezTo>
                <a:cubicBezTo>
                  <a:pt x="105569" y="353084"/>
                  <a:pt x="142564" y="209908"/>
                  <a:pt x="254305" y="68619"/>
                </a:cubicBezTo>
                <a:close/>
              </a:path>
              <a:path w="2074269" h="548952" stroke="0" extrusionOk="0">
                <a:moveTo>
                  <a:pt x="254305" y="68619"/>
                </a:moveTo>
                <a:cubicBezTo>
                  <a:pt x="874143" y="-182481"/>
                  <a:pt x="1455296" y="208919"/>
                  <a:pt x="2074269" y="68619"/>
                </a:cubicBezTo>
                <a:cubicBezTo>
                  <a:pt x="1957576" y="205774"/>
                  <a:pt x="1965744" y="286276"/>
                  <a:pt x="1819964" y="480333"/>
                </a:cubicBezTo>
                <a:cubicBezTo>
                  <a:pt x="1278664" y="614171"/>
                  <a:pt x="587110" y="315285"/>
                  <a:pt x="0" y="480333"/>
                </a:cubicBezTo>
                <a:cubicBezTo>
                  <a:pt x="70795" y="354037"/>
                  <a:pt x="145496" y="235957"/>
                  <a:pt x="254305" y="68619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31" y="483038"/>
            <a:ext cx="5381336" cy="3914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86" y="1221127"/>
            <a:ext cx="341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7728" y="1620981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24551" y="1945445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254305 w 2074269"/>
              <a:gd name="connsiteY0" fmla="*/ 68619 h 548952"/>
              <a:gd name="connsiteX1" fmla="*/ 2074269 w 2074269"/>
              <a:gd name="connsiteY1" fmla="*/ 68619 h 548952"/>
              <a:gd name="connsiteX2" fmla="*/ 1819964 w 2074269"/>
              <a:gd name="connsiteY2" fmla="*/ 480333 h 548952"/>
              <a:gd name="connsiteX3" fmla="*/ 0 w 2074269"/>
              <a:gd name="connsiteY3" fmla="*/ 480333 h 548952"/>
              <a:gd name="connsiteX4" fmla="*/ 254305 w 2074269"/>
              <a:gd name="connsiteY4" fmla="*/ 68619 h 54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269" h="548952" fill="none" extrusionOk="0">
                <a:moveTo>
                  <a:pt x="254305" y="68619"/>
                </a:moveTo>
                <a:cubicBezTo>
                  <a:pt x="823089" y="-145699"/>
                  <a:pt x="1421242" y="270879"/>
                  <a:pt x="2074269" y="68619"/>
                </a:cubicBezTo>
                <a:cubicBezTo>
                  <a:pt x="1980836" y="248481"/>
                  <a:pt x="1867345" y="382315"/>
                  <a:pt x="1819964" y="480333"/>
                </a:cubicBezTo>
                <a:cubicBezTo>
                  <a:pt x="1275334" y="671920"/>
                  <a:pt x="542188" y="268376"/>
                  <a:pt x="0" y="480333"/>
                </a:cubicBezTo>
                <a:cubicBezTo>
                  <a:pt x="105569" y="353084"/>
                  <a:pt x="142564" y="209908"/>
                  <a:pt x="254305" y="68619"/>
                </a:cubicBezTo>
                <a:close/>
              </a:path>
              <a:path w="2074269" h="548952" stroke="0" extrusionOk="0">
                <a:moveTo>
                  <a:pt x="254305" y="68619"/>
                </a:moveTo>
                <a:cubicBezTo>
                  <a:pt x="874143" y="-182481"/>
                  <a:pt x="1455296" y="208919"/>
                  <a:pt x="2074269" y="68619"/>
                </a:cubicBezTo>
                <a:cubicBezTo>
                  <a:pt x="1957576" y="205774"/>
                  <a:pt x="1965744" y="286276"/>
                  <a:pt x="1819964" y="480333"/>
                </a:cubicBezTo>
                <a:cubicBezTo>
                  <a:pt x="1278664" y="614171"/>
                  <a:pt x="587110" y="315285"/>
                  <a:pt x="0" y="480333"/>
                </a:cubicBezTo>
                <a:cubicBezTo>
                  <a:pt x="70795" y="354037"/>
                  <a:pt x="145496" y="235957"/>
                  <a:pt x="254305" y="68619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5B20B4-09DD-41E6-94EE-009B5197F550}"/>
              </a:ext>
            </a:extLst>
          </p:cNvPr>
          <p:cNvCxnSpPr>
            <a:cxnSpLocks/>
          </p:cNvCxnSpPr>
          <p:nvPr/>
        </p:nvCxnSpPr>
        <p:spPr>
          <a:xfrm>
            <a:off x="3556386" y="2109148"/>
            <a:ext cx="1249514" cy="27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69207" y="957700"/>
            <a:ext cx="7960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Ngôi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ngày,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22278" y="1402773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10020" y="1773970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692728" y="1767341"/>
            <a:ext cx="142344" cy="351150"/>
            <a:chOff x="7620001" y="253359"/>
            <a:chExt cx="142344" cy="35115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053756" y="2118491"/>
            <a:ext cx="142344" cy="351150"/>
            <a:chOff x="7620001" y="253359"/>
            <a:chExt cx="142344" cy="35115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430415" y="2456383"/>
            <a:ext cx="142344" cy="351150"/>
            <a:chOff x="7620001" y="253359"/>
            <a:chExt cx="142344" cy="351150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612145" y="2807533"/>
            <a:ext cx="142344" cy="351150"/>
            <a:chOff x="7620001" y="253359"/>
            <a:chExt cx="142344" cy="35115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3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EA8B0F51-B79E-7F12-647D-25CAD9D1D624}"/>
              </a:ext>
            </a:extLst>
          </p:cNvPr>
          <p:cNvSpPr txBox="1"/>
          <p:nvPr/>
        </p:nvSpPr>
        <p:spPr>
          <a:xfrm>
            <a:off x="967762" y="528641"/>
            <a:ext cx="32540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lvl="1" defTabSz="91440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25484" y="940294"/>
            <a:ext cx="4158691" cy="5618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Lóng lánh </a:t>
            </a:r>
            <a:r>
              <a:rPr lang="en-US" sz="27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 nghĩa là gì?</a:t>
            </a:r>
            <a:endParaRPr lang="en-US" sz="27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0" y="1651901"/>
            <a:ext cx="4284175" cy="10556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 lánh</a:t>
            </a: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long lanh, óng ánh như được dát vàng lên.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59" y="759473"/>
            <a:ext cx="4734341" cy="31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2469</Words>
  <Application>Microsoft Office PowerPoint</Application>
  <PresentationFormat>On-screen Show (16:9)</PresentationFormat>
  <Paragraphs>184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Arial-Rounded</vt:lpstr>
      <vt:lpstr>AvantGarde</vt:lpstr>
      <vt:lpstr>Calibri</vt:lpstr>
      <vt:lpstr>Impact</vt:lpstr>
      <vt:lpstr>Times New Roman</vt:lpstr>
      <vt:lpstr>UTM Avo</vt:lpstr>
      <vt:lpstr>UTM Cookies</vt:lpstr>
      <vt:lpstr>3_Office 主题​​</vt:lpstr>
      <vt:lpstr>Office 主题​​</vt:lpstr>
      <vt:lpstr>1_Office 主题​​</vt:lpstr>
      <vt:lpstr>2_Office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Administrator</cp:lastModifiedBy>
  <cp:revision>100</cp:revision>
  <dcterms:created xsi:type="dcterms:W3CDTF">2021-12-21T12:51:08Z</dcterms:created>
  <dcterms:modified xsi:type="dcterms:W3CDTF">2022-11-21T00:54:39Z</dcterms:modified>
</cp:coreProperties>
</file>