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sldIdLst>
    <p:sldId id="260" r:id="rId3"/>
    <p:sldId id="266" r:id="rId4"/>
    <p:sldId id="283" r:id="rId5"/>
    <p:sldId id="256" r:id="rId6"/>
    <p:sldId id="284" r:id="rId7"/>
    <p:sldId id="285" r:id="rId8"/>
    <p:sldId id="261" r:id="rId9"/>
    <p:sldId id="292" r:id="rId10"/>
    <p:sldId id="287" r:id="rId11"/>
    <p:sldId id="293" r:id="rId12"/>
    <p:sldId id="290" r:id="rId13"/>
    <p:sldId id="288" r:id="rId14"/>
    <p:sldId id="289" r:id="rId15"/>
    <p:sldId id="294" r:id="rId16"/>
    <p:sldId id="291" r:id="rId17"/>
    <p:sldId id="295" r:id="rId18"/>
    <p:sldId id="28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D5B5"/>
    <a:srgbClr val="FF66FF"/>
    <a:srgbClr val="81C3ED"/>
    <a:srgbClr val="E53C48"/>
    <a:srgbClr val="F9CD76"/>
    <a:srgbClr val="93C146"/>
    <a:srgbClr val="9BEAEC"/>
    <a:srgbClr val="98E847"/>
    <a:srgbClr val="C20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90"/>
            <a:ext cx="12192000" cy="6855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3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9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3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1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43444" y="0"/>
            <a:ext cx="12266849" cy="6980222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55" y="-174889"/>
            <a:ext cx="1652749" cy="165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BB33A-33EA-D699-FD1E-A1F54BB5AE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AEA4-4498-52F2-350C-E5F5A534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446845-C912-528A-031A-21CB248CC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1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1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1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13.pn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13.pn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24" Type="http://schemas.openxmlformats.org/officeDocument/2006/relationships/image" Target="../media/image26.png"/><Relationship Id="rId5" Type="http://schemas.openxmlformats.org/officeDocument/2006/relationships/image" Target="../media/image15.png"/><Relationship Id="rId15" Type="http://schemas.microsoft.com/office/2007/relationships/hdphoto" Target="../media/hdphoto5.wdp"/><Relationship Id="rId23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microsoft.com/office/2007/relationships/hdphoto" Target="../media/hdphoto7.wdp"/><Relationship Id="rId4" Type="http://schemas.openxmlformats.org/officeDocument/2006/relationships/image" Target="../media/image14.jpeg"/><Relationship Id="rId9" Type="http://schemas.microsoft.com/office/2007/relationships/hdphoto" Target="../media/hdphoto2.wdp"/><Relationship Id="rId14" Type="http://schemas.openxmlformats.org/officeDocument/2006/relationships/image" Target="../media/image20.png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4.png"/><Relationship Id="rId3" Type="http://schemas.microsoft.com/office/2007/relationships/hdphoto" Target="../media/hdphoto8.wdp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image" Target="../media/image29.gif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microsoft.com/office/2007/relationships/hdphoto" Target="../media/hdphoto9.wdp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microsoft.com/office/2007/relationships/hdphoto" Target="../media/hdphoto10.wdp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23.png"/><Relationship Id="rId4" Type="http://schemas.openxmlformats.org/officeDocument/2006/relationships/image" Target="../media/image29.gif"/><Relationship Id="rId9" Type="http://schemas.microsoft.com/office/2007/relationships/hdphoto" Target="../media/hdphoto9.wdp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microsoft.com/office/2007/relationships/hdphoto" Target="../media/hdphoto11.wdp"/><Relationship Id="rId12" Type="http://schemas.openxmlformats.org/officeDocument/2006/relationships/image" Target="../media/image24.png"/><Relationship Id="rId17" Type="http://schemas.openxmlformats.org/officeDocument/2006/relationships/image" Target="../media/image44.png"/><Relationship Id="rId2" Type="http://schemas.openxmlformats.org/officeDocument/2006/relationships/image" Target="../media/image41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43.png"/><Relationship Id="rId10" Type="http://schemas.openxmlformats.org/officeDocument/2006/relationships/image" Target="../media/image23.png"/><Relationship Id="rId4" Type="http://schemas.openxmlformats.org/officeDocument/2006/relationships/image" Target="../media/image29.gif"/><Relationship Id="rId9" Type="http://schemas.microsoft.com/office/2007/relationships/hdphoto" Target="../media/hdphoto9.wdp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00" y="789456"/>
            <a:ext cx="8970783" cy="26250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40429" y="113581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3C146"/>
                </a:solidFill>
                <a:latin typeface="SVN-Ziclets" panose="02000603000000000000" pitchFamily="2" charset="0"/>
                <a:ea typeface="inpin heiti" charset="-122"/>
                <a:cs typeface="inpin heiti" charset="-122"/>
              </a:rPr>
              <a:t>TOÁN 3</a:t>
            </a:r>
            <a:endParaRPr kumimoji="1" lang="zh-CN" altLang="en-US" sz="6600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3C146"/>
              </a:solidFill>
              <a:latin typeface="SVN-Ziclets" panose="02000603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12600" y="1390311"/>
            <a:ext cx="7852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Một</a:t>
            </a:r>
            <a:r>
              <a:rPr kumimoji="1" lang="en-US" altLang="zh-CN" sz="4000" b="1" dirty="0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kumimoji="1" lang="en-US" altLang="zh-CN" sz="4000" b="1" dirty="0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bảy</a:t>
            </a:r>
            <a:r>
              <a:rPr kumimoji="1" lang="en-US" altLang="zh-CN" sz="4000" b="1" dirty="0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 </a:t>
            </a:r>
            <a:r>
              <a:rPr kumimoji="1" lang="en-US" altLang="zh-CN" sz="4000" b="1" dirty="0" err="1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Một</a:t>
            </a:r>
            <a:r>
              <a:rPr kumimoji="1" lang="en-US" altLang="zh-CN" sz="4000" b="1" dirty="0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kumimoji="1" lang="en-US" altLang="zh-CN" sz="4000" b="1" dirty="0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tám</a:t>
            </a:r>
            <a:r>
              <a:rPr kumimoji="1" lang="en-US" altLang="zh-CN" sz="4000" b="1" dirty="0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kumimoji="1" lang="en-US" altLang="zh-CN" sz="4000" b="1" dirty="0" err="1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Một</a:t>
            </a:r>
            <a:r>
              <a:rPr kumimoji="1" lang="en-US" altLang="zh-CN" sz="4000" b="1" dirty="0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phần</a:t>
            </a:r>
            <a:r>
              <a:rPr kumimoji="1" lang="en-US" altLang="zh-CN" sz="4000" b="1" dirty="0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4000" b="1" dirty="0" err="1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chín</a:t>
            </a:r>
            <a:r>
              <a:rPr kumimoji="1" lang="en-US" altLang="zh-CN" sz="4000" b="1" dirty="0">
                <a:ln w="1016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kumimoji="1" lang="zh-CN" altLang="en-US" sz="4000" b="1" dirty="0">
              <a:ln w="10160">
                <a:noFill/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0" y="789456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387">
            <a:off x="7384192" y="-1095881"/>
            <a:ext cx="2776504" cy="277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ndoor, dark, plastic&#10;&#10;Description automatically generated">
            <a:extLst>
              <a:ext uri="{FF2B5EF4-FFF2-40B4-BE49-F238E27FC236}">
                <a16:creationId xmlns:a16="http://schemas.microsoft.com/office/drawing/2014/main" id="{2146C20B-52D4-8B8B-D98D-CE07E8E1B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5698">
            <a:off x="8358699" y="592604"/>
            <a:ext cx="3541393" cy="2693453"/>
          </a:xfrm>
          <a:prstGeom prst="rect">
            <a:avLst/>
          </a:prstGeom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id="{77C85FD8-0530-0581-3776-DB720D312514}"/>
              </a:ext>
            </a:extLst>
          </p:cNvPr>
          <p:cNvGrpSpPr/>
          <p:nvPr/>
        </p:nvGrpSpPr>
        <p:grpSpPr>
          <a:xfrm>
            <a:off x="245833" y="4762500"/>
            <a:ext cx="11700332" cy="2286000"/>
            <a:chOff x="-3244851" y="761996"/>
            <a:chExt cx="20227716" cy="3886203"/>
          </a:xfrm>
        </p:grpSpPr>
        <p:pic>
          <p:nvPicPr>
            <p:cNvPr id="3" name="图形 9">
              <a:extLst>
                <a:ext uri="{FF2B5EF4-FFF2-40B4-BE49-F238E27FC236}">
                  <a16:creationId xmlns:a16="http://schemas.microsoft.com/office/drawing/2014/main" id="{22DE93BB-8632-91AD-1715-22953AF61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4" name="图形 10">
              <a:extLst>
                <a:ext uri="{FF2B5EF4-FFF2-40B4-BE49-F238E27FC236}">
                  <a16:creationId xmlns:a16="http://schemas.microsoft.com/office/drawing/2014/main" id="{B2FF5300-770F-1B24-1735-6E6A2DC3E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5" name="图形 11">
              <a:extLst>
                <a:ext uri="{FF2B5EF4-FFF2-40B4-BE49-F238E27FC236}">
                  <a16:creationId xmlns:a16="http://schemas.microsoft.com/office/drawing/2014/main" id="{61D39D3E-A969-7EDF-8FAF-B466B85C1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6" name="图形 12">
              <a:extLst>
                <a:ext uri="{FF2B5EF4-FFF2-40B4-BE49-F238E27FC236}">
                  <a16:creationId xmlns:a16="http://schemas.microsoft.com/office/drawing/2014/main" id="{6F539F12-790B-9807-E062-980C85EDA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7" name="图形 13">
              <a:extLst>
                <a:ext uri="{FF2B5EF4-FFF2-40B4-BE49-F238E27FC236}">
                  <a16:creationId xmlns:a16="http://schemas.microsoft.com/office/drawing/2014/main" id="{E6F03035-AF13-3C54-999C-213BE340F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8" name="图形 14">
              <a:extLst>
                <a:ext uri="{FF2B5EF4-FFF2-40B4-BE49-F238E27FC236}">
                  <a16:creationId xmlns:a16="http://schemas.microsoft.com/office/drawing/2014/main" id="{B469B46A-3E1E-38B3-CEDA-F7D8DC151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sp>
        <p:nvSpPr>
          <p:cNvPr id="9" name="矩形 16">
            <a:extLst>
              <a:ext uri="{FF2B5EF4-FFF2-40B4-BE49-F238E27FC236}">
                <a16:creationId xmlns:a16="http://schemas.microsoft.com/office/drawing/2014/main" id="{E5FAE20F-F87A-6F89-B817-96DC188B591A}"/>
              </a:ext>
            </a:extLst>
          </p:cNvPr>
          <p:cNvSpPr/>
          <p:nvPr/>
        </p:nvSpPr>
        <p:spPr>
          <a:xfrm>
            <a:off x="5352533" y="1718754"/>
            <a:ext cx="56943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8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endParaRPr lang="zh-CN" altLang="en-US" sz="8800" b="1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形 17">
            <a:extLst>
              <a:ext uri="{FF2B5EF4-FFF2-40B4-BE49-F238E27FC236}">
                <a16:creationId xmlns:a16="http://schemas.microsoft.com/office/drawing/2014/main" id="{A09EDF02-06E1-AC98-1358-2B5793FD7C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49745" y="1060904"/>
            <a:ext cx="3190875" cy="276225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704386-EB19-6C45-AB37-BBCE1FE62C06}"/>
              </a:ext>
            </a:extLst>
          </p:cNvPr>
          <p:cNvSpPr/>
          <p:nvPr/>
        </p:nvSpPr>
        <p:spPr>
          <a:xfrm>
            <a:off x="3428999" y="2240894"/>
            <a:ext cx="2838262" cy="67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03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08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timeline, box and whisker chart&#10;&#10;Description automatically generated">
            <a:extLst>
              <a:ext uri="{FF2B5EF4-FFF2-40B4-BE49-F238E27FC236}">
                <a16:creationId xmlns:a16="http://schemas.microsoft.com/office/drawing/2014/main" id="{CA2870C3-9119-88BA-4EE8-F60933727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47159" r="17084" b="11464"/>
          <a:stretch/>
        </p:blipFill>
        <p:spPr>
          <a:xfrm>
            <a:off x="539080" y="2832100"/>
            <a:ext cx="11113839" cy="3543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9EDBC5-309C-A9EE-93EC-D66D96979970}"/>
              </a:ext>
            </a:extLst>
          </p:cNvPr>
          <p:cNvSpPr txBox="1"/>
          <p:nvPr/>
        </p:nvSpPr>
        <p:spPr>
          <a:xfrm>
            <a:off x="1231900" y="330200"/>
            <a:ext cx="10477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 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thẻ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tương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tô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băng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 descr="Chart, timeline, box and whisker chart&#10;&#10;Description automatically generated">
            <a:extLst>
              <a:ext uri="{FF2B5EF4-FFF2-40B4-BE49-F238E27FC236}">
                <a16:creationId xmlns:a16="http://schemas.microsoft.com/office/drawing/2014/main" id="{4CA2A88F-03DE-193E-E7A8-D4527C33A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 t="23430" r="64617" b="56252"/>
          <a:stretch/>
        </p:blipFill>
        <p:spPr>
          <a:xfrm>
            <a:off x="2505572" y="1560959"/>
            <a:ext cx="736601" cy="1117600"/>
          </a:xfrm>
          <a:prstGeom prst="rect">
            <a:avLst/>
          </a:prstGeom>
        </p:spPr>
      </p:pic>
      <p:pic>
        <p:nvPicPr>
          <p:cNvPr id="6" name="Picture 5" descr="Chart, timeline, box and whisker chart&#10;&#10;Description automatically generated">
            <a:extLst>
              <a:ext uri="{FF2B5EF4-FFF2-40B4-BE49-F238E27FC236}">
                <a16:creationId xmlns:a16="http://schemas.microsoft.com/office/drawing/2014/main" id="{7737C034-7214-F642-4636-BAB0B39EC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23931" r="54474" b="55751"/>
          <a:stretch/>
        </p:blipFill>
        <p:spPr>
          <a:xfrm>
            <a:off x="4481761" y="1560959"/>
            <a:ext cx="736601" cy="1117600"/>
          </a:xfrm>
          <a:prstGeom prst="rect">
            <a:avLst/>
          </a:prstGeom>
        </p:spPr>
      </p:pic>
      <p:pic>
        <p:nvPicPr>
          <p:cNvPr id="7" name="Picture 6" descr="Chart, timeline, box and whisker chart&#10;&#10;Description automatically generated">
            <a:extLst>
              <a:ext uri="{FF2B5EF4-FFF2-40B4-BE49-F238E27FC236}">
                <a16:creationId xmlns:a16="http://schemas.microsoft.com/office/drawing/2014/main" id="{F493AFD5-755B-78ED-3124-86111C4D2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6" t="23700" r="44531" b="55982"/>
          <a:stretch/>
        </p:blipFill>
        <p:spPr>
          <a:xfrm>
            <a:off x="6457950" y="1560959"/>
            <a:ext cx="659063" cy="1117600"/>
          </a:xfrm>
          <a:prstGeom prst="rect">
            <a:avLst/>
          </a:prstGeom>
        </p:spPr>
      </p:pic>
      <p:pic>
        <p:nvPicPr>
          <p:cNvPr id="8" name="Picture 7" descr="Chart, timeline, box and whisker chart&#10;&#10;Description automatically generated">
            <a:extLst>
              <a:ext uri="{FF2B5EF4-FFF2-40B4-BE49-F238E27FC236}">
                <a16:creationId xmlns:a16="http://schemas.microsoft.com/office/drawing/2014/main" id="{832D9D95-31CE-0879-A6A3-BB808B0C0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0" t="23897" r="34387" b="55785"/>
          <a:stretch/>
        </p:blipFill>
        <p:spPr>
          <a:xfrm>
            <a:off x="8356601" y="1560959"/>
            <a:ext cx="659063" cy="111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DB132B-CD8B-5586-8FE5-8B6AED632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275936"/>
            <a:ext cx="641719" cy="6417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569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319 0.1909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2" y="953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-0.35117 0.3004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65" y="1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09922 0.4298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2148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61133 0.5557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2777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9675D5A-39B2-BC25-94B6-5AC2D7B43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34331" r="62812" b="10486"/>
          <a:stretch/>
        </p:blipFill>
        <p:spPr>
          <a:xfrm>
            <a:off x="1850685" y="1472501"/>
            <a:ext cx="2781622" cy="349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CBDF4B-5C0D-C66C-4481-B01B57A67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506" y="341085"/>
            <a:ext cx="802358" cy="798286"/>
          </a:xfrm>
          <a:prstGeom prst="ellipse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E9F9CAE-216F-8AC3-90DF-A275C654A31F}"/>
              </a:ext>
            </a:extLst>
          </p:cNvPr>
          <p:cNvGrpSpPr/>
          <p:nvPr/>
        </p:nvGrpSpPr>
        <p:grpSpPr>
          <a:xfrm>
            <a:off x="2251864" y="213360"/>
            <a:ext cx="5718175" cy="1259141"/>
            <a:chOff x="94826" y="3371350"/>
            <a:chExt cx="5718175" cy="125914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09827B-3791-DB66-FFA1-EA20933F2B6F}"/>
                </a:ext>
              </a:extLst>
            </p:cNvPr>
            <p:cNvSpPr txBox="1"/>
            <p:nvPr/>
          </p:nvSpPr>
          <p:spPr>
            <a:xfrm>
              <a:off x="94826" y="3621070"/>
              <a:ext cx="5718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a)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Đã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tô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màu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  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C64C2C0-D5CE-DF9D-8B42-F98CEDECC1C9}"/>
                </a:ext>
              </a:extLst>
            </p:cNvPr>
            <p:cNvGrpSpPr/>
            <p:nvPr/>
          </p:nvGrpSpPr>
          <p:grpSpPr>
            <a:xfrm>
              <a:off x="2733520" y="3371350"/>
              <a:ext cx="378756" cy="1259141"/>
              <a:chOff x="2733520" y="3371350"/>
              <a:chExt cx="378756" cy="125914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A2BB31-DBDC-DF86-0AD3-C7C3BE03A487}"/>
                  </a:ext>
                </a:extLst>
              </p:cNvPr>
              <p:cNvSpPr txBox="1"/>
              <p:nvPr/>
            </p:nvSpPr>
            <p:spPr>
              <a:xfrm>
                <a:off x="2735346" y="337135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FFC498-7DA0-57F7-B546-532785DDD1D1}"/>
                  </a:ext>
                </a:extLst>
              </p:cNvPr>
              <p:cNvSpPr txBox="1"/>
              <p:nvPr/>
            </p:nvSpPr>
            <p:spPr>
              <a:xfrm>
                <a:off x="2735347" y="3984160"/>
                <a:ext cx="3769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70C0"/>
                    </a:solidFill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9C483C2-9478-A0C7-9087-9C00386692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3520" y="3984160"/>
                <a:ext cx="350625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37B97AB1-88D4-A739-D33B-EFECAAFC7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4" t="34933" r="23178" b="9884"/>
          <a:stretch/>
        </p:blipFill>
        <p:spPr>
          <a:xfrm>
            <a:off x="7117869" y="1497900"/>
            <a:ext cx="2781622" cy="34932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C7449D-0D6D-E4A8-E47C-75B1423D73DA}"/>
              </a:ext>
            </a:extLst>
          </p:cNvPr>
          <p:cNvSpPr/>
          <p:nvPr/>
        </p:nvSpPr>
        <p:spPr>
          <a:xfrm>
            <a:off x="2251864" y="4330700"/>
            <a:ext cx="1977236" cy="63500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8CD409C-CAD1-EFA8-B7E6-7DB66148CC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0" t="19147" r="4167" b="59331"/>
          <a:stretch/>
        </p:blipFill>
        <p:spPr>
          <a:xfrm>
            <a:off x="4041225" y="1165256"/>
            <a:ext cx="7709848" cy="1610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3CE44B-CF85-D7BE-0981-B1CCC62D2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847" y="396357"/>
            <a:ext cx="758439" cy="769717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D9B5E-D566-6224-A251-6F8A7094278C}"/>
              </a:ext>
            </a:extLst>
          </p:cNvPr>
          <p:cNvSpPr txBox="1"/>
          <p:nvPr/>
        </p:nvSpPr>
        <p:spPr>
          <a:xfrm>
            <a:off x="1903257" y="745790"/>
            <a:ext cx="427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khoanh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615CE2-41AD-8083-0B03-A557B61430B5}"/>
              </a:ext>
            </a:extLst>
          </p:cNvPr>
          <p:cNvGrpSpPr/>
          <p:nvPr/>
        </p:nvGrpSpPr>
        <p:grpSpPr>
          <a:xfrm>
            <a:off x="1300683" y="1220291"/>
            <a:ext cx="376930" cy="1197585"/>
            <a:chOff x="9247708" y="207010"/>
            <a:chExt cx="376930" cy="119758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C2EA35-083A-6F46-B216-B4496BE75CD6}"/>
                </a:ext>
              </a:extLst>
            </p:cNvPr>
            <p:cNvSpPr txBox="1"/>
            <p:nvPr/>
          </p:nvSpPr>
          <p:spPr>
            <a:xfrm>
              <a:off x="9247708" y="207010"/>
              <a:ext cx="3769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56F914-74BA-7149-E92C-EF67A1A7C58F}"/>
                </a:ext>
              </a:extLst>
            </p:cNvPr>
            <p:cNvSpPr txBox="1"/>
            <p:nvPr/>
          </p:nvSpPr>
          <p:spPr>
            <a:xfrm>
              <a:off x="9247709" y="819820"/>
              <a:ext cx="3769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A38C413-5BCA-EF10-0A39-8714B81BAA59}"/>
                </a:ext>
              </a:extLst>
            </p:cNvPr>
            <p:cNvCxnSpPr>
              <a:cxnSpLocks/>
            </p:cNvCxnSpPr>
            <p:nvPr/>
          </p:nvCxnSpPr>
          <p:spPr>
            <a:xfrm>
              <a:off x="9274012" y="819820"/>
              <a:ext cx="350625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A2DC56-1EF7-35BB-D5E3-4AF4777CD53C}"/>
              </a:ext>
            </a:extLst>
          </p:cNvPr>
          <p:cNvSpPr txBox="1"/>
          <p:nvPr/>
        </p:nvSpPr>
        <p:spPr>
          <a:xfrm>
            <a:off x="711990" y="1523182"/>
            <a:ext cx="5384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     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nấm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EEBF25-9026-0A89-1E95-01F2AA851E1A}"/>
              </a:ext>
            </a:extLst>
          </p:cNvPr>
          <p:cNvGrpSpPr/>
          <p:nvPr/>
        </p:nvGrpSpPr>
        <p:grpSpPr>
          <a:xfrm>
            <a:off x="1300683" y="2897188"/>
            <a:ext cx="376930" cy="1197585"/>
            <a:chOff x="9247708" y="207010"/>
            <a:chExt cx="376930" cy="119758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E1DF07-553A-4765-91F7-D421AC58BEF0}"/>
                </a:ext>
              </a:extLst>
            </p:cNvPr>
            <p:cNvSpPr txBox="1"/>
            <p:nvPr/>
          </p:nvSpPr>
          <p:spPr>
            <a:xfrm>
              <a:off x="9247708" y="207010"/>
              <a:ext cx="3769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51BBFF-5039-1BB6-5EA3-6B798319F2E6}"/>
                </a:ext>
              </a:extLst>
            </p:cNvPr>
            <p:cNvSpPr txBox="1"/>
            <p:nvPr/>
          </p:nvSpPr>
          <p:spPr>
            <a:xfrm>
              <a:off x="9247709" y="819820"/>
              <a:ext cx="3769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31501B1-AAD2-DA5C-2D5E-E4BFD4B78351}"/>
                </a:ext>
              </a:extLst>
            </p:cNvPr>
            <p:cNvCxnSpPr>
              <a:cxnSpLocks/>
            </p:cNvCxnSpPr>
            <p:nvPr/>
          </p:nvCxnSpPr>
          <p:spPr>
            <a:xfrm>
              <a:off x="9274012" y="819820"/>
              <a:ext cx="350625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9271BB7-A39C-83E1-828A-2028DECF4D08}"/>
              </a:ext>
            </a:extLst>
          </p:cNvPr>
          <p:cNvSpPr txBox="1"/>
          <p:nvPr/>
        </p:nvSpPr>
        <p:spPr>
          <a:xfrm>
            <a:off x="711990" y="3200079"/>
            <a:ext cx="5384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     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chua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9" name="Picture 2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B0E73E3-0AD7-9632-AC49-4B9AC483EC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6" t="46839" r="13278" b="31639"/>
          <a:stretch/>
        </p:blipFill>
        <p:spPr>
          <a:xfrm>
            <a:off x="4808973" y="2752944"/>
            <a:ext cx="6778171" cy="1610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A8A4FDC-60F5-6438-8579-6B6362D8A24A}"/>
              </a:ext>
            </a:extLst>
          </p:cNvPr>
          <p:cNvGrpSpPr/>
          <p:nvPr/>
        </p:nvGrpSpPr>
        <p:grpSpPr>
          <a:xfrm>
            <a:off x="1300683" y="4443563"/>
            <a:ext cx="376930" cy="1197585"/>
            <a:chOff x="9247708" y="207010"/>
            <a:chExt cx="376930" cy="119758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E18BB4F-FE27-C88F-03C6-22D48F646D85}"/>
                </a:ext>
              </a:extLst>
            </p:cNvPr>
            <p:cNvSpPr txBox="1"/>
            <p:nvPr/>
          </p:nvSpPr>
          <p:spPr>
            <a:xfrm>
              <a:off x="9247708" y="207010"/>
              <a:ext cx="3769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ABB07A-12A6-88E5-C8C1-AA38A771822E}"/>
                </a:ext>
              </a:extLst>
            </p:cNvPr>
            <p:cNvSpPr txBox="1"/>
            <p:nvPr/>
          </p:nvSpPr>
          <p:spPr>
            <a:xfrm>
              <a:off x="9247709" y="819820"/>
              <a:ext cx="3769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1CD8817-A654-4A55-80AE-E4EDA9F82CE4}"/>
                </a:ext>
              </a:extLst>
            </p:cNvPr>
            <p:cNvCxnSpPr>
              <a:cxnSpLocks/>
            </p:cNvCxnSpPr>
            <p:nvPr/>
          </p:nvCxnSpPr>
          <p:spPr>
            <a:xfrm>
              <a:off x="9274012" y="819820"/>
              <a:ext cx="350625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B27053-20D9-CF6B-15F8-2315414C2420}"/>
              </a:ext>
            </a:extLst>
          </p:cNvPr>
          <p:cNvSpPr txBox="1"/>
          <p:nvPr/>
        </p:nvSpPr>
        <p:spPr>
          <a:xfrm>
            <a:off x="711990" y="4746454"/>
            <a:ext cx="5384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c)      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hạt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dẻ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5" name="Picture 3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17A773B-A29D-80D9-FA3F-8BAE307348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t="74646" r="10354" b="3619"/>
          <a:stretch/>
        </p:blipFill>
        <p:spPr>
          <a:xfrm>
            <a:off x="4701839" y="4543645"/>
            <a:ext cx="6992440" cy="1610230"/>
          </a:xfrm>
          <a:prstGeom prst="roundRect">
            <a:avLst>
              <a:gd name="adj" fmla="val 20895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20C51AB1-CD9A-E9D0-6BD7-013B6F45895F}"/>
              </a:ext>
            </a:extLst>
          </p:cNvPr>
          <p:cNvSpPr/>
          <p:nvPr/>
        </p:nvSpPr>
        <p:spPr>
          <a:xfrm>
            <a:off x="7404100" y="2046402"/>
            <a:ext cx="431800" cy="3714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B9ACE14-9711-3BCB-7DE0-E273447E15E0}"/>
              </a:ext>
            </a:extLst>
          </p:cNvPr>
          <p:cNvSpPr/>
          <p:nvPr/>
        </p:nvSpPr>
        <p:spPr>
          <a:xfrm>
            <a:off x="4808973" y="3885030"/>
            <a:ext cx="431800" cy="3714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1DBCBD-F071-8F16-FFAF-D77D890124C3}"/>
              </a:ext>
            </a:extLst>
          </p:cNvPr>
          <p:cNvSpPr/>
          <p:nvPr/>
        </p:nvSpPr>
        <p:spPr>
          <a:xfrm>
            <a:off x="4639546" y="5579387"/>
            <a:ext cx="431800" cy="3714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9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34" grpId="0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ndoor, dark, plastic&#10;&#10;Description automatically generated">
            <a:extLst>
              <a:ext uri="{FF2B5EF4-FFF2-40B4-BE49-F238E27FC236}">
                <a16:creationId xmlns:a16="http://schemas.microsoft.com/office/drawing/2014/main" id="{2146C20B-52D4-8B8B-D98D-CE07E8E1B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5698">
            <a:off x="8358699" y="592604"/>
            <a:ext cx="3541393" cy="2693453"/>
          </a:xfrm>
          <a:prstGeom prst="rect">
            <a:avLst/>
          </a:prstGeom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id="{77C85FD8-0530-0581-3776-DB720D312514}"/>
              </a:ext>
            </a:extLst>
          </p:cNvPr>
          <p:cNvGrpSpPr/>
          <p:nvPr/>
        </p:nvGrpSpPr>
        <p:grpSpPr>
          <a:xfrm>
            <a:off x="245833" y="4762500"/>
            <a:ext cx="11700332" cy="2286000"/>
            <a:chOff x="-3244851" y="761996"/>
            <a:chExt cx="20227716" cy="3886203"/>
          </a:xfrm>
        </p:grpSpPr>
        <p:pic>
          <p:nvPicPr>
            <p:cNvPr id="3" name="图形 9">
              <a:extLst>
                <a:ext uri="{FF2B5EF4-FFF2-40B4-BE49-F238E27FC236}">
                  <a16:creationId xmlns:a16="http://schemas.microsoft.com/office/drawing/2014/main" id="{22DE93BB-8632-91AD-1715-22953AF61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4" name="图形 10">
              <a:extLst>
                <a:ext uri="{FF2B5EF4-FFF2-40B4-BE49-F238E27FC236}">
                  <a16:creationId xmlns:a16="http://schemas.microsoft.com/office/drawing/2014/main" id="{B2FF5300-770F-1B24-1735-6E6A2DC3E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5" name="图形 11">
              <a:extLst>
                <a:ext uri="{FF2B5EF4-FFF2-40B4-BE49-F238E27FC236}">
                  <a16:creationId xmlns:a16="http://schemas.microsoft.com/office/drawing/2014/main" id="{61D39D3E-A969-7EDF-8FAF-B466B85C1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6" name="图形 12">
              <a:extLst>
                <a:ext uri="{FF2B5EF4-FFF2-40B4-BE49-F238E27FC236}">
                  <a16:creationId xmlns:a16="http://schemas.microsoft.com/office/drawing/2014/main" id="{6F539F12-790B-9807-E062-980C85EDA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7" name="图形 13">
              <a:extLst>
                <a:ext uri="{FF2B5EF4-FFF2-40B4-BE49-F238E27FC236}">
                  <a16:creationId xmlns:a16="http://schemas.microsoft.com/office/drawing/2014/main" id="{E6F03035-AF13-3C54-999C-213BE340F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8" name="图形 14">
              <a:extLst>
                <a:ext uri="{FF2B5EF4-FFF2-40B4-BE49-F238E27FC236}">
                  <a16:creationId xmlns:a16="http://schemas.microsoft.com/office/drawing/2014/main" id="{B469B46A-3E1E-38B3-CEDA-F7D8DC151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sp>
        <p:nvSpPr>
          <p:cNvPr id="9" name="矩形 16">
            <a:extLst>
              <a:ext uri="{FF2B5EF4-FFF2-40B4-BE49-F238E27FC236}">
                <a16:creationId xmlns:a16="http://schemas.microsoft.com/office/drawing/2014/main" id="{E5FAE20F-F87A-6F89-B817-96DC188B591A}"/>
              </a:ext>
            </a:extLst>
          </p:cNvPr>
          <p:cNvSpPr/>
          <p:nvPr/>
        </p:nvSpPr>
        <p:spPr>
          <a:xfrm>
            <a:off x="5157170" y="1718754"/>
            <a:ext cx="55677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b="1" dirty="0" err="1">
                <a:ln>
                  <a:solidFill>
                    <a:sysClr val="windowText" lastClr="000000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</a:t>
            </a:r>
            <a:r>
              <a:rPr lang="en-US" altLang="zh-CN" sz="8800" b="1" dirty="0">
                <a:ln>
                  <a:solidFill>
                    <a:sysClr val="windowText" lastClr="000000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ln>
                  <a:solidFill>
                    <a:sysClr val="windowText" lastClr="000000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endParaRPr lang="zh-CN" altLang="en-US" sz="8800" b="1" dirty="0">
              <a:ln>
                <a:solidFill>
                  <a:sysClr val="windowText" lastClr="000000"/>
                </a:solidFill>
              </a:ln>
              <a:solidFill>
                <a:srgbClr val="FF66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形 17">
            <a:extLst>
              <a:ext uri="{FF2B5EF4-FFF2-40B4-BE49-F238E27FC236}">
                <a16:creationId xmlns:a16="http://schemas.microsoft.com/office/drawing/2014/main" id="{A09EDF02-06E1-AC98-1358-2B5793FD7C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49745" y="1060904"/>
            <a:ext cx="3190875" cy="2762250"/>
          </a:xfrm>
          <a:prstGeom prst="rect">
            <a:avLst/>
          </a:prstGeom>
        </p:spPr>
      </p:pic>
      <p:sp>
        <p:nvSpPr>
          <p:cNvPr id="11" name="矩形 18">
            <a:extLst>
              <a:ext uri="{FF2B5EF4-FFF2-40B4-BE49-F238E27FC236}">
                <a16:creationId xmlns:a16="http://schemas.microsoft.com/office/drawing/2014/main" id="{0E704386-EB19-6C45-AB37-BBCE1FE62C06}"/>
              </a:ext>
            </a:extLst>
          </p:cNvPr>
          <p:cNvSpPr/>
          <p:nvPr/>
        </p:nvSpPr>
        <p:spPr>
          <a:xfrm>
            <a:off x="3428999" y="2240894"/>
            <a:ext cx="2838262" cy="67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04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033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78B933D5-B645-9818-702E-1F6091D65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8" t="11955" r="5032" b="16671"/>
          <a:stretch/>
        </p:blipFill>
        <p:spPr>
          <a:xfrm>
            <a:off x="6096000" y="1293929"/>
            <a:ext cx="5497774" cy="3387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C0D1AC-1BB3-A348-3007-F8C1A993A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689" y="346136"/>
            <a:ext cx="712311" cy="71496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7ABF6C-FDD2-395D-2FC8-DAB6F8B1F298}"/>
              </a:ext>
            </a:extLst>
          </p:cNvPr>
          <p:cNvSpPr txBox="1"/>
          <p:nvPr/>
        </p:nvSpPr>
        <p:spPr>
          <a:xfrm>
            <a:off x="2150264" y="450380"/>
            <a:ext cx="639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78FA3-D989-0791-EB68-6310C5EB3C3E}"/>
              </a:ext>
            </a:extLst>
          </p:cNvPr>
          <p:cNvSpPr txBox="1"/>
          <p:nvPr/>
        </p:nvSpPr>
        <p:spPr>
          <a:xfrm>
            <a:off x="598226" y="1748595"/>
            <a:ext cx="6396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14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chia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7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1609B-7785-A2D7-384C-0A2C759884E6}"/>
              </a:ext>
            </a:extLst>
          </p:cNvPr>
          <p:cNvSpPr txBox="1"/>
          <p:nvPr/>
        </p:nvSpPr>
        <p:spPr>
          <a:xfrm>
            <a:off x="598226" y="3429000"/>
            <a:ext cx="5825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b) Chỉ ra      số hình tròn ở câu a.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D87111-7E01-78B4-F9C7-2B04C29DD8CA}"/>
              </a:ext>
            </a:extLst>
          </p:cNvPr>
          <p:cNvGrpSpPr/>
          <p:nvPr/>
        </p:nvGrpSpPr>
        <p:grpSpPr>
          <a:xfrm>
            <a:off x="2504447" y="3191579"/>
            <a:ext cx="376930" cy="1197585"/>
            <a:chOff x="9247708" y="207010"/>
            <a:chExt cx="376930" cy="11975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806DD06-72DE-62EC-580F-882CE8B0D3C1}"/>
                </a:ext>
              </a:extLst>
            </p:cNvPr>
            <p:cNvSpPr txBox="1"/>
            <p:nvPr/>
          </p:nvSpPr>
          <p:spPr>
            <a:xfrm>
              <a:off x="9247708" y="207010"/>
              <a:ext cx="3769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64FB27-2E0A-F881-5684-BC467BD32B2F}"/>
                </a:ext>
              </a:extLst>
            </p:cNvPr>
            <p:cNvSpPr txBox="1"/>
            <p:nvPr/>
          </p:nvSpPr>
          <p:spPr>
            <a:xfrm>
              <a:off x="9247709" y="819820"/>
              <a:ext cx="3769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7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D18B1E7-BFA5-EC8A-1196-C81ABD3659D6}"/>
                </a:ext>
              </a:extLst>
            </p:cNvPr>
            <p:cNvCxnSpPr>
              <a:cxnSpLocks/>
            </p:cNvCxnSpPr>
            <p:nvPr/>
          </p:nvCxnSpPr>
          <p:spPr>
            <a:xfrm>
              <a:off x="9274012" y="819820"/>
              <a:ext cx="350625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2E9560-0FBB-764F-584B-9FCD848A7528}"/>
              </a:ext>
            </a:extLst>
          </p:cNvPr>
          <p:cNvSpPr/>
          <p:nvPr/>
        </p:nvSpPr>
        <p:spPr>
          <a:xfrm>
            <a:off x="6671210" y="1876799"/>
            <a:ext cx="1907639" cy="867605"/>
          </a:xfrm>
          <a:prstGeom prst="roundRect">
            <a:avLst/>
          </a:prstGeom>
          <a:solidFill>
            <a:srgbClr val="FCD5B5">
              <a:alpha val="50196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6">
            <a:extLst>
              <a:ext uri="{FF2B5EF4-FFF2-40B4-BE49-F238E27FC236}">
                <a16:creationId xmlns:a16="http://schemas.microsoft.com/office/drawing/2014/main" id="{C7317EB8-DD9E-007A-7693-552861047022}"/>
              </a:ext>
            </a:extLst>
          </p:cNvPr>
          <p:cNvSpPr/>
          <p:nvPr/>
        </p:nvSpPr>
        <p:spPr>
          <a:xfrm>
            <a:off x="5437134" y="1642554"/>
            <a:ext cx="53451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b="1" dirty="0" err="1">
                <a:ln w="38100">
                  <a:solidFill>
                    <a:srgbClr val="00206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Dặn</a:t>
            </a:r>
            <a:r>
              <a:rPr lang="en-US" altLang="zh-CN" sz="8800" b="1" dirty="0">
                <a:ln w="38100">
                  <a:solidFill>
                    <a:srgbClr val="00206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ln w="38100">
                  <a:solidFill>
                    <a:srgbClr val="00206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dò</a:t>
            </a:r>
            <a:endParaRPr lang="zh-CN" altLang="en-US" sz="8800" b="1" dirty="0">
              <a:ln w="38100">
                <a:solidFill>
                  <a:srgbClr val="002060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形 17">
            <a:extLst>
              <a:ext uri="{FF2B5EF4-FFF2-40B4-BE49-F238E27FC236}">
                <a16:creationId xmlns:a16="http://schemas.microsoft.com/office/drawing/2014/main" id="{43AF9887-331C-B771-378D-8DBF9F5D0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538645" y="946604"/>
            <a:ext cx="3190875" cy="2762250"/>
          </a:xfrm>
          <a:prstGeom prst="rect">
            <a:avLst/>
          </a:prstGeom>
        </p:spPr>
      </p:pic>
      <p:sp>
        <p:nvSpPr>
          <p:cNvPr id="4" name="矩形 18">
            <a:extLst>
              <a:ext uri="{FF2B5EF4-FFF2-40B4-BE49-F238E27FC236}">
                <a16:creationId xmlns:a16="http://schemas.microsoft.com/office/drawing/2014/main" id="{E42A7FF3-EB88-DF0C-E596-E00FC26EC30C}"/>
              </a:ext>
            </a:extLst>
          </p:cNvPr>
          <p:cNvSpPr/>
          <p:nvPr/>
        </p:nvSpPr>
        <p:spPr>
          <a:xfrm>
            <a:off x="3428999" y="2164694"/>
            <a:ext cx="2838262" cy="67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05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78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00" y="789456"/>
            <a:ext cx="8970783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703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3C14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Tạm</a:t>
            </a:r>
            <a:r>
              <a:rPr kumimoji="1" lang="en-US" altLang="zh-CN" sz="6600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3C14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600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3C14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biệt</a:t>
            </a:r>
            <a:r>
              <a:rPr kumimoji="1" lang="en-US" altLang="zh-CN" sz="6600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3C14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600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3C14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1" lang="en-US" altLang="zh-CN" sz="6600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3C14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600" dirty="0" err="1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3C14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em</a:t>
            </a:r>
            <a:endParaRPr kumimoji="1" lang="zh-CN" altLang="en-US" sz="6600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3C14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6" y="1155700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4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E0C5160-825A-010C-3E18-E45ECB7CC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96" y="1242040"/>
            <a:ext cx="6830536" cy="395760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247249" y="2810470"/>
            <a:ext cx="4904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b="1" dirty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3C146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 ĐỘNG</a:t>
            </a:r>
            <a:endParaRPr kumimoji="1" lang="zh-CN" altLang="en-US" sz="5400" b="1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3C146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97" y="1658353"/>
            <a:ext cx="4286811" cy="4150894"/>
          </a:xfrm>
          <a:prstGeom prst="rect">
            <a:avLst/>
          </a:prstGeom>
        </p:spPr>
      </p:pic>
      <p:pic>
        <p:nvPicPr>
          <p:cNvPr id="5" name="Picture 4" descr="A picture containing indoor, dark, plastic&#10;&#10;Description automatically generated">
            <a:extLst>
              <a:ext uri="{FF2B5EF4-FFF2-40B4-BE49-F238E27FC236}">
                <a16:creationId xmlns:a16="http://schemas.microsoft.com/office/drawing/2014/main" id="{24CF2667-192A-3355-66BE-39A6284C8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5698">
            <a:off x="8510288" y="808505"/>
            <a:ext cx="3541393" cy="269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37410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326" y="-1865282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337178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340551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340551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337178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6885" y="582218"/>
            <a:ext cx="4183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tô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màu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    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nào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78A3C-1259-ACA2-C218-1749B65F7D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38" y="1286400"/>
            <a:ext cx="7368722" cy="20643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EA1A41D-1281-EDFA-C4B6-7BF197D25789}"/>
              </a:ext>
            </a:extLst>
          </p:cNvPr>
          <p:cNvGrpSpPr/>
          <p:nvPr/>
        </p:nvGrpSpPr>
        <p:grpSpPr>
          <a:xfrm>
            <a:off x="5006286" y="529316"/>
            <a:ext cx="376930" cy="745628"/>
            <a:chOff x="2042420" y="3537920"/>
            <a:chExt cx="376930" cy="7456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C0A0068-2F2B-D565-2BCE-5EAD65BE3A85}"/>
                </a:ext>
              </a:extLst>
            </p:cNvPr>
            <p:cNvSpPr txBox="1"/>
            <p:nvPr/>
          </p:nvSpPr>
          <p:spPr>
            <a:xfrm>
              <a:off x="2042420" y="3537920"/>
              <a:ext cx="376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7ED0A0-4669-95A9-6E24-912919F17EF0}"/>
                </a:ext>
              </a:extLst>
            </p:cNvPr>
            <p:cNvSpPr txBox="1"/>
            <p:nvPr/>
          </p:nvSpPr>
          <p:spPr>
            <a:xfrm>
              <a:off x="2042421" y="3883438"/>
              <a:ext cx="376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5798053-A128-8BEF-BA26-86A7CC672404}"/>
                </a:ext>
              </a:extLst>
            </p:cNvPr>
            <p:cNvCxnSpPr>
              <a:cxnSpLocks/>
            </p:cNvCxnSpPr>
            <p:nvPr/>
          </p:nvCxnSpPr>
          <p:spPr>
            <a:xfrm>
              <a:off x="2054656" y="3911574"/>
              <a:ext cx="350625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5EBAE4A-2150-DFC9-F91C-87E2FE189F20}"/>
              </a:ext>
            </a:extLst>
          </p:cNvPr>
          <p:cNvSpPr txBox="1"/>
          <p:nvPr/>
        </p:nvSpPr>
        <p:spPr>
          <a:xfrm>
            <a:off x="3396005" y="273731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23BFED-C79B-71E7-287B-D6DA6E0FF74D}"/>
              </a:ext>
            </a:extLst>
          </p:cNvPr>
          <p:cNvSpPr txBox="1"/>
          <p:nvPr/>
        </p:nvSpPr>
        <p:spPr>
          <a:xfrm>
            <a:off x="5209044" y="268677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D4B837-9829-0152-B9CB-5383DF3F09E2}"/>
              </a:ext>
            </a:extLst>
          </p:cNvPr>
          <p:cNvSpPr txBox="1"/>
          <p:nvPr/>
        </p:nvSpPr>
        <p:spPr>
          <a:xfrm>
            <a:off x="7063293" y="2656593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9E4950-CF8F-A3E3-83DA-78A34361A458}"/>
              </a:ext>
            </a:extLst>
          </p:cNvPr>
          <p:cNvSpPr txBox="1"/>
          <p:nvPr/>
        </p:nvSpPr>
        <p:spPr>
          <a:xfrm>
            <a:off x="8990224" y="268460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76" y="-725608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15" y="-56507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914156"/>
            <a:ext cx="27686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289550" y="293382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590685" y="294254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D87F07-59F1-C688-BE00-7D4129A2E0F1}"/>
              </a:ext>
            </a:extLst>
          </p:cNvPr>
          <p:cNvSpPr txBox="1"/>
          <p:nvPr/>
        </p:nvSpPr>
        <p:spPr>
          <a:xfrm>
            <a:off x="3081057" y="358824"/>
            <a:ext cx="4183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tô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màu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    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/>
              </a:rPr>
              <a:t>nào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C66A86-E44B-0C0D-2BD9-FC0DAE4E7A29}"/>
              </a:ext>
            </a:extLst>
          </p:cNvPr>
          <p:cNvGrpSpPr/>
          <p:nvPr/>
        </p:nvGrpSpPr>
        <p:grpSpPr>
          <a:xfrm>
            <a:off x="5014053" y="314809"/>
            <a:ext cx="376930" cy="745628"/>
            <a:chOff x="2042420" y="3537920"/>
            <a:chExt cx="376930" cy="7456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786463-CD0C-81F2-680A-CBF7E45C7437}"/>
                </a:ext>
              </a:extLst>
            </p:cNvPr>
            <p:cNvSpPr txBox="1"/>
            <p:nvPr/>
          </p:nvSpPr>
          <p:spPr>
            <a:xfrm>
              <a:off x="2042420" y="3537920"/>
              <a:ext cx="376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0E61D7-CEAC-EF8D-BC35-752878F3CD68}"/>
                </a:ext>
              </a:extLst>
            </p:cNvPr>
            <p:cNvSpPr txBox="1"/>
            <p:nvPr/>
          </p:nvSpPr>
          <p:spPr>
            <a:xfrm>
              <a:off x="2042421" y="3883438"/>
              <a:ext cx="376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F53C69A-0BC5-2827-CFDD-19EB43619321}"/>
                </a:ext>
              </a:extLst>
            </p:cNvPr>
            <p:cNvCxnSpPr>
              <a:cxnSpLocks/>
            </p:cNvCxnSpPr>
            <p:nvPr/>
          </p:nvCxnSpPr>
          <p:spPr>
            <a:xfrm>
              <a:off x="2054656" y="3911574"/>
              <a:ext cx="350625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58ED1F8-ABD7-7151-A8B5-E1BD00615EC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r="62215"/>
          <a:stretch/>
        </p:blipFill>
        <p:spPr bwMode="auto">
          <a:xfrm>
            <a:off x="3285161" y="1029728"/>
            <a:ext cx="5453597" cy="16707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D23C9-493B-EDB9-ADCE-DE33B5E351C7}"/>
              </a:ext>
            </a:extLst>
          </p:cNvPr>
          <p:cNvSpPr txBox="1"/>
          <p:nvPr/>
        </p:nvSpPr>
        <p:spPr>
          <a:xfrm>
            <a:off x="4112054" y="2300285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DDF74A-EEF2-41BD-4CA2-5DB10AFB3D35}"/>
              </a:ext>
            </a:extLst>
          </p:cNvPr>
          <p:cNvSpPr txBox="1"/>
          <p:nvPr/>
        </p:nvSpPr>
        <p:spPr>
          <a:xfrm>
            <a:off x="6079786" y="2321213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74AF9-A516-4391-886A-18A42E404B4D}"/>
              </a:ext>
            </a:extLst>
          </p:cNvPr>
          <p:cNvSpPr txBox="1"/>
          <p:nvPr/>
        </p:nvSpPr>
        <p:spPr>
          <a:xfrm>
            <a:off x="7572311" y="2316273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49" grpId="0" animBg="1"/>
      <p:bldP spid="50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639" y="-62427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74" y="-1711216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bánh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bánh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bánh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bánh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0AF805-4A52-8075-2C68-441C15BFE858}"/>
              </a:ext>
            </a:extLst>
          </p:cNvPr>
          <p:cNvSpPr txBox="1"/>
          <p:nvPr/>
        </p:nvSpPr>
        <p:spPr>
          <a:xfrm>
            <a:off x="3441097" y="1594714"/>
            <a:ext cx="544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2C643-082A-538C-67FC-3C1B6B9282A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21"/>
          <a:stretch/>
        </p:blipFill>
        <p:spPr bwMode="auto">
          <a:xfrm>
            <a:off x="4100855" y="193439"/>
            <a:ext cx="3990290" cy="137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976" y="4770344"/>
            <a:ext cx="2182906" cy="218290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38B686E-C5B6-B376-DA55-814F023E15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10835" r="8162" b="18827"/>
          <a:stretch/>
        </p:blipFill>
        <p:spPr>
          <a:xfrm>
            <a:off x="382722" y="1325656"/>
            <a:ext cx="11464655" cy="30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8">
            <a:extLst>
              <a:ext uri="{FF2B5EF4-FFF2-40B4-BE49-F238E27FC236}">
                <a16:creationId xmlns:a16="http://schemas.microsoft.com/office/drawing/2014/main" id="{4297852D-8418-28D2-3366-C79545DAAC31}"/>
              </a:ext>
            </a:extLst>
          </p:cNvPr>
          <p:cNvGrpSpPr/>
          <p:nvPr/>
        </p:nvGrpSpPr>
        <p:grpSpPr>
          <a:xfrm>
            <a:off x="245833" y="4762500"/>
            <a:ext cx="11700332" cy="2286000"/>
            <a:chOff x="-3244851" y="761996"/>
            <a:chExt cx="20227716" cy="3886203"/>
          </a:xfrm>
        </p:grpSpPr>
        <p:pic>
          <p:nvPicPr>
            <p:cNvPr id="8" name="图形 9">
              <a:extLst>
                <a:ext uri="{FF2B5EF4-FFF2-40B4-BE49-F238E27FC236}">
                  <a16:creationId xmlns:a16="http://schemas.microsoft.com/office/drawing/2014/main" id="{0BCB3317-B8C7-650A-A585-E3477226D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9" name="图形 10">
              <a:extLst>
                <a:ext uri="{FF2B5EF4-FFF2-40B4-BE49-F238E27FC236}">
                  <a16:creationId xmlns:a16="http://schemas.microsoft.com/office/drawing/2014/main" id="{4896B8E5-C21D-E12E-2232-F3E6AD9C4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10" name="图形 11">
              <a:extLst>
                <a:ext uri="{FF2B5EF4-FFF2-40B4-BE49-F238E27FC236}">
                  <a16:creationId xmlns:a16="http://schemas.microsoft.com/office/drawing/2014/main" id="{DBFE8998-B00B-95ED-A6C3-5006776CF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11" name="图形 12">
              <a:extLst>
                <a:ext uri="{FF2B5EF4-FFF2-40B4-BE49-F238E27FC236}">
                  <a16:creationId xmlns:a16="http://schemas.microsoft.com/office/drawing/2014/main" id="{DA5D67A3-BFC4-F446-CC58-E54EDB1CC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2" name="图形 13">
              <a:extLst>
                <a:ext uri="{FF2B5EF4-FFF2-40B4-BE49-F238E27FC236}">
                  <a16:creationId xmlns:a16="http://schemas.microsoft.com/office/drawing/2014/main" id="{BAD11B15-EE68-A173-1BBC-2F178A82C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3" name="图形 14">
              <a:extLst>
                <a:ext uri="{FF2B5EF4-FFF2-40B4-BE49-F238E27FC236}">
                  <a16:creationId xmlns:a16="http://schemas.microsoft.com/office/drawing/2014/main" id="{9C02D4FF-4FFA-8C08-75A7-FD10AA1B5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sp>
        <p:nvSpPr>
          <p:cNvPr id="14" name="矩形 16">
            <a:extLst>
              <a:ext uri="{FF2B5EF4-FFF2-40B4-BE49-F238E27FC236}">
                <a16:creationId xmlns:a16="http://schemas.microsoft.com/office/drawing/2014/main" id="{360C0505-8E04-AE63-B97F-77EFA258F7A5}"/>
              </a:ext>
            </a:extLst>
          </p:cNvPr>
          <p:cNvSpPr/>
          <p:nvPr/>
        </p:nvSpPr>
        <p:spPr>
          <a:xfrm>
            <a:off x="5640620" y="1853384"/>
            <a:ext cx="53862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800" b="1" dirty="0" err="1">
                <a:ln>
                  <a:solidFill>
                    <a:sysClr val="windowText" lastClr="000000"/>
                  </a:solidFill>
                </a:ln>
                <a:solidFill>
                  <a:srgbClr val="C1814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Khám</a:t>
            </a:r>
            <a:r>
              <a:rPr lang="en-US" altLang="zh-CN" sz="8800" b="1" dirty="0">
                <a:ln>
                  <a:solidFill>
                    <a:sysClr val="windowText" lastClr="000000"/>
                  </a:solidFill>
                </a:ln>
                <a:solidFill>
                  <a:srgbClr val="C1814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ln>
                  <a:solidFill>
                    <a:sysClr val="windowText" lastClr="000000"/>
                  </a:solidFill>
                </a:ln>
                <a:solidFill>
                  <a:srgbClr val="C18144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phá</a:t>
            </a:r>
            <a:endParaRPr lang="zh-CN" altLang="en-US" sz="8800" b="1" dirty="0">
              <a:ln>
                <a:solidFill>
                  <a:sysClr val="windowText" lastClr="000000"/>
                </a:solidFill>
              </a:ln>
              <a:solidFill>
                <a:srgbClr val="C18144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形 17">
            <a:extLst>
              <a:ext uri="{FF2B5EF4-FFF2-40B4-BE49-F238E27FC236}">
                <a16:creationId xmlns:a16="http://schemas.microsoft.com/office/drawing/2014/main" id="{A04DEF2A-0FF0-21A8-32A4-AC638B233E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49745" y="1060904"/>
            <a:ext cx="3190875" cy="2762250"/>
          </a:xfrm>
          <a:prstGeom prst="rect">
            <a:avLst/>
          </a:prstGeom>
        </p:spPr>
      </p:pic>
      <p:sp>
        <p:nvSpPr>
          <p:cNvPr id="16" name="矩形 18">
            <a:extLst>
              <a:ext uri="{FF2B5EF4-FFF2-40B4-BE49-F238E27FC236}">
                <a16:creationId xmlns:a16="http://schemas.microsoft.com/office/drawing/2014/main" id="{564EC690-4426-8B15-03AE-3967B0253372}"/>
              </a:ext>
            </a:extLst>
          </p:cNvPr>
          <p:cNvSpPr/>
          <p:nvPr/>
        </p:nvSpPr>
        <p:spPr>
          <a:xfrm>
            <a:off x="3428999" y="2240894"/>
            <a:ext cx="2838262" cy="67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CN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VN-Ziclets" panose="02000603000000000000" pitchFamily="2" charset="0"/>
                <a:ea typeface="微软雅黑" panose="020B0503020204020204" pitchFamily="34" charset="-122"/>
              </a:rPr>
              <a:t>02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VN-Ziclets" panose="02000603000000000000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971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D5C3623-428B-280C-FD58-B99001DB2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812029"/>
              </p:ext>
            </p:extLst>
          </p:nvPr>
        </p:nvGraphicFramePr>
        <p:xfrm>
          <a:off x="965201" y="1005416"/>
          <a:ext cx="2768598" cy="1528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14">
                  <a:extLst>
                    <a:ext uri="{9D8B030D-6E8A-4147-A177-3AD203B41FA5}">
                      <a16:colId xmlns:a16="http://schemas.microsoft.com/office/drawing/2014/main" val="3362292835"/>
                    </a:ext>
                  </a:extLst>
                </a:gridCol>
                <a:gridCol w="395514">
                  <a:extLst>
                    <a:ext uri="{9D8B030D-6E8A-4147-A177-3AD203B41FA5}">
                      <a16:colId xmlns:a16="http://schemas.microsoft.com/office/drawing/2014/main" val="1729965278"/>
                    </a:ext>
                  </a:extLst>
                </a:gridCol>
                <a:gridCol w="395514">
                  <a:extLst>
                    <a:ext uri="{9D8B030D-6E8A-4147-A177-3AD203B41FA5}">
                      <a16:colId xmlns:a16="http://schemas.microsoft.com/office/drawing/2014/main" val="812371786"/>
                    </a:ext>
                  </a:extLst>
                </a:gridCol>
                <a:gridCol w="395514">
                  <a:extLst>
                    <a:ext uri="{9D8B030D-6E8A-4147-A177-3AD203B41FA5}">
                      <a16:colId xmlns:a16="http://schemas.microsoft.com/office/drawing/2014/main" val="154252101"/>
                    </a:ext>
                  </a:extLst>
                </a:gridCol>
                <a:gridCol w="395514">
                  <a:extLst>
                    <a:ext uri="{9D8B030D-6E8A-4147-A177-3AD203B41FA5}">
                      <a16:colId xmlns:a16="http://schemas.microsoft.com/office/drawing/2014/main" val="1481885879"/>
                    </a:ext>
                  </a:extLst>
                </a:gridCol>
                <a:gridCol w="395514">
                  <a:extLst>
                    <a:ext uri="{9D8B030D-6E8A-4147-A177-3AD203B41FA5}">
                      <a16:colId xmlns:a16="http://schemas.microsoft.com/office/drawing/2014/main" val="699539119"/>
                    </a:ext>
                  </a:extLst>
                </a:gridCol>
                <a:gridCol w="395514">
                  <a:extLst>
                    <a:ext uri="{9D8B030D-6E8A-4147-A177-3AD203B41FA5}">
                      <a16:colId xmlns:a16="http://schemas.microsoft.com/office/drawing/2014/main" val="2797436937"/>
                    </a:ext>
                  </a:extLst>
                </a:gridCol>
              </a:tblGrid>
              <a:tr h="15282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81957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45AFCC-D9A9-32D3-3017-F089C6D5C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667129"/>
              </p:ext>
            </p:extLst>
          </p:nvPr>
        </p:nvGraphicFramePr>
        <p:xfrm>
          <a:off x="965200" y="2796117"/>
          <a:ext cx="3136904" cy="1528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113">
                  <a:extLst>
                    <a:ext uri="{9D8B030D-6E8A-4147-A177-3AD203B41FA5}">
                      <a16:colId xmlns:a16="http://schemas.microsoft.com/office/drawing/2014/main" val="3362292835"/>
                    </a:ext>
                  </a:extLst>
                </a:gridCol>
                <a:gridCol w="392113">
                  <a:extLst>
                    <a:ext uri="{9D8B030D-6E8A-4147-A177-3AD203B41FA5}">
                      <a16:colId xmlns:a16="http://schemas.microsoft.com/office/drawing/2014/main" val="1729965278"/>
                    </a:ext>
                  </a:extLst>
                </a:gridCol>
                <a:gridCol w="392113">
                  <a:extLst>
                    <a:ext uri="{9D8B030D-6E8A-4147-A177-3AD203B41FA5}">
                      <a16:colId xmlns:a16="http://schemas.microsoft.com/office/drawing/2014/main" val="812371786"/>
                    </a:ext>
                  </a:extLst>
                </a:gridCol>
                <a:gridCol w="392113">
                  <a:extLst>
                    <a:ext uri="{9D8B030D-6E8A-4147-A177-3AD203B41FA5}">
                      <a16:colId xmlns:a16="http://schemas.microsoft.com/office/drawing/2014/main" val="154252101"/>
                    </a:ext>
                  </a:extLst>
                </a:gridCol>
                <a:gridCol w="392113">
                  <a:extLst>
                    <a:ext uri="{9D8B030D-6E8A-4147-A177-3AD203B41FA5}">
                      <a16:colId xmlns:a16="http://schemas.microsoft.com/office/drawing/2014/main" val="1481885879"/>
                    </a:ext>
                  </a:extLst>
                </a:gridCol>
                <a:gridCol w="392113">
                  <a:extLst>
                    <a:ext uri="{9D8B030D-6E8A-4147-A177-3AD203B41FA5}">
                      <a16:colId xmlns:a16="http://schemas.microsoft.com/office/drawing/2014/main" val="699539119"/>
                    </a:ext>
                  </a:extLst>
                </a:gridCol>
                <a:gridCol w="392113">
                  <a:extLst>
                    <a:ext uri="{9D8B030D-6E8A-4147-A177-3AD203B41FA5}">
                      <a16:colId xmlns:a16="http://schemas.microsoft.com/office/drawing/2014/main" val="2797436937"/>
                    </a:ext>
                  </a:extLst>
                </a:gridCol>
                <a:gridCol w="392113">
                  <a:extLst>
                    <a:ext uri="{9D8B030D-6E8A-4147-A177-3AD203B41FA5}">
                      <a16:colId xmlns:a16="http://schemas.microsoft.com/office/drawing/2014/main" val="1557500421"/>
                    </a:ext>
                  </a:extLst>
                </a:gridCol>
              </a:tblGrid>
              <a:tr h="15282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81957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A630834-9C15-828D-A70C-339C7CC63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949494"/>
              </p:ext>
            </p:extLst>
          </p:nvPr>
        </p:nvGraphicFramePr>
        <p:xfrm>
          <a:off x="965201" y="4586818"/>
          <a:ext cx="3517902" cy="1528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878">
                  <a:extLst>
                    <a:ext uri="{9D8B030D-6E8A-4147-A177-3AD203B41FA5}">
                      <a16:colId xmlns:a16="http://schemas.microsoft.com/office/drawing/2014/main" val="3362292835"/>
                    </a:ext>
                  </a:extLst>
                </a:gridCol>
                <a:gridCol w="390878">
                  <a:extLst>
                    <a:ext uri="{9D8B030D-6E8A-4147-A177-3AD203B41FA5}">
                      <a16:colId xmlns:a16="http://schemas.microsoft.com/office/drawing/2014/main" val="1729965278"/>
                    </a:ext>
                  </a:extLst>
                </a:gridCol>
                <a:gridCol w="390878">
                  <a:extLst>
                    <a:ext uri="{9D8B030D-6E8A-4147-A177-3AD203B41FA5}">
                      <a16:colId xmlns:a16="http://schemas.microsoft.com/office/drawing/2014/main" val="812371786"/>
                    </a:ext>
                  </a:extLst>
                </a:gridCol>
                <a:gridCol w="390878">
                  <a:extLst>
                    <a:ext uri="{9D8B030D-6E8A-4147-A177-3AD203B41FA5}">
                      <a16:colId xmlns:a16="http://schemas.microsoft.com/office/drawing/2014/main" val="154252101"/>
                    </a:ext>
                  </a:extLst>
                </a:gridCol>
                <a:gridCol w="390878">
                  <a:extLst>
                    <a:ext uri="{9D8B030D-6E8A-4147-A177-3AD203B41FA5}">
                      <a16:colId xmlns:a16="http://schemas.microsoft.com/office/drawing/2014/main" val="1481885879"/>
                    </a:ext>
                  </a:extLst>
                </a:gridCol>
                <a:gridCol w="390878">
                  <a:extLst>
                    <a:ext uri="{9D8B030D-6E8A-4147-A177-3AD203B41FA5}">
                      <a16:colId xmlns:a16="http://schemas.microsoft.com/office/drawing/2014/main" val="699539119"/>
                    </a:ext>
                  </a:extLst>
                </a:gridCol>
                <a:gridCol w="390878">
                  <a:extLst>
                    <a:ext uri="{9D8B030D-6E8A-4147-A177-3AD203B41FA5}">
                      <a16:colId xmlns:a16="http://schemas.microsoft.com/office/drawing/2014/main" val="2797436937"/>
                    </a:ext>
                  </a:extLst>
                </a:gridCol>
                <a:gridCol w="390878">
                  <a:extLst>
                    <a:ext uri="{9D8B030D-6E8A-4147-A177-3AD203B41FA5}">
                      <a16:colId xmlns:a16="http://schemas.microsoft.com/office/drawing/2014/main" val="3443094201"/>
                    </a:ext>
                  </a:extLst>
                </a:gridCol>
                <a:gridCol w="390878">
                  <a:extLst>
                    <a:ext uri="{9D8B030D-6E8A-4147-A177-3AD203B41FA5}">
                      <a16:colId xmlns:a16="http://schemas.microsoft.com/office/drawing/2014/main" val="1705747546"/>
                    </a:ext>
                  </a:extLst>
                </a:gridCol>
              </a:tblGrid>
              <a:tr h="15282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81957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1B26567-2AA1-E457-3861-4CDE3940A2FB}"/>
              </a:ext>
            </a:extLst>
          </p:cNvPr>
          <p:cNvSpPr/>
          <p:nvPr/>
        </p:nvSpPr>
        <p:spPr>
          <a:xfrm>
            <a:off x="965200" y="995891"/>
            <a:ext cx="396875" cy="1528234"/>
          </a:xfrm>
          <a:prstGeom prst="rect">
            <a:avLst/>
          </a:prstGeom>
          <a:solidFill>
            <a:srgbClr val="F9C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2275A4-4A5E-9B00-BA28-3F90D2FC331C}"/>
              </a:ext>
            </a:extLst>
          </p:cNvPr>
          <p:cNvSpPr/>
          <p:nvPr/>
        </p:nvSpPr>
        <p:spPr>
          <a:xfrm>
            <a:off x="965199" y="2800350"/>
            <a:ext cx="396875" cy="1528234"/>
          </a:xfrm>
          <a:prstGeom prst="rect">
            <a:avLst/>
          </a:prstGeom>
          <a:solidFill>
            <a:srgbClr val="E53C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805165-2758-94F2-205F-45B9CC6B8054}"/>
              </a:ext>
            </a:extLst>
          </p:cNvPr>
          <p:cNvSpPr/>
          <p:nvPr/>
        </p:nvSpPr>
        <p:spPr>
          <a:xfrm>
            <a:off x="965198" y="4592109"/>
            <a:ext cx="396875" cy="1528234"/>
          </a:xfrm>
          <a:prstGeom prst="rect">
            <a:avLst/>
          </a:prstGeom>
          <a:solidFill>
            <a:srgbClr val="81C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CD568F-2C7D-BB24-E394-C14F3EEF801D}"/>
              </a:ext>
            </a:extLst>
          </p:cNvPr>
          <p:cNvGrpSpPr/>
          <p:nvPr/>
        </p:nvGrpSpPr>
        <p:grpSpPr>
          <a:xfrm>
            <a:off x="6436080" y="872811"/>
            <a:ext cx="1814301" cy="981282"/>
            <a:chOff x="605049" y="3425376"/>
            <a:chExt cx="1814301" cy="9812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49C420-7F6B-B4F9-A507-26666D522926}"/>
                </a:ext>
              </a:extLst>
            </p:cNvPr>
            <p:cNvSpPr txBox="1"/>
            <p:nvPr/>
          </p:nvSpPr>
          <p:spPr>
            <a:xfrm>
              <a:off x="605049" y="3636085"/>
              <a:ext cx="1407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Ta </a:t>
              </a:r>
              <a:r>
                <a:rPr lang="en-US" sz="2800" b="1" dirty="0" err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: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B61D9A-19DC-FCE1-5204-BFAA0CDDCBE9}"/>
                </a:ext>
              </a:extLst>
            </p:cNvPr>
            <p:cNvGrpSpPr/>
            <p:nvPr/>
          </p:nvGrpSpPr>
          <p:grpSpPr>
            <a:xfrm>
              <a:off x="2042420" y="3425376"/>
              <a:ext cx="376930" cy="981282"/>
              <a:chOff x="2042420" y="3425376"/>
              <a:chExt cx="376930" cy="98128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26FB1C-6255-D21A-7FD6-1955C9D7D88E}"/>
                  </a:ext>
                </a:extLst>
              </p:cNvPr>
              <p:cNvSpPr txBox="1"/>
              <p:nvPr/>
            </p:nvSpPr>
            <p:spPr>
              <a:xfrm>
                <a:off x="2042420" y="3425376"/>
                <a:ext cx="3769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26125B2-92DD-F54F-EC7A-FCD866BD00C8}"/>
                  </a:ext>
                </a:extLst>
              </p:cNvPr>
              <p:cNvSpPr txBox="1"/>
              <p:nvPr/>
            </p:nvSpPr>
            <p:spPr>
              <a:xfrm>
                <a:off x="2042421" y="3883438"/>
                <a:ext cx="3769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7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CC22620-1A09-73EF-7A55-5EB5F744D2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4656" y="3911574"/>
                <a:ext cx="350625" cy="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F065E25-5C29-3AA2-CD66-79667F8DEAC2}"/>
              </a:ext>
            </a:extLst>
          </p:cNvPr>
          <p:cNvSpPr txBox="1"/>
          <p:nvPr/>
        </p:nvSpPr>
        <p:spPr>
          <a:xfrm>
            <a:off x="6404386" y="1771865"/>
            <a:ext cx="578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Đọc là: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 phần bảy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29AB37-4FB7-5D87-D209-92B2F5AFE8D5}"/>
              </a:ext>
            </a:extLst>
          </p:cNvPr>
          <p:cNvGrpSpPr/>
          <p:nvPr/>
        </p:nvGrpSpPr>
        <p:grpSpPr>
          <a:xfrm>
            <a:off x="6436080" y="2786533"/>
            <a:ext cx="1814301" cy="1051622"/>
            <a:chOff x="605049" y="3411308"/>
            <a:chExt cx="1814301" cy="105162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4397FB-B630-6DAD-FFE8-507139947FBC}"/>
                </a:ext>
              </a:extLst>
            </p:cNvPr>
            <p:cNvSpPr txBox="1"/>
            <p:nvPr/>
          </p:nvSpPr>
          <p:spPr>
            <a:xfrm>
              <a:off x="605049" y="3636085"/>
              <a:ext cx="1407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Ta có: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FD9DB80-31D6-5890-68F4-AC0FFDD501E9}"/>
                </a:ext>
              </a:extLst>
            </p:cNvPr>
            <p:cNvGrpSpPr/>
            <p:nvPr/>
          </p:nvGrpSpPr>
          <p:grpSpPr>
            <a:xfrm>
              <a:off x="2042420" y="3411308"/>
              <a:ext cx="376930" cy="1051622"/>
              <a:chOff x="2042420" y="3411308"/>
              <a:chExt cx="376930" cy="1051622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A9477E-1B7F-BE88-EC3F-5C9D5E65AC2F}"/>
                  </a:ext>
                </a:extLst>
              </p:cNvPr>
              <p:cNvSpPr txBox="1"/>
              <p:nvPr/>
            </p:nvSpPr>
            <p:spPr>
              <a:xfrm>
                <a:off x="2042420" y="3411308"/>
                <a:ext cx="3769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BD2305-2659-1666-6373-C96776571966}"/>
                  </a:ext>
                </a:extLst>
              </p:cNvPr>
              <p:cNvSpPr txBox="1"/>
              <p:nvPr/>
            </p:nvSpPr>
            <p:spPr>
              <a:xfrm>
                <a:off x="2042421" y="3939710"/>
                <a:ext cx="3769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803CCC8-87F8-4CAC-9E8E-812E6EA243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4656" y="3939710"/>
                <a:ext cx="350625" cy="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1E0BE2C-314D-DAFB-1AD9-1366CBEC081B}"/>
              </a:ext>
            </a:extLst>
          </p:cNvPr>
          <p:cNvSpPr txBox="1"/>
          <p:nvPr/>
        </p:nvSpPr>
        <p:spPr>
          <a:xfrm>
            <a:off x="6404386" y="3699655"/>
            <a:ext cx="578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tám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F678CE-BA83-B09E-1955-B78AAD4D010B}"/>
              </a:ext>
            </a:extLst>
          </p:cNvPr>
          <p:cNvGrpSpPr/>
          <p:nvPr/>
        </p:nvGrpSpPr>
        <p:grpSpPr>
          <a:xfrm>
            <a:off x="6436080" y="4683747"/>
            <a:ext cx="1814301" cy="1009418"/>
            <a:chOff x="605049" y="3453512"/>
            <a:chExt cx="1814301" cy="100941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325D16-06C6-3C6A-52E3-517AA7BB5AD7}"/>
                </a:ext>
              </a:extLst>
            </p:cNvPr>
            <p:cNvSpPr txBox="1"/>
            <p:nvPr/>
          </p:nvSpPr>
          <p:spPr>
            <a:xfrm>
              <a:off x="605049" y="3636085"/>
              <a:ext cx="14079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Ta có: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9A858E4-9198-0ACC-4955-A5F8D615B60B}"/>
                </a:ext>
              </a:extLst>
            </p:cNvPr>
            <p:cNvGrpSpPr/>
            <p:nvPr/>
          </p:nvGrpSpPr>
          <p:grpSpPr>
            <a:xfrm>
              <a:off x="2042420" y="3453512"/>
              <a:ext cx="376930" cy="1009418"/>
              <a:chOff x="2042420" y="3453512"/>
              <a:chExt cx="376930" cy="100941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318C684-35EA-7F31-7493-7F1E4D42014C}"/>
                  </a:ext>
                </a:extLst>
              </p:cNvPr>
              <p:cNvSpPr txBox="1"/>
              <p:nvPr/>
            </p:nvSpPr>
            <p:spPr>
              <a:xfrm>
                <a:off x="2042420" y="3453512"/>
                <a:ext cx="3769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4F2C7A5-E5A0-F943-BC40-534951BA49A7}"/>
                  </a:ext>
                </a:extLst>
              </p:cNvPr>
              <p:cNvSpPr txBox="1"/>
              <p:nvPr/>
            </p:nvSpPr>
            <p:spPr>
              <a:xfrm>
                <a:off x="2042421" y="3939710"/>
                <a:ext cx="3769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latin typeface="Arial" panose="020B0604020202020204" pitchFamily="34" charset="0"/>
                    <a:ea typeface="AvantGarde" panose="00000400000000000000" pitchFamily="2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8DC6205-DF43-9C0A-E99F-F270239208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68724" y="3939710"/>
                <a:ext cx="350625" cy="0"/>
              </a:xfrm>
              <a:prstGeom prst="line">
                <a:avLst/>
              </a:prstGeom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7CB6923-5D74-D43D-9CDD-83CE47026BC4}"/>
              </a:ext>
            </a:extLst>
          </p:cNvPr>
          <p:cNvSpPr txBox="1"/>
          <p:nvPr/>
        </p:nvSpPr>
        <p:spPr>
          <a:xfrm>
            <a:off x="6404386" y="5554665"/>
            <a:ext cx="578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chín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7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23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1414</TotalTime>
  <Words>252</Words>
  <Application>Microsoft Office PowerPoint</Application>
  <PresentationFormat>Widescreen</PresentationFormat>
  <Paragraphs>74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AvantGarde</vt:lpstr>
      <vt:lpstr>Calibri</vt:lpstr>
      <vt:lpstr>Calibri Light</vt:lpstr>
      <vt:lpstr>inpin heiti</vt:lpstr>
      <vt:lpstr>SVN-Ziclets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刘士微</dc:creator>
  <cp:lastModifiedBy>Đào Thị Minh Phượng</cp:lastModifiedBy>
  <cp:revision>163</cp:revision>
  <dcterms:created xsi:type="dcterms:W3CDTF">2017-08-18T03:02:00Z</dcterms:created>
  <dcterms:modified xsi:type="dcterms:W3CDTF">2022-10-31T06:59:29Z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