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3" r:id="rId4"/>
    <p:sldMasterId id="2147483719" r:id="rId5"/>
  </p:sldMasterIdLst>
  <p:notesMasterIdLst>
    <p:notesMasterId r:id="rId24"/>
  </p:notesMasterIdLst>
  <p:handoutMasterIdLst>
    <p:handoutMasterId r:id="rId25"/>
  </p:handoutMasterIdLst>
  <p:sldIdLst>
    <p:sldId id="257" r:id="rId6"/>
    <p:sldId id="360" r:id="rId7"/>
    <p:sldId id="276" r:id="rId8"/>
    <p:sldId id="346" r:id="rId9"/>
    <p:sldId id="349" r:id="rId10"/>
    <p:sldId id="347" r:id="rId11"/>
    <p:sldId id="348" r:id="rId12"/>
    <p:sldId id="350" r:id="rId13"/>
    <p:sldId id="351" r:id="rId14"/>
    <p:sldId id="352" r:id="rId15"/>
    <p:sldId id="271" r:id="rId16"/>
    <p:sldId id="278" r:id="rId17"/>
    <p:sldId id="353" r:id="rId18"/>
    <p:sldId id="355" r:id="rId19"/>
    <p:sldId id="354" r:id="rId20"/>
    <p:sldId id="357" r:id="rId21"/>
    <p:sldId id="359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5748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641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15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41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476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8515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1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0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3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4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5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4.xml"/><Relationship Id="rId9" Type="http://schemas.openxmlformats.org/officeDocument/2006/relationships/tags" Target="../tags/tag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0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F89151-D2E2-4375-8FED-3578A6DB38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9" y="50958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5E1BD1-FB06-40D7-ABFD-AFCE1317BFC0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00025"/>
            <a:ext cx="1361777" cy="1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8871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2023/10/30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7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1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microsoft.com/office/2007/relationships/hdphoto" Target="../media/hdphoto2.wdp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47" y="1254197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68ED97-3C99-4581-AF25-3F0DE886942B}"/>
              </a:ext>
            </a:extLst>
          </p:cNvPr>
          <p:cNvGrpSpPr/>
          <p:nvPr/>
        </p:nvGrpSpPr>
        <p:grpSpPr>
          <a:xfrm>
            <a:off x="4864322" y="2984758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5772" y="3921161"/>
            <a:ext cx="6547671" cy="1682642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C48D0C7-C6CE-AEF7-DCF2-E81370F3D137}"/>
              </a:ext>
            </a:extLst>
          </p:cNvPr>
          <p:cNvSpPr txBox="1"/>
          <p:nvPr/>
        </p:nvSpPr>
        <p:spPr>
          <a:xfrm>
            <a:off x="2654059" y="1533348"/>
            <a:ext cx="7848600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r>
              <a:rPr lang="en-US" altLang="en-US" sz="4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3733" kern="0" dirty="0">
                <a:sym typeface="Arial"/>
              </a:rPr>
              <a:t>6. </a:t>
            </a:r>
            <a:r>
              <a:rPr lang="en-US" altLang="en-US" sz="3733" kern="0" dirty="0" err="1">
                <a:sym typeface="Arial"/>
              </a:rPr>
              <a:t>Nhân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vật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chính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trong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truyện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Lời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giải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Toán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đặc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biệt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là</a:t>
            </a:r>
            <a:r>
              <a:rPr lang="en-US" altLang="en-US" sz="3733" kern="0" dirty="0">
                <a:sym typeface="Arial"/>
              </a:rPr>
              <a:t> ai?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836184" y="5562057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mẹ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836184" y="4321214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849908" y="3109694"/>
            <a:ext cx="4149982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898766" y="1890754"/>
            <a:ext cx="4017041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62616" y="450397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70823" y="197127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25077" y="578995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68023" y="331452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A1FDF8-1A26-4E52-8EDC-D372B147F73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8D1E5-7CBB-461B-AA93-A14A4FAAA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1756" y="997768"/>
            <a:ext cx="4621410" cy="25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id="{11394693-315C-421E-A090-07F0376119D7}"/>
              </a:ext>
            </a:extLst>
          </p:cNvPr>
          <p:cNvSpPr/>
          <p:nvPr/>
        </p:nvSpPr>
        <p:spPr>
          <a:xfrm>
            <a:off x="1311034" y="2454022"/>
            <a:ext cx="1065229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từ chỉ hoạt động diễn ra ở trường: </a:t>
            </a:r>
            <a:r>
              <a:rPr lang="vi-VN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55684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8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3374551" cy="239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92891" y="4619754"/>
            <a:ext cx="4945625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biệt mùa 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692890" y="3368620"/>
            <a:ext cx="494562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743200" y="2137639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32290" y="463958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358" y="203112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56958" y="338845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6089"/>
            <a:ext cx="2950363" cy="405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9DBED-3BFD-4E2D-898C-6D8AFDB3262F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7EC17D-7037-48B8-B9E3-0FE18881C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914" y="1122837"/>
            <a:ext cx="4182086" cy="33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385340" y="4352916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413635" y="3105383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413635" y="1901704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313" y="206122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52569" y="314374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71832" y="446491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2852530"/>
            <a:ext cx="2927785" cy="40988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9EC786F-9126-4AA7-B99C-A57503B3D120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21322-0861-4D85-A1C6-298A3B2A1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819" y="1209480"/>
            <a:ext cx="4396482" cy="3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75482 0.0187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1880704" y="4297080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1880703" y="3019949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1880703" y="1828238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1900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65512" y="42484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297917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3201869"/>
            <a:ext cx="2685774" cy="3760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8481C3-0605-4EB1-A399-49659A1174D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4F3BF-6319-4C40-82E2-F00FB2A4DE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7598" y="1245355"/>
            <a:ext cx="4354402" cy="3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75417 0.0092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25896" y="4588946"/>
            <a:ext cx="4182690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giải Toán đặc biệt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4014304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3885096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23952" y="35068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35037" y="480649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44852" y="236448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A9558F-83D0-45D5-99FE-BFBB9DD5A1F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88E86-D96E-4679-A0E3-BD742CCC3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859" y="1301781"/>
            <a:ext cx="4136141" cy="30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7778742" y="3431020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82866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377">
              <a:spcBef>
                <a:spcPct val="0"/>
              </a:spcBef>
              <a:buNone/>
            </a:pPr>
            <a:r>
              <a:rPr lang="nl-NL" sz="4267" b="1" i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tên bài đọc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165976" y="4461688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 vui vẻ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165975" y="3312916"/>
            <a:ext cx="5368343" cy="110119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 họp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của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 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165975" y="2164144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họp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2451" y="231819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53965" y="3416559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10143" y="45681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72339"/>
            <a:ext cx="2918331" cy="40856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A62C453-DFE6-4056-BF1B-CDBA8E514B5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6FCE6-544E-40BB-BC30-F9337D664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898" y="1420912"/>
            <a:ext cx="4163277" cy="34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73646 0.0062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474</Words>
  <Application>Microsoft Office PowerPoint</Application>
  <PresentationFormat>Widescreen</PresentationFormat>
  <Paragraphs>64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等线</vt:lpstr>
      <vt:lpstr>微软雅黑</vt:lpstr>
      <vt:lpstr>Arial</vt:lpstr>
      <vt:lpstr>Arial-Rounded</vt:lpstr>
      <vt:lpstr>Calibri</vt:lpstr>
      <vt:lpstr>Calibri Light</vt:lpstr>
      <vt:lpstr>Cedarville Cursive</vt:lpstr>
      <vt:lpstr>Lilita One</vt:lpstr>
      <vt:lpstr>LNTH-Kids  Chinese Font 1</vt:lpstr>
      <vt:lpstr>Montserrat</vt:lpstr>
      <vt:lpstr>Montserrat Medium</vt:lpstr>
      <vt:lpstr>Times New Roman</vt:lpstr>
      <vt:lpstr>UTM Showcard</vt:lpstr>
      <vt:lpstr>华康海报体W12(P)</vt:lpstr>
      <vt:lpstr>Office 主题</vt:lpstr>
      <vt:lpstr>www.freeppt7.com</vt:lpstr>
      <vt:lpstr>Custom Design</vt:lpstr>
      <vt:lpstr>Welcome Winter! by Slidesgo</vt:lpstr>
      <vt:lpstr>2_第一PPT，www.1ppt.com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35</cp:revision>
  <dcterms:created xsi:type="dcterms:W3CDTF">2022-06-29T04:18:14Z</dcterms:created>
  <dcterms:modified xsi:type="dcterms:W3CDTF">2023-10-30T03:24:15Z</dcterms:modified>
</cp:coreProperties>
</file>