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1" r:id="rId2"/>
    <p:sldId id="332" r:id="rId3"/>
    <p:sldId id="312" r:id="rId4"/>
    <p:sldId id="313" r:id="rId5"/>
    <p:sldId id="334" r:id="rId6"/>
    <p:sldId id="333" r:id="rId7"/>
    <p:sldId id="327" r:id="rId8"/>
    <p:sldId id="317" r:id="rId9"/>
    <p:sldId id="337" r:id="rId10"/>
    <p:sldId id="338" r:id="rId11"/>
    <p:sldId id="290" r:id="rId12"/>
    <p:sldId id="28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7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1DB60-4A04-2FB3-C3ED-49299DA8F70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0C5492-B070-3E82-854D-E676FB976C4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7CD020-ECDC-0436-5294-40FA85826DF6}"/>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04/12/2023</a:t>
            </a:fld>
            <a:endParaRPr lang="en-US"/>
          </a:p>
        </p:txBody>
      </p:sp>
      <p:sp>
        <p:nvSpPr>
          <p:cNvPr id="5" name="Footer Placeholder 4">
            <a:extLst>
              <a:ext uri="{FF2B5EF4-FFF2-40B4-BE49-F238E27FC236}">
                <a16:creationId xmlns:a16="http://schemas.microsoft.com/office/drawing/2014/main" id="{EEB74DFA-677A-97B6-A739-E1F5B41934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19345CC-FF59-6EA8-AD04-F8AD744E728E}"/>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2142873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9E087-A1F2-362B-2B57-FDD64E9C003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D631AD-0D7E-D36B-3F24-CD05BCB9667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35435D-EFC9-7AED-C503-8D744FFF137D}"/>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04/12/2023</a:t>
            </a:fld>
            <a:endParaRPr lang="en-US"/>
          </a:p>
        </p:txBody>
      </p:sp>
      <p:sp>
        <p:nvSpPr>
          <p:cNvPr id="5" name="Footer Placeholder 4">
            <a:extLst>
              <a:ext uri="{FF2B5EF4-FFF2-40B4-BE49-F238E27FC236}">
                <a16:creationId xmlns:a16="http://schemas.microsoft.com/office/drawing/2014/main" id="{DA7D3299-2493-0103-2606-F8EC26E3F12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61191B-BF51-9979-96EF-CF2E5FD3711F}"/>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4228693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84DEB9-DBB4-99F4-DDD9-9EFB446251B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14A9CD-ECD8-63AF-8753-EB5A81D932F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FDDD38-1B8E-CE21-4C04-BD07358B7332}"/>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04/12/2023</a:t>
            </a:fld>
            <a:endParaRPr lang="en-US"/>
          </a:p>
        </p:txBody>
      </p:sp>
      <p:sp>
        <p:nvSpPr>
          <p:cNvPr id="5" name="Footer Placeholder 4">
            <a:extLst>
              <a:ext uri="{FF2B5EF4-FFF2-40B4-BE49-F238E27FC236}">
                <a16:creationId xmlns:a16="http://schemas.microsoft.com/office/drawing/2014/main" id="{522CB904-2D8B-30D5-7C4C-30FFB547A26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6507E61-6017-CBBA-31F2-481FD469208C}"/>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3484515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D72F0-5CC2-5659-F53F-23893F23024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9DB068A-4E7C-86AE-B414-14C8382C17C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502F1F-2830-F342-43D9-6657F2827043}"/>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04/12/2023</a:t>
            </a:fld>
            <a:endParaRPr lang="en-US"/>
          </a:p>
        </p:txBody>
      </p:sp>
      <p:sp>
        <p:nvSpPr>
          <p:cNvPr id="5" name="Footer Placeholder 4">
            <a:extLst>
              <a:ext uri="{FF2B5EF4-FFF2-40B4-BE49-F238E27FC236}">
                <a16:creationId xmlns:a16="http://schemas.microsoft.com/office/drawing/2014/main" id="{985814DF-3A90-1526-D997-8608658C3ED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F85D6A-CEC6-A646-666D-74463969C274}"/>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223894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87062-5CDA-41AD-9EC7-B1DCCB2A90C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3BBF96-3DAC-AC36-6300-1CC6B9EDBB6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55D285-CBBD-43AE-082A-EAAD7C5EF29A}"/>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04/12/2023</a:t>
            </a:fld>
            <a:endParaRPr lang="en-US"/>
          </a:p>
        </p:txBody>
      </p:sp>
      <p:sp>
        <p:nvSpPr>
          <p:cNvPr id="5" name="Footer Placeholder 4">
            <a:extLst>
              <a:ext uri="{FF2B5EF4-FFF2-40B4-BE49-F238E27FC236}">
                <a16:creationId xmlns:a16="http://schemas.microsoft.com/office/drawing/2014/main" id="{8E0C7723-D7DC-2C33-3511-ADD528AC73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2B6338-E158-16D7-29C0-0AC7686A660B}"/>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2632373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1E7F2-899C-F6FA-CBE2-20BB7CF8954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763BDFD-1879-93ED-3151-DB45004D431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DBC6F5-398E-AA42-69D6-4CCD46AB45C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1C5494-5271-667E-E9EE-869826F8229B}"/>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04/12/2023</a:t>
            </a:fld>
            <a:endParaRPr lang="en-US"/>
          </a:p>
        </p:txBody>
      </p:sp>
      <p:sp>
        <p:nvSpPr>
          <p:cNvPr id="6" name="Footer Placeholder 5">
            <a:extLst>
              <a:ext uri="{FF2B5EF4-FFF2-40B4-BE49-F238E27FC236}">
                <a16:creationId xmlns:a16="http://schemas.microsoft.com/office/drawing/2014/main" id="{9A7B6D27-9FC2-B475-FE7B-9786CBFC1F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BE7437B-D119-01FA-E5E0-756D5DA3943C}"/>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271374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A9EBC-60BD-BD68-A18E-8D8986444D9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7731347-DE3E-3311-5A99-1D87C803E74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876795-A083-2BB9-25B9-8CA0BAEF787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F28282-C2F9-ED72-5E4F-5E4A167B9F9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F0B436-ED70-9EA5-F4E4-D4D37D4ED82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790EC8-41BB-68C2-A21C-957F7A5A8AE6}"/>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04/12/2023</a:t>
            </a:fld>
            <a:endParaRPr lang="en-US"/>
          </a:p>
        </p:txBody>
      </p:sp>
      <p:sp>
        <p:nvSpPr>
          <p:cNvPr id="8" name="Footer Placeholder 7">
            <a:extLst>
              <a:ext uri="{FF2B5EF4-FFF2-40B4-BE49-F238E27FC236}">
                <a16:creationId xmlns:a16="http://schemas.microsoft.com/office/drawing/2014/main" id="{D791F743-3E7B-92E4-3541-F1F2116287C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4C5CA97-CB16-F275-F06D-55E9D3AA3A39}"/>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332142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73D97-0386-8598-2FAB-D1C7C39A7F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4C34DB9-A397-4A38-94FD-A0763C1C4D35}"/>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04/12/2023</a:t>
            </a:fld>
            <a:endParaRPr lang="en-US"/>
          </a:p>
        </p:txBody>
      </p:sp>
      <p:sp>
        <p:nvSpPr>
          <p:cNvPr id="4" name="Footer Placeholder 3">
            <a:extLst>
              <a:ext uri="{FF2B5EF4-FFF2-40B4-BE49-F238E27FC236}">
                <a16:creationId xmlns:a16="http://schemas.microsoft.com/office/drawing/2014/main" id="{1851E9E1-F53B-3F88-CA19-F3AF3E10F75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B512DE8-EAA3-04C1-3DD4-1A2424D6DB07}"/>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266469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F18BA3-F6FF-B4FE-134C-BB05318FAEE9}"/>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04/12/2023</a:t>
            </a:fld>
            <a:endParaRPr lang="en-US"/>
          </a:p>
        </p:txBody>
      </p:sp>
      <p:sp>
        <p:nvSpPr>
          <p:cNvPr id="3" name="Footer Placeholder 2">
            <a:extLst>
              <a:ext uri="{FF2B5EF4-FFF2-40B4-BE49-F238E27FC236}">
                <a16:creationId xmlns:a16="http://schemas.microsoft.com/office/drawing/2014/main" id="{FCF6EC99-5660-A937-10C3-11E26C2EF1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5A0D021-1D5E-0DB6-E37B-E55A8FCD25F1}"/>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1823377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20CA0-D2F3-3F92-81AC-F2F98C2F5C4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166900-63B0-B10B-9D18-8AB58AE5DEB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6455DD-525F-DF7B-FC76-6766D59FAA3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1D278C-7D2D-98D0-B68C-B2F5F6DBB383}"/>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04/12/2023</a:t>
            </a:fld>
            <a:endParaRPr lang="en-US"/>
          </a:p>
        </p:txBody>
      </p:sp>
      <p:sp>
        <p:nvSpPr>
          <p:cNvPr id="6" name="Footer Placeholder 5">
            <a:extLst>
              <a:ext uri="{FF2B5EF4-FFF2-40B4-BE49-F238E27FC236}">
                <a16:creationId xmlns:a16="http://schemas.microsoft.com/office/drawing/2014/main" id="{5C451EBD-F262-FC56-16EF-0980B53B6C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8ED95E8-6353-99C6-4365-4796CBDFD47B}"/>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899808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1A64A-9096-54B3-DBF9-A09274C5245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B17F08-8E3D-D6AA-F97F-B645A866602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82873D-0CA5-7ACB-27C7-02A71FF5E1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922D67-F93A-600D-5006-3315575507AD}"/>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04/12/2023</a:t>
            </a:fld>
            <a:endParaRPr lang="en-US"/>
          </a:p>
        </p:txBody>
      </p:sp>
      <p:sp>
        <p:nvSpPr>
          <p:cNvPr id="6" name="Footer Placeholder 5">
            <a:extLst>
              <a:ext uri="{FF2B5EF4-FFF2-40B4-BE49-F238E27FC236}">
                <a16:creationId xmlns:a16="http://schemas.microsoft.com/office/drawing/2014/main" id="{0D450206-289A-8DCF-0DFC-271571ED70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F8FC07A-32D5-EE76-D743-204602E49B5A}"/>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3027607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A white circle with leaves and blue text&#10;&#10;Description automatically generated">
            <a:extLst>
              <a:ext uri="{FF2B5EF4-FFF2-40B4-BE49-F238E27FC236}">
                <a16:creationId xmlns:a16="http://schemas.microsoft.com/office/drawing/2014/main" id="{4C0E39A7-6A68-1BB7-DAE9-C86BDFC151E8}"/>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533525" y="219075"/>
            <a:ext cx="1276350" cy="1276350"/>
          </a:xfrm>
          <a:prstGeom prst="rect">
            <a:avLst/>
          </a:prstGeom>
        </p:spPr>
      </p:pic>
    </p:spTree>
    <p:extLst>
      <p:ext uri="{BB962C8B-B14F-4D97-AF65-F5344CB8AC3E}">
        <p14:creationId xmlns:p14="http://schemas.microsoft.com/office/powerpoint/2010/main" val="276661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audio" Target="../media/audio1.wav"/><Relationship Id="rId3" Type="http://schemas.openxmlformats.org/officeDocument/2006/relationships/audio" Target="../media/audio2.wav"/><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0.svg"/><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png"/><Relationship Id="rId9" Type="http://schemas.openxmlformats.org/officeDocument/2006/relationships/image" Target="../media/image11.png"/><Relationship Id="rId14" Type="http://schemas.openxmlformats.org/officeDocument/2006/relationships/audio" Target="../media/audio2.wav"/></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audio" Target="../media/audio1.wav"/><Relationship Id="rId3" Type="http://schemas.openxmlformats.org/officeDocument/2006/relationships/audio" Target="../media/audio2.wav"/><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0.svg"/><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png"/><Relationship Id="rId9" Type="http://schemas.openxmlformats.org/officeDocument/2006/relationships/image" Target="../media/image11.png"/><Relationship Id="rId14" Type="http://schemas.openxmlformats.org/officeDocument/2006/relationships/audio" Target="../media/audio2.wav"/></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audio" Target="../media/audio1.wav"/><Relationship Id="rId3" Type="http://schemas.openxmlformats.org/officeDocument/2006/relationships/audio" Target="../media/audio2.wav"/><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0.svg"/><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png"/><Relationship Id="rId9" Type="http://schemas.openxmlformats.org/officeDocument/2006/relationships/image" Target="../media/image11.png"/><Relationship Id="rId1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B33D95F-D7B1-F89E-FDEC-AC7E15748111}"/>
              </a:ext>
            </a:extLst>
          </p:cNvPr>
          <p:cNvPicPr>
            <a:picLocks noChangeAspect="1"/>
          </p:cNvPicPr>
          <p:nvPr/>
        </p:nvPicPr>
        <p:blipFill rotWithShape="1">
          <a:blip r:embed="rId2"/>
          <a:srcRect t="10546" b="6005"/>
          <a:stretch/>
        </p:blipFill>
        <p:spPr>
          <a:xfrm>
            <a:off x="0" y="1"/>
            <a:ext cx="12192000" cy="6858000"/>
          </a:xfrm>
          <a:prstGeom prst="rect">
            <a:avLst/>
          </a:prstGeom>
        </p:spPr>
      </p:pic>
      <p:sp>
        <p:nvSpPr>
          <p:cNvPr id="2" name="Rectangle: Rounded Corners 1">
            <a:extLst>
              <a:ext uri="{FF2B5EF4-FFF2-40B4-BE49-F238E27FC236}">
                <a16:creationId xmlns:a16="http://schemas.microsoft.com/office/drawing/2014/main" id="{8141B0A4-7212-C777-9DD7-FE23D19F601A}"/>
              </a:ext>
            </a:extLst>
          </p:cNvPr>
          <p:cNvSpPr/>
          <p:nvPr/>
        </p:nvSpPr>
        <p:spPr>
          <a:xfrm>
            <a:off x="1174173" y="583567"/>
            <a:ext cx="10058400" cy="5274763"/>
          </a:xfrm>
          <a:prstGeom prst="roundRect">
            <a:avLst>
              <a:gd name="adj" fmla="val 9835"/>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8B36BFE-BE6F-8232-348F-DF4B38420538}"/>
              </a:ext>
            </a:extLst>
          </p:cNvPr>
          <p:cNvPicPr>
            <a:picLocks noChangeAspect="1"/>
          </p:cNvPicPr>
          <p:nvPr/>
        </p:nvPicPr>
        <p:blipFill>
          <a:blip r:embed="rId3"/>
          <a:stretch>
            <a:fillRect/>
          </a:stretch>
        </p:blipFill>
        <p:spPr>
          <a:xfrm>
            <a:off x="5028720" y="1660739"/>
            <a:ext cx="2267909" cy="926672"/>
          </a:xfrm>
          <a:prstGeom prst="rect">
            <a:avLst/>
          </a:prstGeom>
        </p:spPr>
      </p:pic>
      <p:pic>
        <p:nvPicPr>
          <p:cNvPr id="5" name="Picture 4">
            <a:extLst>
              <a:ext uri="{FF2B5EF4-FFF2-40B4-BE49-F238E27FC236}">
                <a16:creationId xmlns:a16="http://schemas.microsoft.com/office/drawing/2014/main" id="{A7B7404F-01F2-21A1-565B-D07A7BEB8B47}"/>
              </a:ext>
            </a:extLst>
          </p:cNvPr>
          <p:cNvPicPr>
            <a:picLocks noChangeAspect="1"/>
          </p:cNvPicPr>
          <p:nvPr/>
        </p:nvPicPr>
        <p:blipFill>
          <a:blip r:embed="rId4"/>
          <a:stretch>
            <a:fillRect/>
          </a:stretch>
        </p:blipFill>
        <p:spPr>
          <a:xfrm>
            <a:off x="1619250" y="2129213"/>
            <a:ext cx="9087686" cy="3235047"/>
          </a:xfrm>
          <a:prstGeom prst="rect">
            <a:avLst/>
          </a:prstGeom>
        </p:spPr>
      </p:pic>
      <p:pic>
        <p:nvPicPr>
          <p:cNvPr id="7" name="Picture 6">
            <a:extLst>
              <a:ext uri="{FF2B5EF4-FFF2-40B4-BE49-F238E27FC236}">
                <a16:creationId xmlns:a16="http://schemas.microsoft.com/office/drawing/2014/main" id="{C3FEE259-5E0D-0B33-7F00-DCFA543F350C}"/>
              </a:ext>
            </a:extLst>
          </p:cNvPr>
          <p:cNvPicPr>
            <a:picLocks noChangeAspect="1"/>
          </p:cNvPicPr>
          <p:nvPr/>
        </p:nvPicPr>
        <p:blipFill>
          <a:blip r:embed="rId5"/>
          <a:stretch>
            <a:fillRect/>
          </a:stretch>
        </p:blipFill>
        <p:spPr>
          <a:xfrm>
            <a:off x="4578711" y="4601676"/>
            <a:ext cx="3377477" cy="969348"/>
          </a:xfrm>
          <a:prstGeom prst="rect">
            <a:avLst/>
          </a:prstGeom>
        </p:spPr>
      </p:pic>
      <p:sp>
        <p:nvSpPr>
          <p:cNvPr id="8" name="Rectangle 7"/>
          <p:cNvSpPr/>
          <p:nvPr/>
        </p:nvSpPr>
        <p:spPr>
          <a:xfrm>
            <a:off x="2103741" y="874391"/>
            <a:ext cx="8282525" cy="923330"/>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TRƯỜNG TIỂU HỌC ÁI MỘ A</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99230118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8AF87F-EAD5-695F-07DB-46BF8528CBC2}"/>
              </a:ext>
            </a:extLst>
          </p:cNvPr>
          <p:cNvPicPr>
            <a:picLocks noChangeAspect="1"/>
          </p:cNvPicPr>
          <p:nvPr/>
        </p:nvPicPr>
        <p:blipFill rotWithShape="1">
          <a:blip r:embed="rId2"/>
          <a:srcRect r="628"/>
          <a:stretch/>
        </p:blipFill>
        <p:spPr>
          <a:xfrm>
            <a:off x="0" y="0"/>
            <a:ext cx="12192000" cy="6858000"/>
          </a:xfrm>
          <a:prstGeom prst="rect">
            <a:avLst/>
          </a:prstGeom>
        </p:spPr>
      </p:pic>
      <p:sp>
        <p:nvSpPr>
          <p:cNvPr id="20" name="Rectangle: Rounded Corners 19">
            <a:extLst>
              <a:ext uri="{FF2B5EF4-FFF2-40B4-BE49-F238E27FC236}">
                <a16:creationId xmlns:a16="http://schemas.microsoft.com/office/drawing/2014/main" id="{548C38D1-9E78-288C-EE60-F17BCC5A7F6C}"/>
              </a:ext>
            </a:extLst>
          </p:cNvPr>
          <p:cNvSpPr/>
          <p:nvPr/>
        </p:nvSpPr>
        <p:spPr>
          <a:xfrm>
            <a:off x="294640" y="203200"/>
            <a:ext cx="11663680" cy="6482080"/>
          </a:xfrm>
          <a:custGeom>
            <a:avLst/>
            <a:gdLst>
              <a:gd name="connsiteX0" fmla="*/ 0 w 11663680"/>
              <a:gd name="connsiteY0" fmla="*/ 1080368 h 6482080"/>
              <a:gd name="connsiteX1" fmla="*/ 1080368 w 11663680"/>
              <a:gd name="connsiteY1" fmla="*/ 0 h 6482080"/>
              <a:gd name="connsiteX2" fmla="*/ 10583312 w 11663680"/>
              <a:gd name="connsiteY2" fmla="*/ 0 h 6482080"/>
              <a:gd name="connsiteX3" fmla="*/ 11663680 w 11663680"/>
              <a:gd name="connsiteY3" fmla="*/ 1080368 h 6482080"/>
              <a:gd name="connsiteX4" fmla="*/ 11663680 w 11663680"/>
              <a:gd name="connsiteY4" fmla="*/ 5401712 h 6482080"/>
              <a:gd name="connsiteX5" fmla="*/ 10583312 w 11663680"/>
              <a:gd name="connsiteY5" fmla="*/ 6482080 h 6482080"/>
              <a:gd name="connsiteX6" fmla="*/ 1080368 w 11663680"/>
              <a:gd name="connsiteY6" fmla="*/ 6482080 h 6482080"/>
              <a:gd name="connsiteX7" fmla="*/ 0 w 11663680"/>
              <a:gd name="connsiteY7" fmla="*/ 5401712 h 6482080"/>
              <a:gd name="connsiteX8" fmla="*/ 0 w 11663680"/>
              <a:gd name="connsiteY8" fmla="*/ 1080368 h 648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63680" h="6482080" fill="none" extrusionOk="0">
                <a:moveTo>
                  <a:pt x="0" y="1080368"/>
                </a:moveTo>
                <a:cubicBezTo>
                  <a:pt x="3664" y="582887"/>
                  <a:pt x="519517" y="60117"/>
                  <a:pt x="1080368" y="0"/>
                </a:cubicBezTo>
                <a:cubicBezTo>
                  <a:pt x="3072384" y="72427"/>
                  <a:pt x="6342519" y="61419"/>
                  <a:pt x="10583312" y="0"/>
                </a:cubicBezTo>
                <a:cubicBezTo>
                  <a:pt x="11165347" y="-100749"/>
                  <a:pt x="11626089" y="472327"/>
                  <a:pt x="11663680" y="1080368"/>
                </a:cubicBezTo>
                <a:cubicBezTo>
                  <a:pt x="11764556" y="2400858"/>
                  <a:pt x="11556367" y="4363085"/>
                  <a:pt x="11663680" y="5401712"/>
                </a:cubicBezTo>
                <a:cubicBezTo>
                  <a:pt x="11669956" y="5966528"/>
                  <a:pt x="11139458" y="6436651"/>
                  <a:pt x="10583312" y="6482080"/>
                </a:cubicBezTo>
                <a:cubicBezTo>
                  <a:pt x="7663320" y="6511907"/>
                  <a:pt x="2573030" y="6402774"/>
                  <a:pt x="1080368" y="6482080"/>
                </a:cubicBezTo>
                <a:cubicBezTo>
                  <a:pt x="506197" y="6479537"/>
                  <a:pt x="-75211" y="6013255"/>
                  <a:pt x="0" y="5401712"/>
                </a:cubicBezTo>
                <a:cubicBezTo>
                  <a:pt x="50037" y="3713327"/>
                  <a:pt x="770" y="2022009"/>
                  <a:pt x="0" y="1080368"/>
                </a:cubicBezTo>
                <a:close/>
              </a:path>
              <a:path w="11663680" h="6482080" stroke="0" extrusionOk="0">
                <a:moveTo>
                  <a:pt x="0" y="1080368"/>
                </a:moveTo>
                <a:cubicBezTo>
                  <a:pt x="83579" y="506479"/>
                  <a:pt x="510820" y="56510"/>
                  <a:pt x="1080368" y="0"/>
                </a:cubicBezTo>
                <a:cubicBezTo>
                  <a:pt x="3551770" y="123000"/>
                  <a:pt x="9554757" y="-96860"/>
                  <a:pt x="10583312" y="0"/>
                </a:cubicBezTo>
                <a:cubicBezTo>
                  <a:pt x="11138457" y="-31648"/>
                  <a:pt x="11704597" y="401207"/>
                  <a:pt x="11663680" y="1080368"/>
                </a:cubicBezTo>
                <a:cubicBezTo>
                  <a:pt x="11666853" y="2211230"/>
                  <a:pt x="11757947" y="3601009"/>
                  <a:pt x="11663680" y="5401712"/>
                </a:cubicBezTo>
                <a:cubicBezTo>
                  <a:pt x="11643796" y="6005587"/>
                  <a:pt x="11149491" y="6477090"/>
                  <a:pt x="10583312" y="6482080"/>
                </a:cubicBezTo>
                <a:cubicBezTo>
                  <a:pt x="8216843" y="6321373"/>
                  <a:pt x="4936536" y="6521747"/>
                  <a:pt x="1080368" y="6482080"/>
                </a:cubicBezTo>
                <a:cubicBezTo>
                  <a:pt x="417728" y="6468756"/>
                  <a:pt x="-27788" y="5985794"/>
                  <a:pt x="0" y="5401712"/>
                </a:cubicBezTo>
                <a:cubicBezTo>
                  <a:pt x="32216" y="3514635"/>
                  <a:pt x="57206" y="1849469"/>
                  <a:pt x="0" y="1080368"/>
                </a:cubicBezTo>
                <a:close/>
              </a:path>
            </a:pathLst>
          </a:custGeom>
          <a:ln w="57150">
            <a:solidFill>
              <a:srgbClr val="00B050"/>
            </a:solidFill>
            <a:prstDash val="dash"/>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2395FB8-FCF6-0F96-3B5C-576B7EE14AC7}"/>
              </a:ext>
            </a:extLst>
          </p:cNvPr>
          <p:cNvSpPr txBox="1"/>
          <p:nvPr/>
        </p:nvSpPr>
        <p:spPr>
          <a:xfrm>
            <a:off x="874643" y="1164717"/>
            <a:ext cx="10634869" cy="1754326"/>
          </a:xfrm>
          <a:prstGeom prst="rect">
            <a:avLst/>
          </a:prstGeom>
          <a:noFill/>
        </p:spPr>
        <p:txBody>
          <a:bodyPr wrap="square">
            <a:spAutoFit/>
          </a:bodyPr>
          <a:lstStyle/>
          <a:p>
            <a:pPr lvl="0" algn="just">
              <a:defRPr/>
            </a:pPr>
            <a:r>
              <a:rPr lang="vi-VN" sz="3600" b="1" dirty="0">
                <a:solidFill>
                  <a:srgbClr val="000000"/>
                </a:solidFill>
                <a:latin typeface="Cambria" panose="02040503050406030204" pitchFamily="18" charset="0"/>
                <a:ea typeface="Times New Roman" panose="02020603050405020304" pitchFamily="18" charset="0"/>
              </a:rPr>
              <a:t>Lớp em có 32 bạn gấp được tất cả 128 chiếc máy bay. Vậy em tính xem mỗi bạn sẽ gấp được bao nhiêu chiếc máy bay?</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endParaRPr>
          </a:p>
        </p:txBody>
      </p:sp>
      <p:pic>
        <p:nvPicPr>
          <p:cNvPr id="10" name="Picture 9">
            <a:extLst>
              <a:ext uri="{FF2B5EF4-FFF2-40B4-BE49-F238E27FC236}">
                <a16:creationId xmlns:a16="http://schemas.microsoft.com/office/drawing/2014/main" id="{F76C6CA3-C837-079A-7930-FBE344976A8E}"/>
              </a:ext>
            </a:extLst>
          </p:cNvPr>
          <p:cNvPicPr>
            <a:picLocks noChangeAspect="1"/>
          </p:cNvPicPr>
          <p:nvPr/>
        </p:nvPicPr>
        <p:blipFill>
          <a:blip r:embed="rId3"/>
          <a:stretch>
            <a:fillRect/>
          </a:stretch>
        </p:blipFill>
        <p:spPr>
          <a:xfrm>
            <a:off x="2476825" y="146071"/>
            <a:ext cx="7238349" cy="1015909"/>
          </a:xfrm>
          <a:prstGeom prst="rect">
            <a:avLst/>
          </a:prstGeom>
        </p:spPr>
      </p:pic>
      <p:sp>
        <p:nvSpPr>
          <p:cNvPr id="11" name="TextBox 10">
            <a:extLst>
              <a:ext uri="{FF2B5EF4-FFF2-40B4-BE49-F238E27FC236}">
                <a16:creationId xmlns:a16="http://schemas.microsoft.com/office/drawing/2014/main" id="{554C1CB6-4DF2-F439-FCC4-6B6F93243A1F}"/>
              </a:ext>
            </a:extLst>
          </p:cNvPr>
          <p:cNvSpPr txBox="1"/>
          <p:nvPr/>
        </p:nvSpPr>
        <p:spPr>
          <a:xfrm>
            <a:off x="4906655" y="3161355"/>
            <a:ext cx="240523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Bài</a:t>
            </a:r>
            <a:r>
              <a:rPr kumimoji="0" lang="en-US" sz="40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1" i="0" u="sng"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giải</a:t>
            </a:r>
            <a:endParaRPr kumimoji="0" lang="en-US" sz="40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12" name="TextBox 11">
            <a:extLst>
              <a:ext uri="{FF2B5EF4-FFF2-40B4-BE49-F238E27FC236}">
                <a16:creationId xmlns:a16="http://schemas.microsoft.com/office/drawing/2014/main" id="{EAFE03FC-2E51-0C67-191D-19A44BFBB0C8}"/>
              </a:ext>
            </a:extLst>
          </p:cNvPr>
          <p:cNvSpPr txBox="1"/>
          <p:nvPr/>
        </p:nvSpPr>
        <p:spPr>
          <a:xfrm>
            <a:off x="1403498" y="3832232"/>
            <a:ext cx="9494089" cy="646331"/>
          </a:xfrm>
          <a:prstGeom prst="rect">
            <a:avLst/>
          </a:prstGeom>
          <a:noFill/>
        </p:spPr>
        <p:txBody>
          <a:bodyPr wrap="square">
            <a:spAutoFit/>
          </a:bodyPr>
          <a:lstStyle/>
          <a:p>
            <a:pPr lvl="0" algn="ctr">
              <a:defRPr/>
            </a:pPr>
            <a:r>
              <a:rPr lang="vi-VN" sz="3600" b="1" dirty="0">
                <a:solidFill>
                  <a:srgbClr val="FF0000"/>
                </a:solidFill>
                <a:latin typeface="Cambria" panose="02040503050406030204" pitchFamily="18" charset="0"/>
                <a:ea typeface="Cambria" panose="02040503050406030204" pitchFamily="18" charset="0"/>
              </a:rPr>
              <a:t>Mỗi bạn gấp được số chiếc máy bay là:</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27" name="TextBox 26">
            <a:extLst>
              <a:ext uri="{FF2B5EF4-FFF2-40B4-BE49-F238E27FC236}">
                <a16:creationId xmlns:a16="http://schemas.microsoft.com/office/drawing/2014/main" id="{3D807BC2-1169-3613-A492-1584799F686F}"/>
              </a:ext>
            </a:extLst>
          </p:cNvPr>
          <p:cNvSpPr txBox="1"/>
          <p:nvPr/>
        </p:nvSpPr>
        <p:spPr>
          <a:xfrm>
            <a:off x="2628900" y="4517585"/>
            <a:ext cx="7353300" cy="646331"/>
          </a:xfrm>
          <a:prstGeom prst="rect">
            <a:avLst/>
          </a:prstGeom>
          <a:noFill/>
        </p:spPr>
        <p:txBody>
          <a:bodyPr wrap="square">
            <a:spAutoFit/>
          </a:bodyPr>
          <a:lstStyle/>
          <a:p>
            <a:pPr lvl="0" algn="ctr">
              <a:defRPr/>
            </a:pPr>
            <a:r>
              <a:rPr lang="en-US" sz="3600" b="1" dirty="0">
                <a:solidFill>
                  <a:srgbClr val="FF0000"/>
                </a:solidFill>
                <a:latin typeface="Cambria" panose="02040503050406030204" pitchFamily="18" charset="0"/>
                <a:ea typeface="Cambria" panose="02040503050406030204" pitchFamily="18" charset="0"/>
              </a:rPr>
              <a:t>128 : 32 = 4 (</a:t>
            </a:r>
            <a:r>
              <a:rPr lang="en-US" sz="3600" b="1" dirty="0" err="1">
                <a:solidFill>
                  <a:srgbClr val="FF0000"/>
                </a:solidFill>
                <a:latin typeface="Cambria" panose="02040503050406030204" pitchFamily="18" charset="0"/>
                <a:ea typeface="Cambria" panose="02040503050406030204" pitchFamily="18" charset="0"/>
              </a:rPr>
              <a:t>chiếc</a:t>
            </a:r>
            <a:r>
              <a:rPr lang="en-US" sz="3600" b="1" dirty="0">
                <a:solidFill>
                  <a:srgbClr val="FF0000"/>
                </a:solidFill>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id="{69BFB1E6-0083-837A-E908-E0913A772426}"/>
              </a:ext>
            </a:extLst>
          </p:cNvPr>
          <p:cNvSpPr txBox="1"/>
          <p:nvPr/>
        </p:nvSpPr>
        <p:spPr>
          <a:xfrm>
            <a:off x="4499067" y="5251865"/>
            <a:ext cx="5703126" cy="6463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Đáp</a:t>
            </a:r>
            <a:r>
              <a:rPr kumimoji="0" lang="en-US" sz="36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600" b="1" i="0" u="sng"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số</a:t>
            </a:r>
            <a:r>
              <a:rPr kumimoji="0" lang="en-US" sz="36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4 </a:t>
            </a: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chiếc</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máy</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bay</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46823438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left)">
                                      <p:cBhvr>
                                        <p:cTn id="3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2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8AF87F-EAD5-695F-07DB-46BF8528CBC2}"/>
              </a:ext>
            </a:extLst>
          </p:cNvPr>
          <p:cNvPicPr>
            <a:picLocks noChangeAspect="1"/>
          </p:cNvPicPr>
          <p:nvPr/>
        </p:nvPicPr>
        <p:blipFill rotWithShape="1">
          <a:blip r:embed="rId2"/>
          <a:srcRect r="628"/>
          <a:stretch/>
        </p:blipFill>
        <p:spPr>
          <a:xfrm>
            <a:off x="0" y="0"/>
            <a:ext cx="12192000" cy="6858000"/>
          </a:xfrm>
          <a:prstGeom prst="rect">
            <a:avLst/>
          </a:prstGeom>
        </p:spPr>
      </p:pic>
      <p:sp>
        <p:nvSpPr>
          <p:cNvPr id="20" name="Rectangle: Rounded Corners 19">
            <a:extLst>
              <a:ext uri="{FF2B5EF4-FFF2-40B4-BE49-F238E27FC236}">
                <a16:creationId xmlns:a16="http://schemas.microsoft.com/office/drawing/2014/main" id="{548C38D1-9E78-288C-EE60-F17BCC5A7F6C}"/>
              </a:ext>
            </a:extLst>
          </p:cNvPr>
          <p:cNvSpPr/>
          <p:nvPr/>
        </p:nvSpPr>
        <p:spPr>
          <a:xfrm>
            <a:off x="294640" y="203200"/>
            <a:ext cx="11663680" cy="6482080"/>
          </a:xfrm>
          <a:custGeom>
            <a:avLst/>
            <a:gdLst>
              <a:gd name="connsiteX0" fmla="*/ 0 w 11663680"/>
              <a:gd name="connsiteY0" fmla="*/ 1080368 h 6482080"/>
              <a:gd name="connsiteX1" fmla="*/ 1080368 w 11663680"/>
              <a:gd name="connsiteY1" fmla="*/ 0 h 6482080"/>
              <a:gd name="connsiteX2" fmla="*/ 10583312 w 11663680"/>
              <a:gd name="connsiteY2" fmla="*/ 0 h 6482080"/>
              <a:gd name="connsiteX3" fmla="*/ 11663680 w 11663680"/>
              <a:gd name="connsiteY3" fmla="*/ 1080368 h 6482080"/>
              <a:gd name="connsiteX4" fmla="*/ 11663680 w 11663680"/>
              <a:gd name="connsiteY4" fmla="*/ 5401712 h 6482080"/>
              <a:gd name="connsiteX5" fmla="*/ 10583312 w 11663680"/>
              <a:gd name="connsiteY5" fmla="*/ 6482080 h 6482080"/>
              <a:gd name="connsiteX6" fmla="*/ 1080368 w 11663680"/>
              <a:gd name="connsiteY6" fmla="*/ 6482080 h 6482080"/>
              <a:gd name="connsiteX7" fmla="*/ 0 w 11663680"/>
              <a:gd name="connsiteY7" fmla="*/ 5401712 h 6482080"/>
              <a:gd name="connsiteX8" fmla="*/ 0 w 11663680"/>
              <a:gd name="connsiteY8" fmla="*/ 1080368 h 648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63680" h="6482080" fill="none" extrusionOk="0">
                <a:moveTo>
                  <a:pt x="0" y="1080368"/>
                </a:moveTo>
                <a:cubicBezTo>
                  <a:pt x="3664" y="582887"/>
                  <a:pt x="519517" y="60117"/>
                  <a:pt x="1080368" y="0"/>
                </a:cubicBezTo>
                <a:cubicBezTo>
                  <a:pt x="3072384" y="72427"/>
                  <a:pt x="6342519" y="61419"/>
                  <a:pt x="10583312" y="0"/>
                </a:cubicBezTo>
                <a:cubicBezTo>
                  <a:pt x="11165347" y="-100749"/>
                  <a:pt x="11626089" y="472327"/>
                  <a:pt x="11663680" y="1080368"/>
                </a:cubicBezTo>
                <a:cubicBezTo>
                  <a:pt x="11764556" y="2400858"/>
                  <a:pt x="11556367" y="4363085"/>
                  <a:pt x="11663680" y="5401712"/>
                </a:cubicBezTo>
                <a:cubicBezTo>
                  <a:pt x="11669956" y="5966528"/>
                  <a:pt x="11139458" y="6436651"/>
                  <a:pt x="10583312" y="6482080"/>
                </a:cubicBezTo>
                <a:cubicBezTo>
                  <a:pt x="7663320" y="6511907"/>
                  <a:pt x="2573030" y="6402774"/>
                  <a:pt x="1080368" y="6482080"/>
                </a:cubicBezTo>
                <a:cubicBezTo>
                  <a:pt x="506197" y="6479537"/>
                  <a:pt x="-75211" y="6013255"/>
                  <a:pt x="0" y="5401712"/>
                </a:cubicBezTo>
                <a:cubicBezTo>
                  <a:pt x="50037" y="3713327"/>
                  <a:pt x="770" y="2022009"/>
                  <a:pt x="0" y="1080368"/>
                </a:cubicBezTo>
                <a:close/>
              </a:path>
              <a:path w="11663680" h="6482080" stroke="0" extrusionOk="0">
                <a:moveTo>
                  <a:pt x="0" y="1080368"/>
                </a:moveTo>
                <a:cubicBezTo>
                  <a:pt x="83579" y="506479"/>
                  <a:pt x="510820" y="56510"/>
                  <a:pt x="1080368" y="0"/>
                </a:cubicBezTo>
                <a:cubicBezTo>
                  <a:pt x="3551770" y="123000"/>
                  <a:pt x="9554757" y="-96860"/>
                  <a:pt x="10583312" y="0"/>
                </a:cubicBezTo>
                <a:cubicBezTo>
                  <a:pt x="11138457" y="-31648"/>
                  <a:pt x="11704597" y="401207"/>
                  <a:pt x="11663680" y="1080368"/>
                </a:cubicBezTo>
                <a:cubicBezTo>
                  <a:pt x="11666853" y="2211230"/>
                  <a:pt x="11757947" y="3601009"/>
                  <a:pt x="11663680" y="5401712"/>
                </a:cubicBezTo>
                <a:cubicBezTo>
                  <a:pt x="11643796" y="6005587"/>
                  <a:pt x="11149491" y="6477090"/>
                  <a:pt x="10583312" y="6482080"/>
                </a:cubicBezTo>
                <a:cubicBezTo>
                  <a:pt x="8216843" y="6321373"/>
                  <a:pt x="4936536" y="6521747"/>
                  <a:pt x="1080368" y="6482080"/>
                </a:cubicBezTo>
                <a:cubicBezTo>
                  <a:pt x="417728" y="6468756"/>
                  <a:pt x="-27788" y="5985794"/>
                  <a:pt x="0" y="5401712"/>
                </a:cubicBezTo>
                <a:cubicBezTo>
                  <a:pt x="32216" y="3514635"/>
                  <a:pt x="57206" y="1849469"/>
                  <a:pt x="0" y="1080368"/>
                </a:cubicBezTo>
                <a:close/>
              </a:path>
            </a:pathLst>
          </a:custGeom>
          <a:ln w="57150">
            <a:solidFill>
              <a:srgbClr val="00B050"/>
            </a:solidFill>
            <a:prstDash val="dash"/>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C6F7411-0BF0-1352-3885-91AE05CC4E6A}"/>
              </a:ext>
            </a:extLst>
          </p:cNvPr>
          <p:cNvSpPr txBox="1"/>
          <p:nvPr/>
        </p:nvSpPr>
        <p:spPr>
          <a:xfrm>
            <a:off x="3493744" y="750763"/>
            <a:ext cx="5199017"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VN Banh Mi" pitchFamily="2" charset="0"/>
                <a:ea typeface="+mn-ea"/>
                <a:cs typeface="+mn-cs"/>
              </a:rPr>
              <a:t>DẶN DÒ</a:t>
            </a:r>
          </a:p>
        </p:txBody>
      </p:sp>
      <p:sp>
        <p:nvSpPr>
          <p:cNvPr id="27" name="TextBox 26">
            <a:extLst>
              <a:ext uri="{FF2B5EF4-FFF2-40B4-BE49-F238E27FC236}">
                <a16:creationId xmlns:a16="http://schemas.microsoft.com/office/drawing/2014/main" id="{8B9234DA-348C-5246-B44E-9029170437AD}"/>
              </a:ext>
            </a:extLst>
          </p:cNvPr>
          <p:cNvSpPr txBox="1"/>
          <p:nvPr/>
        </p:nvSpPr>
        <p:spPr>
          <a:xfrm>
            <a:off x="1863364" y="2148120"/>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28" name="Picture 27">
            <a:extLst>
              <a:ext uri="{FF2B5EF4-FFF2-40B4-BE49-F238E27FC236}">
                <a16:creationId xmlns:a16="http://schemas.microsoft.com/office/drawing/2014/main" id="{B8E8BC20-1EF5-B81C-ABCD-B2B9DCAD8B8D}"/>
              </a:ext>
            </a:extLst>
          </p:cNvPr>
          <p:cNvPicPr>
            <a:picLocks noChangeAspect="1"/>
          </p:cNvPicPr>
          <p:nvPr/>
        </p:nvPicPr>
        <p:blipFill>
          <a:blip r:embed="rId3"/>
          <a:stretch>
            <a:fillRect/>
          </a:stretch>
        </p:blipFill>
        <p:spPr>
          <a:xfrm rot="737208" flipH="1">
            <a:off x="671249" y="2065469"/>
            <a:ext cx="919996" cy="919996"/>
          </a:xfrm>
          <a:prstGeom prst="rect">
            <a:avLst/>
          </a:prstGeom>
        </p:spPr>
      </p:pic>
      <p:sp>
        <p:nvSpPr>
          <p:cNvPr id="29" name="TextBox 28">
            <a:extLst>
              <a:ext uri="{FF2B5EF4-FFF2-40B4-BE49-F238E27FC236}">
                <a16:creationId xmlns:a16="http://schemas.microsoft.com/office/drawing/2014/main" id="{AEE8C2FE-8346-1C45-E2C0-E184654235E9}"/>
              </a:ext>
            </a:extLst>
          </p:cNvPr>
          <p:cNvSpPr txBox="1"/>
          <p:nvPr/>
        </p:nvSpPr>
        <p:spPr>
          <a:xfrm>
            <a:off x="1863364" y="3129132"/>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30" name="Picture 29">
            <a:extLst>
              <a:ext uri="{FF2B5EF4-FFF2-40B4-BE49-F238E27FC236}">
                <a16:creationId xmlns:a16="http://schemas.microsoft.com/office/drawing/2014/main" id="{AD871415-5232-5554-A5A6-8EA84564D22F}"/>
              </a:ext>
            </a:extLst>
          </p:cNvPr>
          <p:cNvPicPr>
            <a:picLocks noChangeAspect="1"/>
          </p:cNvPicPr>
          <p:nvPr/>
        </p:nvPicPr>
        <p:blipFill>
          <a:blip r:embed="rId3"/>
          <a:stretch>
            <a:fillRect/>
          </a:stretch>
        </p:blipFill>
        <p:spPr>
          <a:xfrm rot="737208" flipH="1">
            <a:off x="671249" y="3046481"/>
            <a:ext cx="919996" cy="919996"/>
          </a:xfrm>
          <a:prstGeom prst="rect">
            <a:avLst/>
          </a:prstGeom>
        </p:spPr>
      </p:pic>
      <p:sp>
        <p:nvSpPr>
          <p:cNvPr id="31" name="TextBox 30">
            <a:extLst>
              <a:ext uri="{FF2B5EF4-FFF2-40B4-BE49-F238E27FC236}">
                <a16:creationId xmlns:a16="http://schemas.microsoft.com/office/drawing/2014/main" id="{F5237CDC-2585-EE98-5FA8-A7D7981B7E2C}"/>
              </a:ext>
            </a:extLst>
          </p:cNvPr>
          <p:cNvSpPr txBox="1"/>
          <p:nvPr/>
        </p:nvSpPr>
        <p:spPr>
          <a:xfrm>
            <a:off x="1863364" y="4110144"/>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32" name="Picture 31">
            <a:extLst>
              <a:ext uri="{FF2B5EF4-FFF2-40B4-BE49-F238E27FC236}">
                <a16:creationId xmlns:a16="http://schemas.microsoft.com/office/drawing/2014/main" id="{83027F53-C44D-F22A-DD41-E6EFD975097A}"/>
              </a:ext>
            </a:extLst>
          </p:cNvPr>
          <p:cNvPicPr>
            <a:picLocks noChangeAspect="1"/>
          </p:cNvPicPr>
          <p:nvPr/>
        </p:nvPicPr>
        <p:blipFill>
          <a:blip r:embed="rId3"/>
          <a:stretch>
            <a:fillRect/>
          </a:stretch>
        </p:blipFill>
        <p:spPr>
          <a:xfrm rot="737208" flipH="1">
            <a:off x="671249" y="4027493"/>
            <a:ext cx="919996" cy="919996"/>
          </a:xfrm>
          <a:prstGeom prst="rect">
            <a:avLst/>
          </a:prstGeom>
        </p:spPr>
      </p:pic>
      <p:sp>
        <p:nvSpPr>
          <p:cNvPr id="33" name="TextBox 32">
            <a:extLst>
              <a:ext uri="{FF2B5EF4-FFF2-40B4-BE49-F238E27FC236}">
                <a16:creationId xmlns:a16="http://schemas.microsoft.com/office/drawing/2014/main" id="{AC0E0621-F2DF-0B39-1623-EBFDAA76B37B}"/>
              </a:ext>
            </a:extLst>
          </p:cNvPr>
          <p:cNvSpPr txBox="1"/>
          <p:nvPr/>
        </p:nvSpPr>
        <p:spPr>
          <a:xfrm>
            <a:off x="1863364" y="5091156"/>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34" name="Picture 33">
            <a:extLst>
              <a:ext uri="{FF2B5EF4-FFF2-40B4-BE49-F238E27FC236}">
                <a16:creationId xmlns:a16="http://schemas.microsoft.com/office/drawing/2014/main" id="{CABD8D9A-DE8C-6034-48FA-E3B58F2DAAA7}"/>
              </a:ext>
            </a:extLst>
          </p:cNvPr>
          <p:cNvPicPr>
            <a:picLocks noChangeAspect="1"/>
          </p:cNvPicPr>
          <p:nvPr/>
        </p:nvPicPr>
        <p:blipFill>
          <a:blip r:embed="rId3"/>
          <a:stretch>
            <a:fillRect/>
          </a:stretch>
        </p:blipFill>
        <p:spPr>
          <a:xfrm rot="737208" flipH="1">
            <a:off x="671249" y="5008505"/>
            <a:ext cx="919996" cy="919996"/>
          </a:xfrm>
          <a:prstGeom prst="rect">
            <a:avLst/>
          </a:prstGeom>
        </p:spPr>
      </p:pic>
    </p:spTree>
    <p:extLst>
      <p:ext uri="{BB962C8B-B14F-4D97-AF65-F5344CB8AC3E}">
        <p14:creationId xmlns:p14="http://schemas.microsoft.com/office/powerpoint/2010/main" val="163524442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par>
                          <p:cTn id="11" fill="hold">
                            <p:stCondLst>
                              <p:cond delay="700"/>
                            </p:stCondLst>
                            <p:childTnLst>
                              <p:par>
                                <p:cTn id="12" presetID="22" presetClass="entr" presetSubtype="8" fill="hold"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left)">
                                      <p:cBhvr>
                                        <p:cTn id="14" dur="500"/>
                                        <p:tgtEl>
                                          <p:spTgt spid="28"/>
                                        </p:tgtEl>
                                      </p:cBhvr>
                                    </p:animEffect>
                                  </p:childTnLst>
                                </p:cTn>
                              </p:par>
                            </p:childTnLst>
                          </p:cTn>
                        </p:par>
                        <p:par>
                          <p:cTn id="15" fill="hold">
                            <p:stCondLst>
                              <p:cond delay="1200"/>
                            </p:stCondLst>
                            <p:childTnLst>
                              <p:par>
                                <p:cTn id="16" presetID="22" presetClass="entr" presetSubtype="8" fill="hold" grpId="0" nodeType="afterEffect">
                                  <p:stCondLst>
                                    <p:cond delay="0"/>
                                  </p:stCondLst>
                                  <p:childTnLst>
                                    <p:set>
                                      <p:cBhvr>
                                        <p:cTn id="17" dur="1" fill="hold">
                                          <p:stCondLst>
                                            <p:cond delay="0"/>
                                          </p:stCondLst>
                                        </p:cTn>
                                        <p:tgtEl>
                                          <p:spTgt spid="27">
                                            <p:txEl>
                                              <p:pRg st="0" end="0"/>
                                            </p:txEl>
                                          </p:spTgt>
                                        </p:tgtEl>
                                        <p:attrNameLst>
                                          <p:attrName>style.visibility</p:attrName>
                                        </p:attrNameLst>
                                      </p:cBhvr>
                                      <p:to>
                                        <p:strVal val="visible"/>
                                      </p:to>
                                    </p:set>
                                    <p:animEffect transition="in" filter="wipe(left)">
                                      <p:cBhvr>
                                        <p:cTn id="18" dur="500"/>
                                        <p:tgtEl>
                                          <p:spTgt spid="27">
                                            <p:txEl>
                                              <p:pRg st="0" end="0"/>
                                            </p:txEl>
                                          </p:spTgt>
                                        </p:tgtEl>
                                      </p:cBhvr>
                                    </p:animEffect>
                                  </p:childTnLst>
                                </p:cTn>
                              </p:par>
                            </p:childTnLst>
                          </p:cTn>
                        </p:par>
                        <p:par>
                          <p:cTn id="19" fill="hold">
                            <p:stCondLst>
                              <p:cond delay="1700"/>
                            </p:stCondLst>
                            <p:childTnLst>
                              <p:par>
                                <p:cTn id="20" presetID="22" presetClass="entr" presetSubtype="8"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par>
                          <p:cTn id="23" fill="hold">
                            <p:stCondLst>
                              <p:cond delay="2200"/>
                            </p:stCondLst>
                            <p:childTnLst>
                              <p:par>
                                <p:cTn id="24" presetID="22" presetClass="entr" presetSubtype="8" fill="hold" grpId="0" nodeType="afterEffect">
                                  <p:stCondLst>
                                    <p:cond delay="0"/>
                                  </p:stCondLst>
                                  <p:childTnLst>
                                    <p:set>
                                      <p:cBhvr>
                                        <p:cTn id="25" dur="1" fill="hold">
                                          <p:stCondLst>
                                            <p:cond delay="0"/>
                                          </p:stCondLst>
                                        </p:cTn>
                                        <p:tgtEl>
                                          <p:spTgt spid="29">
                                            <p:txEl>
                                              <p:pRg st="0" end="0"/>
                                            </p:txEl>
                                          </p:spTgt>
                                        </p:tgtEl>
                                        <p:attrNameLst>
                                          <p:attrName>style.visibility</p:attrName>
                                        </p:attrNameLst>
                                      </p:cBhvr>
                                      <p:to>
                                        <p:strVal val="visible"/>
                                      </p:to>
                                    </p:set>
                                    <p:animEffect transition="in" filter="wipe(left)">
                                      <p:cBhvr>
                                        <p:cTn id="26" dur="500"/>
                                        <p:tgtEl>
                                          <p:spTgt spid="29">
                                            <p:txEl>
                                              <p:pRg st="0" end="0"/>
                                            </p:txEl>
                                          </p:spTgt>
                                        </p:tgtEl>
                                      </p:cBhvr>
                                    </p:animEffect>
                                  </p:childTnLst>
                                </p:cTn>
                              </p:par>
                            </p:childTnLst>
                          </p:cTn>
                        </p:par>
                        <p:par>
                          <p:cTn id="27" fill="hold">
                            <p:stCondLst>
                              <p:cond delay="2700"/>
                            </p:stCondLst>
                            <p:childTnLst>
                              <p:par>
                                <p:cTn id="28" presetID="22" presetClass="entr" presetSubtype="8"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3200"/>
                            </p:stCondLst>
                            <p:childTnLst>
                              <p:par>
                                <p:cTn id="32" presetID="22" presetClass="entr" presetSubtype="8" fill="hold" grpId="0" nodeType="afterEffect">
                                  <p:stCondLst>
                                    <p:cond delay="0"/>
                                  </p:stCondLst>
                                  <p:childTnLst>
                                    <p:set>
                                      <p:cBhvr>
                                        <p:cTn id="33" dur="1" fill="hold">
                                          <p:stCondLst>
                                            <p:cond delay="0"/>
                                          </p:stCondLst>
                                        </p:cTn>
                                        <p:tgtEl>
                                          <p:spTgt spid="31">
                                            <p:txEl>
                                              <p:pRg st="0" end="0"/>
                                            </p:txEl>
                                          </p:spTgt>
                                        </p:tgtEl>
                                        <p:attrNameLst>
                                          <p:attrName>style.visibility</p:attrName>
                                        </p:attrNameLst>
                                      </p:cBhvr>
                                      <p:to>
                                        <p:strVal val="visible"/>
                                      </p:to>
                                    </p:set>
                                    <p:animEffect transition="in" filter="wipe(left)">
                                      <p:cBhvr>
                                        <p:cTn id="34" dur="500"/>
                                        <p:tgtEl>
                                          <p:spTgt spid="31">
                                            <p:txEl>
                                              <p:pRg st="0" end="0"/>
                                            </p:txEl>
                                          </p:spTgt>
                                        </p:tgtEl>
                                      </p:cBhvr>
                                    </p:animEffect>
                                  </p:childTnLst>
                                </p:cTn>
                              </p:par>
                            </p:childTnLst>
                          </p:cTn>
                        </p:par>
                        <p:par>
                          <p:cTn id="35" fill="hold">
                            <p:stCondLst>
                              <p:cond delay="3700"/>
                            </p:stCondLst>
                            <p:childTnLst>
                              <p:par>
                                <p:cTn id="36" presetID="22" presetClass="entr" presetSubtype="8" fill="hold"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left)">
                                      <p:cBhvr>
                                        <p:cTn id="38" dur="500"/>
                                        <p:tgtEl>
                                          <p:spTgt spid="34"/>
                                        </p:tgtEl>
                                      </p:cBhvr>
                                    </p:animEffect>
                                  </p:childTnLst>
                                </p:cTn>
                              </p:par>
                            </p:childTnLst>
                          </p:cTn>
                        </p:par>
                        <p:par>
                          <p:cTn id="39" fill="hold">
                            <p:stCondLst>
                              <p:cond delay="4200"/>
                            </p:stCondLst>
                            <p:childTnLst>
                              <p:par>
                                <p:cTn id="40" presetID="22" presetClass="entr" presetSubtype="8" fill="hold" grpId="0" nodeType="afterEffect">
                                  <p:stCondLst>
                                    <p:cond delay="0"/>
                                  </p:stCondLst>
                                  <p:childTnLst>
                                    <p:set>
                                      <p:cBhvr>
                                        <p:cTn id="41" dur="1" fill="hold">
                                          <p:stCondLst>
                                            <p:cond delay="0"/>
                                          </p:stCondLst>
                                        </p:cTn>
                                        <p:tgtEl>
                                          <p:spTgt spid="33">
                                            <p:txEl>
                                              <p:pRg st="0" end="0"/>
                                            </p:txEl>
                                          </p:spTgt>
                                        </p:tgtEl>
                                        <p:attrNameLst>
                                          <p:attrName>style.visibility</p:attrName>
                                        </p:attrNameLst>
                                      </p:cBhvr>
                                      <p:to>
                                        <p:strVal val="visible"/>
                                      </p:to>
                                    </p:set>
                                    <p:animEffect transition="in" filter="wipe(left)">
                                      <p:cBhvr>
                                        <p:cTn id="42"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uiExpand="1" build="p"/>
      <p:bldP spid="29" grpId="0" uiExpand="1" build="p"/>
      <p:bldP spid="31" grpId="0" uiExpand="1" build="p"/>
      <p:bldP spid="3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B33D95F-D7B1-F89E-FDEC-AC7E15748111}"/>
              </a:ext>
            </a:extLst>
          </p:cNvPr>
          <p:cNvPicPr>
            <a:picLocks noChangeAspect="1"/>
          </p:cNvPicPr>
          <p:nvPr/>
        </p:nvPicPr>
        <p:blipFill rotWithShape="1">
          <a:blip r:embed="rId2"/>
          <a:srcRect t="10546" b="6005"/>
          <a:stretch/>
        </p:blipFill>
        <p:spPr>
          <a:xfrm>
            <a:off x="0" y="1"/>
            <a:ext cx="12192000" cy="6858000"/>
          </a:xfrm>
          <a:prstGeom prst="rect">
            <a:avLst/>
          </a:prstGeom>
        </p:spPr>
      </p:pic>
      <p:pic>
        <p:nvPicPr>
          <p:cNvPr id="2" name="Picture 1">
            <a:extLst>
              <a:ext uri="{FF2B5EF4-FFF2-40B4-BE49-F238E27FC236}">
                <a16:creationId xmlns:a16="http://schemas.microsoft.com/office/drawing/2014/main" id="{88FD84B2-3A7E-9378-012D-6279AAF13090}"/>
              </a:ext>
            </a:extLst>
          </p:cNvPr>
          <p:cNvPicPr>
            <a:picLocks noChangeAspect="1"/>
          </p:cNvPicPr>
          <p:nvPr/>
        </p:nvPicPr>
        <p:blipFill>
          <a:blip r:embed="rId3"/>
          <a:stretch>
            <a:fillRect/>
          </a:stretch>
        </p:blipFill>
        <p:spPr>
          <a:xfrm>
            <a:off x="3959494" y="966088"/>
            <a:ext cx="5511262" cy="2944623"/>
          </a:xfrm>
          <a:prstGeom prst="rect">
            <a:avLst/>
          </a:prstGeom>
        </p:spPr>
      </p:pic>
    </p:spTree>
    <p:extLst>
      <p:ext uri="{BB962C8B-B14F-4D97-AF65-F5344CB8AC3E}">
        <p14:creationId xmlns:p14="http://schemas.microsoft.com/office/powerpoint/2010/main" val="340137013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1604B69-170F-4FE2-9694-11A1F1A8A3E8}"/>
              </a:ext>
            </a:extLst>
          </p:cNvPr>
          <p:cNvPicPr>
            <a:picLocks noChangeAspect="1"/>
          </p:cNvPicPr>
          <p:nvPr/>
        </p:nvPicPr>
        <p:blipFill rotWithShape="1">
          <a:blip r:embed="rId2"/>
          <a:srcRect t="5705" b="29376"/>
          <a:stretch/>
        </p:blipFill>
        <p:spPr>
          <a:xfrm>
            <a:off x="0" y="0"/>
            <a:ext cx="12192000" cy="6858000"/>
          </a:xfrm>
          <a:prstGeom prst="rect">
            <a:avLst/>
          </a:prstGeom>
        </p:spPr>
      </p:pic>
      <p:pic>
        <p:nvPicPr>
          <p:cNvPr id="2" name="Picture 1">
            <a:extLst>
              <a:ext uri="{FF2B5EF4-FFF2-40B4-BE49-F238E27FC236}">
                <a16:creationId xmlns:a16="http://schemas.microsoft.com/office/drawing/2014/main" id="{19351A54-1E84-0E95-B672-EC106B552403}"/>
              </a:ext>
            </a:extLst>
          </p:cNvPr>
          <p:cNvPicPr>
            <a:picLocks noChangeAspect="1"/>
          </p:cNvPicPr>
          <p:nvPr/>
        </p:nvPicPr>
        <p:blipFill>
          <a:blip r:embed="rId3"/>
          <a:stretch>
            <a:fillRect/>
          </a:stretch>
        </p:blipFill>
        <p:spPr>
          <a:xfrm>
            <a:off x="4147339" y="2924396"/>
            <a:ext cx="5230821" cy="3676207"/>
          </a:xfrm>
          <a:prstGeom prst="rect">
            <a:avLst/>
          </a:prstGeom>
        </p:spPr>
      </p:pic>
    </p:spTree>
    <p:extLst>
      <p:ext uri="{BB962C8B-B14F-4D97-AF65-F5344CB8AC3E}">
        <p14:creationId xmlns:p14="http://schemas.microsoft.com/office/powerpoint/2010/main" val="125298422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8AF87F-EAD5-695F-07DB-46BF8528CBC2}"/>
              </a:ext>
            </a:extLst>
          </p:cNvPr>
          <p:cNvPicPr>
            <a:picLocks noChangeAspect="1"/>
          </p:cNvPicPr>
          <p:nvPr/>
        </p:nvPicPr>
        <p:blipFill rotWithShape="1">
          <a:blip r:embed="rId4"/>
          <a:srcRect r="628"/>
          <a:stretch/>
        </p:blipFill>
        <p:spPr>
          <a:xfrm>
            <a:off x="0" y="0"/>
            <a:ext cx="12192000" cy="6858000"/>
          </a:xfrm>
          <a:prstGeom prst="rect">
            <a:avLst/>
          </a:prstGeom>
        </p:spPr>
      </p:pic>
      <p:grpSp>
        <p:nvGrpSpPr>
          <p:cNvPr id="44" name="组合 33">
            <a:extLst>
              <a:ext uri="{FF2B5EF4-FFF2-40B4-BE49-F238E27FC236}">
                <a16:creationId xmlns:a16="http://schemas.microsoft.com/office/drawing/2014/main" id="{2877442D-1BA9-3746-D945-6B704E5C31A1}"/>
              </a:ext>
            </a:extLst>
          </p:cNvPr>
          <p:cNvGrpSpPr/>
          <p:nvPr/>
        </p:nvGrpSpPr>
        <p:grpSpPr>
          <a:xfrm>
            <a:off x="4665467" y="1060645"/>
            <a:ext cx="839902" cy="798334"/>
            <a:chOff x="5327203" y="4853016"/>
            <a:chExt cx="1228119" cy="1194957"/>
          </a:xfrm>
        </p:grpSpPr>
        <p:grpSp>
          <p:nvGrpSpPr>
            <p:cNvPr id="45" name="组合 16">
              <a:extLst>
                <a:ext uri="{FF2B5EF4-FFF2-40B4-BE49-F238E27FC236}">
                  <a16:creationId xmlns:a16="http://schemas.microsoft.com/office/drawing/2014/main" id="{A5C23BD7-830E-2F26-E183-D0ED6ECCC24F}"/>
                </a:ext>
              </a:extLst>
            </p:cNvPr>
            <p:cNvGrpSpPr/>
            <p:nvPr/>
          </p:nvGrpSpPr>
          <p:grpSpPr>
            <a:xfrm>
              <a:off x="5327203" y="4853016"/>
              <a:ext cx="1228119" cy="1194957"/>
              <a:chOff x="9272337" y="-1404832"/>
              <a:chExt cx="1666055" cy="1621072"/>
            </a:xfrm>
          </p:grpSpPr>
          <p:sp>
            <p:nvSpPr>
              <p:cNvPr id="47" name="椭圆 17">
                <a:extLst>
                  <a:ext uri="{FF2B5EF4-FFF2-40B4-BE49-F238E27FC236}">
                    <a16:creationId xmlns:a16="http://schemas.microsoft.com/office/drawing/2014/main" id="{A2DD6904-4350-CBBE-A748-B29DBE0FE66B}"/>
                  </a:ext>
                </a:extLst>
              </p:cNvPr>
              <p:cNvSpPr/>
              <p:nvPr/>
            </p:nvSpPr>
            <p:spPr>
              <a:xfrm>
                <a:off x="9272337" y="-1377658"/>
                <a:ext cx="1593898" cy="1593898"/>
              </a:xfrm>
              <a:prstGeom prst="ellipse">
                <a:avLst/>
              </a:prstGeom>
              <a:solidFill>
                <a:srgbClr val="20B6BE"/>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ea"/>
                  <a:sym typeface="+mn-lt"/>
                </a:endParaRPr>
              </a:p>
            </p:txBody>
          </p:sp>
          <p:grpSp>
            <p:nvGrpSpPr>
              <p:cNvPr id="48" name="组合 18">
                <a:extLst>
                  <a:ext uri="{FF2B5EF4-FFF2-40B4-BE49-F238E27FC236}">
                    <a16:creationId xmlns:a16="http://schemas.microsoft.com/office/drawing/2014/main" id="{E10F5CDD-CAD6-7EDA-6B47-3345070075D7}"/>
                  </a:ext>
                </a:extLst>
              </p:cNvPr>
              <p:cNvGrpSpPr/>
              <p:nvPr/>
            </p:nvGrpSpPr>
            <p:grpSpPr>
              <a:xfrm>
                <a:off x="9272337" y="-1404832"/>
                <a:ext cx="1666055" cy="1597009"/>
                <a:chOff x="9437178" y="1562958"/>
                <a:chExt cx="1666055" cy="1597009"/>
              </a:xfrm>
            </p:grpSpPr>
            <p:sp>
              <p:nvSpPr>
                <p:cNvPr id="50" name="椭圆 20">
                  <a:extLst>
                    <a:ext uri="{FF2B5EF4-FFF2-40B4-BE49-F238E27FC236}">
                      <a16:creationId xmlns:a16="http://schemas.microsoft.com/office/drawing/2014/main" id="{727AB85C-1E4B-99C3-2C83-8D86943EEE1E}"/>
                    </a:ext>
                  </a:extLst>
                </p:cNvPr>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ea"/>
                    <a:sym typeface="+mn-lt"/>
                  </a:endParaRPr>
                </a:p>
              </p:txBody>
            </p:sp>
            <p:sp>
              <p:nvSpPr>
                <p:cNvPr id="51" name="椭圆 21">
                  <a:extLst>
                    <a:ext uri="{FF2B5EF4-FFF2-40B4-BE49-F238E27FC236}">
                      <a16:creationId xmlns:a16="http://schemas.microsoft.com/office/drawing/2014/main" id="{546A266B-11F2-8238-3A7F-7AE725B2399D}"/>
                    </a:ext>
                  </a:extLst>
                </p:cNvPr>
                <p:cNvSpPr/>
                <p:nvPr/>
              </p:nvSpPr>
              <p:spPr>
                <a:xfrm>
                  <a:off x="9440289" y="1562958"/>
                  <a:ext cx="1593898" cy="1593898"/>
                </a:xfrm>
                <a:prstGeom prst="ellipse">
                  <a:avLst/>
                </a:prstGeom>
                <a:gradFill flip="none" rotWithShape="1">
                  <a:gsLst>
                    <a:gs pos="0">
                      <a:srgbClr val="22F1F6"/>
                    </a:gs>
                    <a:gs pos="40000">
                      <a:srgbClr val="22F1F6"/>
                    </a:gs>
                    <a:gs pos="100000">
                      <a:srgbClr val="20B6BE">
                        <a:alpha val="0"/>
                      </a:srgbClr>
                    </a:gs>
                  </a:gsLst>
                  <a:path path="circle">
                    <a:fillToRect l="50000" t="-80000" r="50000" b="180000"/>
                  </a:path>
                  <a:tileRect/>
                </a:gradFill>
                <a:ln w="31750">
                  <a:solidFill>
                    <a:srgbClr val="22F1F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等线" panose="02010600030101010101" pitchFamily="2" charset="-122"/>
                    <a:cs typeface="+mn-ea"/>
                    <a:sym typeface="+mn-lt"/>
                  </a:endParaRPr>
                </a:p>
              </p:txBody>
            </p:sp>
            <p:sp>
              <p:nvSpPr>
                <p:cNvPr id="52" name="弧形 22">
                  <a:extLst>
                    <a:ext uri="{FF2B5EF4-FFF2-40B4-BE49-F238E27FC236}">
                      <a16:creationId xmlns:a16="http://schemas.microsoft.com/office/drawing/2014/main" id="{795D8818-D0AA-1E55-34BC-F1ECBE5955FF}"/>
                    </a:ext>
                  </a:extLst>
                </p:cNvPr>
                <p:cNvSpPr/>
                <p:nvPr/>
              </p:nvSpPr>
              <p:spPr>
                <a:xfrm rot="17150761">
                  <a:off x="9644486" y="1814857"/>
                  <a:ext cx="1137492" cy="1148484"/>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ea typeface="等线" panose="02010600030101010101" pitchFamily="2" charset="-122"/>
                    <a:cs typeface="+mn-ea"/>
                    <a:sym typeface="+mn-lt"/>
                  </a:endParaRPr>
                </a:p>
              </p:txBody>
            </p:sp>
            <p:sp>
              <p:nvSpPr>
                <p:cNvPr id="53" name="弧形 23">
                  <a:extLst>
                    <a:ext uri="{FF2B5EF4-FFF2-40B4-BE49-F238E27FC236}">
                      <a16:creationId xmlns:a16="http://schemas.microsoft.com/office/drawing/2014/main" id="{FCD697F6-E911-2306-6804-B71FFEEB5281}"/>
                    </a:ext>
                  </a:extLst>
                </p:cNvPr>
                <p:cNvSpPr/>
                <p:nvPr/>
              </p:nvSpPr>
              <p:spPr>
                <a:xfrm rot="15858068">
                  <a:off x="10035514" y="1409465"/>
                  <a:ext cx="816309" cy="1319128"/>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ea typeface="等线" panose="02010600030101010101" pitchFamily="2" charset="-122"/>
                    <a:cs typeface="+mn-ea"/>
                    <a:sym typeface="+mn-lt"/>
                  </a:endParaRPr>
                </a:p>
              </p:txBody>
            </p:sp>
          </p:grpSp>
          <p:sp>
            <p:nvSpPr>
              <p:cNvPr id="49" name="TextBox 1">
                <a:extLst>
                  <a:ext uri="{FF2B5EF4-FFF2-40B4-BE49-F238E27FC236}">
                    <a16:creationId xmlns:a16="http://schemas.microsoft.com/office/drawing/2014/main" id="{83962887-11C4-E0AC-0A5C-04C98B665B30}"/>
                  </a:ext>
                </a:extLst>
              </p:cNvPr>
              <p:cNvSpPr txBox="1"/>
              <p:nvPr/>
            </p:nvSpPr>
            <p:spPr>
              <a:xfrm>
                <a:off x="9541024" y="-1197527"/>
                <a:ext cx="1286735" cy="937442"/>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a:ln>
                    <a:noFill/>
                  </a:ln>
                  <a:solidFill>
                    <a:srgbClr val="FFFF00"/>
                  </a:solidFill>
                  <a:effectLst>
                    <a:outerShdw blurRad="177800" dist="50800" dir="16620000" sx="93000" sy="93000" rotWithShape="0">
                      <a:srgbClr val="20B6BE"/>
                    </a:outerShdw>
                  </a:effectLst>
                  <a:uLnTx/>
                  <a:uFillTx/>
                  <a:ea typeface="等线" panose="02010600030101010101" pitchFamily="2" charset="-122"/>
                  <a:cs typeface="+mn-ea"/>
                  <a:sym typeface="+mn-lt"/>
                </a:endParaRPr>
              </a:p>
            </p:txBody>
          </p:sp>
        </p:grpSp>
        <p:sp>
          <p:nvSpPr>
            <p:cNvPr id="46" name="文本框 58">
              <a:extLst>
                <a:ext uri="{FF2B5EF4-FFF2-40B4-BE49-F238E27FC236}">
                  <a16:creationId xmlns:a16="http://schemas.microsoft.com/office/drawing/2014/main" id="{FF4BB140-76AB-F52C-1E80-01A459909163}"/>
                </a:ext>
              </a:extLst>
            </p:cNvPr>
            <p:cNvSpPr txBox="1"/>
            <p:nvPr/>
          </p:nvSpPr>
          <p:spPr>
            <a:xfrm>
              <a:off x="5509898" y="5022795"/>
              <a:ext cx="879446" cy="8752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ea typeface="等线" panose="02010600030101010101" pitchFamily="2" charset="-122"/>
                  <a:cs typeface="+mn-ea"/>
                  <a:sym typeface="+mn-lt"/>
                </a:rPr>
                <a:t>02</a:t>
              </a:r>
              <a:endParaRPr kumimoji="0" lang="zh-CN" altLang="en-US" sz="4400" b="1" i="0" u="none" strike="noStrike" kern="1200" cap="none" spc="0" normalizeH="0" baseline="0" noProof="0" dirty="0">
                <a:ln>
                  <a:noFill/>
                </a:ln>
                <a:solidFill>
                  <a:prstClr val="white"/>
                </a:solidFill>
                <a:effectLst/>
                <a:uLnTx/>
                <a:uFillTx/>
                <a:ea typeface="等线" panose="02010600030101010101" pitchFamily="2" charset="-122"/>
                <a:cs typeface="+mn-ea"/>
                <a:sym typeface="+mn-lt"/>
              </a:endParaRPr>
            </a:p>
          </p:txBody>
        </p:sp>
      </p:grpSp>
      <p:grpSp>
        <p:nvGrpSpPr>
          <p:cNvPr id="54" name="组合 12">
            <a:extLst>
              <a:ext uri="{FF2B5EF4-FFF2-40B4-BE49-F238E27FC236}">
                <a16:creationId xmlns:a16="http://schemas.microsoft.com/office/drawing/2014/main" id="{39B6D5EE-3E99-F028-61FC-F7D69155A52A}"/>
              </a:ext>
            </a:extLst>
          </p:cNvPr>
          <p:cNvGrpSpPr/>
          <p:nvPr/>
        </p:nvGrpSpPr>
        <p:grpSpPr>
          <a:xfrm rot="20461740">
            <a:off x="4722047" y="2203043"/>
            <a:ext cx="394185" cy="584775"/>
            <a:chOff x="1267237" y="3967618"/>
            <a:chExt cx="1172591" cy="1825994"/>
          </a:xfrm>
        </p:grpSpPr>
        <p:sp>
          <p:nvSpPr>
            <p:cNvPr id="55" name="五角星 2">
              <a:extLst>
                <a:ext uri="{FF2B5EF4-FFF2-40B4-BE49-F238E27FC236}">
                  <a16:creationId xmlns:a16="http://schemas.microsoft.com/office/drawing/2014/main" id="{4AD3C2FC-58E4-991D-2646-DEF97663ACBE}"/>
                </a:ext>
              </a:extLst>
            </p:cNvPr>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DDF03"/>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ea"/>
                <a:sym typeface="+mn-lt"/>
              </a:endParaRPr>
            </a:p>
          </p:txBody>
        </p:sp>
        <p:sp>
          <p:nvSpPr>
            <p:cNvPr id="56" name="文本框 14">
              <a:extLst>
                <a:ext uri="{FF2B5EF4-FFF2-40B4-BE49-F238E27FC236}">
                  <a16:creationId xmlns:a16="http://schemas.microsoft.com/office/drawing/2014/main" id="{8D38D001-E217-8EF0-0237-063CC5C2F3D1}"/>
                </a:ext>
              </a:extLst>
            </p:cNvPr>
            <p:cNvSpPr txBox="1"/>
            <p:nvPr/>
          </p:nvSpPr>
          <p:spPr>
            <a:xfrm>
              <a:off x="1334949" y="3967618"/>
              <a:ext cx="549523" cy="1825994"/>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w="25400">
                  <a:solidFill>
                    <a:srgbClr val="20B6BE"/>
                  </a:solidFill>
                </a:ln>
                <a:solidFill>
                  <a:prstClr val="white"/>
                </a:solidFill>
                <a:effectLst/>
                <a:uLnTx/>
                <a:uFillTx/>
                <a:ea typeface="等线" panose="02010600030101010101" pitchFamily="2" charset="-122"/>
                <a:cs typeface="+mn-ea"/>
                <a:sym typeface="+mn-lt"/>
              </a:endParaRPr>
            </a:p>
          </p:txBody>
        </p:sp>
      </p:grpSp>
      <p:sp>
        <p:nvSpPr>
          <p:cNvPr id="57" name="TextBox 56">
            <a:extLst>
              <a:ext uri="{FF2B5EF4-FFF2-40B4-BE49-F238E27FC236}">
                <a16:creationId xmlns:a16="http://schemas.microsoft.com/office/drawing/2014/main" id="{7805AD80-7257-E2F7-8F5A-64835E0F20A7}"/>
              </a:ext>
            </a:extLst>
          </p:cNvPr>
          <p:cNvSpPr txBox="1"/>
          <p:nvPr/>
        </p:nvSpPr>
        <p:spPr>
          <a:xfrm>
            <a:off x="5624003" y="1136150"/>
            <a:ext cx="349955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ea typeface="+mn-ea"/>
                <a:cs typeface="+mn-cs"/>
              </a:rPr>
              <a:t>Năng</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lực</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chú</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trọng</a:t>
            </a:r>
            <a:r>
              <a:rPr kumimoji="0" lang="en-US" sz="3600" b="1" i="0" u="none" strike="noStrike" kern="1200" cap="none" spc="0" normalizeH="0" baseline="0" noProof="0" dirty="0">
                <a:ln>
                  <a:noFill/>
                </a:ln>
                <a:solidFill>
                  <a:prstClr val="black"/>
                </a:solidFill>
                <a:effectLst/>
                <a:uLnTx/>
                <a:uFillTx/>
                <a:ea typeface="+mn-ea"/>
                <a:cs typeface="+mn-cs"/>
              </a:rPr>
              <a:t>:</a:t>
            </a:r>
          </a:p>
        </p:txBody>
      </p:sp>
      <p:grpSp>
        <p:nvGrpSpPr>
          <p:cNvPr id="69" name="组合 3">
            <a:extLst>
              <a:ext uri="{FF2B5EF4-FFF2-40B4-BE49-F238E27FC236}">
                <a16:creationId xmlns:a16="http://schemas.microsoft.com/office/drawing/2014/main" id="{648C37B5-3E4C-C851-715B-9C29265F58E5}"/>
              </a:ext>
            </a:extLst>
          </p:cNvPr>
          <p:cNvGrpSpPr/>
          <p:nvPr/>
        </p:nvGrpSpPr>
        <p:grpSpPr>
          <a:xfrm flipH="1">
            <a:off x="2700079" y="1983401"/>
            <a:ext cx="1965645" cy="1232847"/>
            <a:chOff x="594425" y="1153191"/>
            <a:chExt cx="2605975" cy="1634460"/>
          </a:xfrm>
        </p:grpSpPr>
        <p:sp>
          <p:nvSpPr>
            <p:cNvPr id="70" name="任意多边形 9">
              <a:extLst>
                <a:ext uri="{FF2B5EF4-FFF2-40B4-BE49-F238E27FC236}">
                  <a16:creationId xmlns:a16="http://schemas.microsoft.com/office/drawing/2014/main" id="{B1BDAD0D-3205-A8D3-A42E-18DE88844497}"/>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ea"/>
                <a:sym typeface="+mn-lt"/>
              </a:endParaRPr>
            </a:p>
          </p:txBody>
        </p:sp>
        <p:sp>
          <p:nvSpPr>
            <p:cNvPr id="71" name="任意多边形 10">
              <a:extLst>
                <a:ext uri="{FF2B5EF4-FFF2-40B4-BE49-F238E27FC236}">
                  <a16:creationId xmlns:a16="http://schemas.microsoft.com/office/drawing/2014/main" id="{6D3A7333-8181-7FA9-B59C-25A4802D2A2F}"/>
                </a:ext>
              </a:extLst>
            </p:cNvPr>
            <p:cNvSpPr/>
            <p:nvPr/>
          </p:nvSpPr>
          <p:spPr>
            <a:xfrm>
              <a:off x="594425"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01600" dir="3600000">
                <a:srgbClr val="19B4C9">
                  <a:alpha val="5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等线" panose="02010600030101010101" pitchFamily="2" charset="-122"/>
                <a:cs typeface="+mn-ea"/>
                <a:sym typeface="+mn-lt"/>
              </a:endParaRPr>
            </a:p>
          </p:txBody>
        </p:sp>
      </p:grpSp>
      <p:grpSp>
        <p:nvGrpSpPr>
          <p:cNvPr id="72" name="组合 12">
            <a:extLst>
              <a:ext uri="{FF2B5EF4-FFF2-40B4-BE49-F238E27FC236}">
                <a16:creationId xmlns:a16="http://schemas.microsoft.com/office/drawing/2014/main" id="{83D3CEF7-88A0-26B5-317D-7C4EFA358CEA}"/>
              </a:ext>
            </a:extLst>
          </p:cNvPr>
          <p:cNvGrpSpPr/>
          <p:nvPr/>
        </p:nvGrpSpPr>
        <p:grpSpPr>
          <a:xfrm>
            <a:off x="2985906" y="1796467"/>
            <a:ext cx="619808" cy="781621"/>
            <a:chOff x="1267237" y="4149067"/>
            <a:chExt cx="1172591" cy="1478718"/>
          </a:xfrm>
        </p:grpSpPr>
        <p:sp>
          <p:nvSpPr>
            <p:cNvPr id="73" name="五角星 2">
              <a:extLst>
                <a:ext uri="{FF2B5EF4-FFF2-40B4-BE49-F238E27FC236}">
                  <a16:creationId xmlns:a16="http://schemas.microsoft.com/office/drawing/2014/main" id="{8ED7B84C-F11C-F7E2-4976-4A7A8016679D}"/>
                </a:ext>
              </a:extLst>
            </p:cNvPr>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DDF03"/>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ea"/>
                <a:sym typeface="+mn-lt"/>
              </a:endParaRPr>
            </a:p>
          </p:txBody>
        </p:sp>
        <p:sp>
          <p:nvSpPr>
            <p:cNvPr id="74" name="文本框 14">
              <a:extLst>
                <a:ext uri="{FF2B5EF4-FFF2-40B4-BE49-F238E27FC236}">
                  <a16:creationId xmlns:a16="http://schemas.microsoft.com/office/drawing/2014/main" id="{2A2EDC2A-352E-A132-7538-395D355BA514}"/>
                </a:ext>
              </a:extLst>
            </p:cNvPr>
            <p:cNvSpPr txBox="1"/>
            <p:nvPr/>
          </p:nvSpPr>
          <p:spPr>
            <a:xfrm>
              <a:off x="1496256" y="4521472"/>
              <a:ext cx="349485" cy="1106313"/>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w="25400">
                  <a:solidFill>
                    <a:srgbClr val="20B6BE"/>
                  </a:solidFill>
                </a:ln>
                <a:solidFill>
                  <a:prstClr val="white"/>
                </a:solidFill>
                <a:effectLst/>
                <a:uLnTx/>
                <a:uFillTx/>
                <a:ea typeface="等线" panose="02010600030101010101" pitchFamily="2" charset="-122"/>
                <a:cs typeface="+mn-ea"/>
                <a:sym typeface="+mn-lt"/>
              </a:endParaRPr>
            </a:p>
          </p:txBody>
        </p:sp>
      </p:grpSp>
      <p:grpSp>
        <p:nvGrpSpPr>
          <p:cNvPr id="76" name="Group 75"/>
          <p:cNvGrpSpPr/>
          <p:nvPr/>
        </p:nvGrpSpPr>
        <p:grpSpPr>
          <a:xfrm>
            <a:off x="-602473" y="309318"/>
            <a:ext cx="12105626" cy="2432391"/>
            <a:chOff x="-743781" y="283898"/>
            <a:chExt cx="12105626" cy="2432391"/>
          </a:xfrm>
        </p:grpSpPr>
        <p:grpSp>
          <p:nvGrpSpPr>
            <p:cNvPr id="77" name="Group 76"/>
            <p:cNvGrpSpPr/>
            <p:nvPr/>
          </p:nvGrpSpPr>
          <p:grpSpPr>
            <a:xfrm>
              <a:off x="-743781" y="294968"/>
              <a:ext cx="12105626" cy="2421321"/>
              <a:chOff x="-743781" y="294968"/>
              <a:chExt cx="12105626" cy="2421321"/>
            </a:xfrm>
          </p:grpSpPr>
          <p:sp>
            <p:nvSpPr>
              <p:cNvPr id="79" name="Hình chữ nhật: Góc Tròn 13">
                <a:extLst>
                  <a:ext uri="{FF2B5EF4-FFF2-40B4-BE49-F238E27FC236}">
                    <a16:creationId xmlns:a16="http://schemas.microsoft.com/office/drawing/2014/main" id="{B3661555-36CB-FCE4-454A-B9815472727D}"/>
                  </a:ext>
                </a:extLst>
              </p:cNvPr>
              <p:cNvSpPr/>
              <p:nvPr/>
            </p:nvSpPr>
            <p:spPr>
              <a:xfrm>
                <a:off x="383137" y="294968"/>
                <a:ext cx="10978708" cy="2421321"/>
              </a:xfrm>
              <a:custGeom>
                <a:avLst/>
                <a:gdLst>
                  <a:gd name="connsiteX0" fmla="*/ 0 w 10978708"/>
                  <a:gd name="connsiteY0" fmla="*/ 403562 h 2421321"/>
                  <a:gd name="connsiteX1" fmla="*/ 403562 w 10978708"/>
                  <a:gd name="connsiteY1" fmla="*/ 0 h 2421321"/>
                  <a:gd name="connsiteX2" fmla="*/ 10575146 w 10978708"/>
                  <a:gd name="connsiteY2" fmla="*/ 0 h 2421321"/>
                  <a:gd name="connsiteX3" fmla="*/ 10978708 w 10978708"/>
                  <a:gd name="connsiteY3" fmla="*/ 403562 h 2421321"/>
                  <a:gd name="connsiteX4" fmla="*/ 10978708 w 10978708"/>
                  <a:gd name="connsiteY4" fmla="*/ 2017759 h 2421321"/>
                  <a:gd name="connsiteX5" fmla="*/ 10575146 w 10978708"/>
                  <a:gd name="connsiteY5" fmla="*/ 2421321 h 2421321"/>
                  <a:gd name="connsiteX6" fmla="*/ 403562 w 10978708"/>
                  <a:gd name="connsiteY6" fmla="*/ 2421321 h 2421321"/>
                  <a:gd name="connsiteX7" fmla="*/ 0 w 10978708"/>
                  <a:gd name="connsiteY7" fmla="*/ 2017759 h 2421321"/>
                  <a:gd name="connsiteX8" fmla="*/ 0 w 10978708"/>
                  <a:gd name="connsiteY8" fmla="*/ 403562 h 242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8708" h="2421321" fill="none" extrusionOk="0">
                    <a:moveTo>
                      <a:pt x="0" y="403562"/>
                    </a:moveTo>
                    <a:cubicBezTo>
                      <a:pt x="-15072" y="181618"/>
                      <a:pt x="177348" y="18923"/>
                      <a:pt x="403562" y="0"/>
                    </a:cubicBezTo>
                    <a:cubicBezTo>
                      <a:pt x="2094979" y="77600"/>
                      <a:pt x="8066963" y="-27269"/>
                      <a:pt x="10575146" y="0"/>
                    </a:cubicBezTo>
                    <a:cubicBezTo>
                      <a:pt x="10816035" y="-23755"/>
                      <a:pt x="10982927" y="181923"/>
                      <a:pt x="10978708" y="403562"/>
                    </a:cubicBezTo>
                    <a:cubicBezTo>
                      <a:pt x="10905520" y="929060"/>
                      <a:pt x="10962924" y="1285578"/>
                      <a:pt x="10978708" y="2017759"/>
                    </a:cubicBezTo>
                    <a:cubicBezTo>
                      <a:pt x="10946410" y="2228005"/>
                      <a:pt x="10772191" y="2432715"/>
                      <a:pt x="10575146" y="2421321"/>
                    </a:cubicBezTo>
                    <a:cubicBezTo>
                      <a:pt x="8833386" y="2470498"/>
                      <a:pt x="3267039" y="2298619"/>
                      <a:pt x="403562" y="2421321"/>
                    </a:cubicBezTo>
                    <a:cubicBezTo>
                      <a:pt x="176039" y="2456968"/>
                      <a:pt x="-31132" y="2267445"/>
                      <a:pt x="0" y="2017759"/>
                    </a:cubicBezTo>
                    <a:cubicBezTo>
                      <a:pt x="82434" y="1573714"/>
                      <a:pt x="131620" y="740818"/>
                      <a:pt x="0" y="403562"/>
                    </a:cubicBezTo>
                    <a:close/>
                  </a:path>
                  <a:path w="10978708" h="2421321" stroke="0" extrusionOk="0">
                    <a:moveTo>
                      <a:pt x="0" y="403562"/>
                    </a:moveTo>
                    <a:cubicBezTo>
                      <a:pt x="42925" y="175775"/>
                      <a:pt x="224826" y="-2946"/>
                      <a:pt x="403562" y="0"/>
                    </a:cubicBezTo>
                    <a:cubicBezTo>
                      <a:pt x="2879928" y="-129276"/>
                      <a:pt x="7805260" y="-77778"/>
                      <a:pt x="10575146" y="0"/>
                    </a:cubicBezTo>
                    <a:cubicBezTo>
                      <a:pt x="10784848" y="-42015"/>
                      <a:pt x="10975570" y="198776"/>
                      <a:pt x="10978708" y="403562"/>
                    </a:cubicBezTo>
                    <a:cubicBezTo>
                      <a:pt x="10937679" y="798529"/>
                      <a:pt x="11011212" y="1310055"/>
                      <a:pt x="10978708" y="2017759"/>
                    </a:cubicBezTo>
                    <a:cubicBezTo>
                      <a:pt x="10991953" y="2268573"/>
                      <a:pt x="10778913" y="2427817"/>
                      <a:pt x="10575146" y="2421321"/>
                    </a:cubicBezTo>
                    <a:cubicBezTo>
                      <a:pt x="5540468" y="2465541"/>
                      <a:pt x="2940025" y="2391939"/>
                      <a:pt x="403562" y="2421321"/>
                    </a:cubicBezTo>
                    <a:cubicBezTo>
                      <a:pt x="170913" y="2383789"/>
                      <a:pt x="-10789" y="2238147"/>
                      <a:pt x="0" y="2017759"/>
                    </a:cubicBezTo>
                    <a:cubicBezTo>
                      <a:pt x="96593" y="1319468"/>
                      <a:pt x="98109" y="1040354"/>
                      <a:pt x="0" y="403562"/>
                    </a:cubicBezTo>
                    <a:close/>
                  </a:path>
                </a:pathLst>
              </a:custGeom>
              <a:solidFill>
                <a:schemeClr val="bg1"/>
              </a:solidFill>
              <a:ln w="76200">
                <a:solidFill>
                  <a:srgbClr val="C9DB64"/>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80" name="Nhóm 23">
                <a:extLst>
                  <a:ext uri="{FF2B5EF4-FFF2-40B4-BE49-F238E27FC236}">
                    <a16:creationId xmlns:a16="http://schemas.microsoft.com/office/drawing/2014/main" id="{21689025-61A3-14EC-24BE-F79F7A0EA702}"/>
                  </a:ext>
                </a:extLst>
              </p:cNvPr>
              <p:cNvGrpSpPr/>
              <p:nvPr/>
            </p:nvGrpSpPr>
            <p:grpSpPr>
              <a:xfrm>
                <a:off x="-743781" y="813868"/>
                <a:ext cx="4292281" cy="1394503"/>
                <a:chOff x="1257684" y="3757277"/>
                <a:chExt cx="4292281" cy="1394503"/>
              </a:xfrm>
            </p:grpSpPr>
            <p:sp>
              <p:nvSpPr>
                <p:cNvPr id="81" name="TextBox 67">
                  <a:extLst>
                    <a:ext uri="{FF2B5EF4-FFF2-40B4-BE49-F238E27FC236}">
                      <a16:creationId xmlns:a16="http://schemas.microsoft.com/office/drawing/2014/main" id="{A2CE281D-9856-7095-3FAE-4107D2F58A47}"/>
                    </a:ext>
                  </a:extLst>
                </p:cNvPr>
                <p:cNvSpPr txBox="1"/>
                <p:nvPr/>
              </p:nvSpPr>
              <p:spPr>
                <a:xfrm>
                  <a:off x="1269423" y="3770307"/>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190500">
                        <a:solidFill>
                          <a:prstClr val="white"/>
                        </a:solidFill>
                        <a:prstDash val="solid"/>
                      </a:ln>
                      <a:solidFill>
                        <a:prstClr val="black"/>
                      </a:solidFill>
                      <a:effectLst>
                        <a:outerShdw blurRad="12700" dist="38100" dir="2700000" algn="tl" rotWithShape="0">
                          <a:srgbClr val="5B9BD5">
                            <a:lumMod val="60000"/>
                            <a:lumOff val="40000"/>
                          </a:srgbClr>
                        </a:outerShdw>
                      </a:effectLst>
                      <a:uLnTx/>
                      <a:uFillTx/>
                      <a:ea typeface="LNTH-LuoLuoNotangYuanTi 1" pitchFamily="2" charset="-128"/>
                      <a:cs typeface="LNTH-LuoLuoNotangYuanTi 1" pitchFamily="2" charset="-128"/>
                    </a:rPr>
                    <a:t>Câu</a:t>
                  </a:r>
                  <a:r>
                    <a:rPr kumimoji="0" lang="en-US" sz="4400" b="1" i="0" u="none" strike="noStrike" kern="1200" cap="none" spc="0" normalizeH="0" baseline="0" noProof="0" dirty="0">
                      <a:ln w="190500">
                        <a:solidFill>
                          <a:prstClr val="white"/>
                        </a:solidFill>
                        <a:prstDash val="solid"/>
                      </a:ln>
                      <a:solidFill>
                        <a:prstClr val="black"/>
                      </a:solidFill>
                      <a:effectLst>
                        <a:outerShdw blurRad="12700" dist="38100" dir="2700000" algn="tl" rotWithShape="0">
                          <a:srgbClr val="5B9BD5">
                            <a:lumMod val="60000"/>
                            <a:lumOff val="40000"/>
                          </a:srgbClr>
                        </a:outerShdw>
                      </a:effectLst>
                      <a:uLnTx/>
                      <a:uFillTx/>
                      <a:ea typeface="LNTH-LuoLuoNotangYuanTi 1" pitchFamily="2" charset="-128"/>
                      <a:cs typeface="LNTH-LuoLuoNotangYuanTi 1" pitchFamily="2" charset="-128"/>
                    </a:rPr>
                    <a:t> 1:</a:t>
                  </a:r>
                </a:p>
              </p:txBody>
            </p:sp>
            <p:sp>
              <p:nvSpPr>
                <p:cNvPr id="82" name="TextBox 67">
                  <a:extLst>
                    <a:ext uri="{FF2B5EF4-FFF2-40B4-BE49-F238E27FC236}">
                      <a16:creationId xmlns:a16="http://schemas.microsoft.com/office/drawing/2014/main" id="{4E2FC697-2A7E-59D7-7BC8-610634E33B6B}"/>
                    </a:ext>
                  </a:extLst>
                </p:cNvPr>
                <p:cNvSpPr txBox="1"/>
                <p:nvPr/>
              </p:nvSpPr>
              <p:spPr>
                <a:xfrm>
                  <a:off x="1257684" y="3757277"/>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9525">
                        <a:noFill/>
                        <a:prstDash val="solid"/>
                      </a:ln>
                      <a:solidFill>
                        <a:srgbClr val="FF5D5D"/>
                      </a:solidFill>
                      <a:effectLst>
                        <a:outerShdw blurRad="12700" dist="38100" dir="2700000" algn="tl" rotWithShape="0">
                          <a:srgbClr val="5B9BD5">
                            <a:lumMod val="60000"/>
                            <a:lumOff val="40000"/>
                          </a:srgbClr>
                        </a:outerShdw>
                      </a:effectLst>
                      <a:uLnTx/>
                      <a:uFillTx/>
                      <a:ea typeface="LNTH-LuoLuoNotangYuanTi 1" pitchFamily="2" charset="-128"/>
                      <a:cs typeface="LNTH-LuoLuoNotangYuanTi 1" pitchFamily="2" charset="-128"/>
                    </a:rPr>
                    <a:t>Câu</a:t>
                  </a:r>
                  <a:r>
                    <a:rPr kumimoji="0" lang="en-US" sz="4400" b="1" i="0" u="none" strike="noStrike" kern="1200" cap="none" spc="0" normalizeH="0" baseline="0" noProof="0" dirty="0">
                      <a:ln w="9525">
                        <a:noFill/>
                        <a:prstDash val="solid"/>
                      </a:ln>
                      <a:solidFill>
                        <a:srgbClr val="FF5D5D"/>
                      </a:solidFill>
                      <a:effectLst>
                        <a:outerShdw blurRad="12700" dist="38100" dir="2700000" algn="tl" rotWithShape="0">
                          <a:srgbClr val="5B9BD5">
                            <a:lumMod val="60000"/>
                            <a:lumOff val="40000"/>
                          </a:srgbClr>
                        </a:outerShdw>
                      </a:effectLst>
                      <a:uLnTx/>
                      <a:uFillTx/>
                      <a:ea typeface="LNTH-LuoLuoNotangYuanTi 1" pitchFamily="2" charset="-128"/>
                      <a:cs typeface="LNTH-LuoLuoNotangYuanTi 1" pitchFamily="2" charset="-128"/>
                    </a:rPr>
                    <a:t> 1:</a:t>
                  </a:r>
                </a:p>
              </p:txBody>
            </p:sp>
          </p:grpSp>
        </p:grpSp>
        <p:sp>
          <p:nvSpPr>
            <p:cNvPr id="78" name="TextBox 77">
              <a:extLst>
                <a:ext uri="{FF2B5EF4-FFF2-40B4-BE49-F238E27FC236}">
                  <a16:creationId xmlns:a16="http://schemas.microsoft.com/office/drawing/2014/main" id="{234B22C0-B9C3-AB33-E036-F58F1DD43359}"/>
                </a:ext>
              </a:extLst>
            </p:cNvPr>
            <p:cNvSpPr txBox="1"/>
            <p:nvPr/>
          </p:nvSpPr>
          <p:spPr>
            <a:xfrm>
              <a:off x="234891" y="283898"/>
              <a:ext cx="10444922" cy="1464231"/>
            </a:xfrm>
            <a:prstGeom prst="roundRect">
              <a:avLst/>
            </a:prstGeom>
            <a:noFill/>
            <a:ln>
              <a:noFill/>
            </a:ln>
          </p:spPr>
          <p:txBody>
            <a:bodyPr wrap="square" rtlCol="0">
              <a:spAutoFit/>
            </a:bodyPr>
            <a:lstStyle/>
            <a:p>
              <a:pPr marL="0" marR="0" lvl="0" indent="1698625"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lumMod val="85000"/>
                      <a:lumOff val="15000"/>
                    </a:prstClr>
                  </a:solidFill>
                  <a:effectLst/>
                  <a:uLnTx/>
                  <a:uFillTx/>
                  <a:ea typeface="+mn-ea"/>
                  <a:cs typeface="+mn-cs"/>
                </a:rPr>
                <a:t>76 : 25 = ?</a:t>
              </a:r>
            </a:p>
          </p:txBody>
        </p:sp>
      </p:grpSp>
      <p:grpSp>
        <p:nvGrpSpPr>
          <p:cNvPr id="83" name="Group 82">
            <a:extLst>
              <a:ext uri="{FF2B5EF4-FFF2-40B4-BE49-F238E27FC236}">
                <a16:creationId xmlns:a16="http://schemas.microsoft.com/office/drawing/2014/main" id="{78336612-F495-ED65-75A8-0F467FCAC213}"/>
              </a:ext>
            </a:extLst>
          </p:cNvPr>
          <p:cNvGrpSpPr/>
          <p:nvPr/>
        </p:nvGrpSpPr>
        <p:grpSpPr>
          <a:xfrm>
            <a:off x="164402" y="2836637"/>
            <a:ext cx="3769008" cy="1418557"/>
            <a:chOff x="5463" y="4539610"/>
            <a:chExt cx="4962495" cy="1838562"/>
          </a:xfrm>
        </p:grpSpPr>
        <p:sp>
          <p:nvSpPr>
            <p:cNvPr id="84" name="a">
              <a:extLst>
                <a:ext uri="{FF2B5EF4-FFF2-40B4-BE49-F238E27FC236}">
                  <a16:creationId xmlns:a16="http://schemas.microsoft.com/office/drawing/2014/main" id="{EF361B2F-4AD3-0677-319F-3460F1CEBEA6}"/>
                </a:ext>
              </a:extLst>
            </p:cNvPr>
            <p:cNvSpPr/>
            <p:nvPr/>
          </p:nvSpPr>
          <p:spPr>
            <a:xfrm>
              <a:off x="1260957" y="4539610"/>
              <a:ext cx="3707001" cy="1838562"/>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009999"/>
                  </a:solidFill>
                  <a:effectLst/>
                  <a:uLnTx/>
                  <a:uFillTx/>
                  <a:ea typeface="+mn-ea"/>
                  <a:cs typeface="+mn-cs"/>
                </a:rPr>
                <a:t>3 </a:t>
              </a:r>
              <a:r>
                <a:rPr kumimoji="0" lang="en-US" sz="5000" b="1" i="0" u="none" strike="noStrike" kern="1200" cap="none" spc="0" normalizeH="0" baseline="0" noProof="0" dirty="0" err="1">
                  <a:ln>
                    <a:noFill/>
                  </a:ln>
                  <a:solidFill>
                    <a:srgbClr val="009999"/>
                  </a:solidFill>
                  <a:effectLst/>
                  <a:uLnTx/>
                  <a:uFillTx/>
                  <a:ea typeface="+mn-ea"/>
                  <a:cs typeface="+mn-cs"/>
                </a:rPr>
                <a:t>dư</a:t>
              </a:r>
              <a:r>
                <a:rPr kumimoji="0" lang="en-US" sz="5000" b="1" i="0" u="none" strike="noStrike" kern="1200" cap="none" spc="0" normalizeH="0" baseline="0" noProof="0" dirty="0">
                  <a:ln>
                    <a:noFill/>
                  </a:ln>
                  <a:solidFill>
                    <a:srgbClr val="009999"/>
                  </a:solidFill>
                  <a:effectLst/>
                  <a:uLnTx/>
                  <a:uFillTx/>
                  <a:ea typeface="+mn-ea"/>
                  <a:cs typeface="+mn-cs"/>
                </a:rPr>
                <a:t> 3</a:t>
              </a:r>
            </a:p>
          </p:txBody>
        </p:sp>
        <p:pic>
          <p:nvPicPr>
            <p:cNvPr id="85" name="Picture 4">
              <a:extLst>
                <a:ext uri="{FF2B5EF4-FFF2-40B4-BE49-F238E27FC236}">
                  <a16:creationId xmlns:a16="http://schemas.microsoft.com/office/drawing/2014/main" id="{3A52F71A-6E1C-29E3-B23E-6E0A0B770275}"/>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5463" y="4690537"/>
              <a:ext cx="1478551" cy="1638284"/>
            </a:xfrm>
            <a:prstGeom prst="rect">
              <a:avLst/>
            </a:prstGeom>
          </p:spPr>
        </p:pic>
      </p:grpSp>
      <p:grpSp>
        <p:nvGrpSpPr>
          <p:cNvPr id="86" name="Group 85">
            <a:extLst>
              <a:ext uri="{FF2B5EF4-FFF2-40B4-BE49-F238E27FC236}">
                <a16:creationId xmlns:a16="http://schemas.microsoft.com/office/drawing/2014/main" id="{48A89EED-70B6-F120-465E-37E1ACC821B7}"/>
              </a:ext>
            </a:extLst>
          </p:cNvPr>
          <p:cNvGrpSpPr/>
          <p:nvPr/>
        </p:nvGrpSpPr>
        <p:grpSpPr>
          <a:xfrm>
            <a:off x="3295810" y="4367940"/>
            <a:ext cx="3929858" cy="1550710"/>
            <a:chOff x="9105900" y="4622054"/>
            <a:chExt cx="5174280" cy="2009843"/>
          </a:xfrm>
        </p:grpSpPr>
        <p:sp>
          <p:nvSpPr>
            <p:cNvPr id="87" name="b">
              <a:extLst>
                <a:ext uri="{FF2B5EF4-FFF2-40B4-BE49-F238E27FC236}">
                  <a16:creationId xmlns:a16="http://schemas.microsoft.com/office/drawing/2014/main" id="{58B2C650-1CC2-929E-B9A9-18C31B8740E5}"/>
                </a:ext>
              </a:extLst>
            </p:cNvPr>
            <p:cNvSpPr/>
            <p:nvPr/>
          </p:nvSpPr>
          <p:spPr>
            <a:xfrm>
              <a:off x="10332301" y="4622054"/>
              <a:ext cx="3947879" cy="1833506"/>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009999"/>
                  </a:solidFill>
                  <a:effectLst/>
                  <a:uLnTx/>
                  <a:uFillTx/>
                  <a:ea typeface="+mn-ea"/>
                  <a:cs typeface="+mn-cs"/>
                </a:rPr>
                <a:t>3 </a:t>
              </a:r>
              <a:r>
                <a:rPr kumimoji="0" lang="en-US" sz="5000" b="1" i="0" u="none" strike="noStrike" kern="1200" cap="none" spc="0" normalizeH="0" baseline="0" noProof="0" dirty="0" err="1">
                  <a:ln>
                    <a:noFill/>
                  </a:ln>
                  <a:solidFill>
                    <a:srgbClr val="009999"/>
                  </a:solidFill>
                  <a:effectLst/>
                  <a:uLnTx/>
                  <a:uFillTx/>
                  <a:ea typeface="+mn-ea"/>
                  <a:cs typeface="+mn-cs"/>
                </a:rPr>
                <a:t>dư</a:t>
              </a:r>
              <a:r>
                <a:rPr kumimoji="0" lang="en-US" sz="5000" b="1" i="0" u="none" strike="noStrike" kern="1200" cap="none" spc="0" normalizeH="0" baseline="0" noProof="0" dirty="0">
                  <a:ln>
                    <a:noFill/>
                  </a:ln>
                  <a:solidFill>
                    <a:srgbClr val="009999"/>
                  </a:solidFill>
                  <a:effectLst/>
                  <a:uLnTx/>
                  <a:uFillTx/>
                  <a:ea typeface="+mn-ea"/>
                  <a:cs typeface="+mn-cs"/>
                </a:rPr>
                <a:t> 2</a:t>
              </a:r>
            </a:p>
          </p:txBody>
        </p:sp>
        <p:pic>
          <p:nvPicPr>
            <p:cNvPr id="88" name="Picture 11">
              <a:extLst>
                <a:ext uri="{FF2B5EF4-FFF2-40B4-BE49-F238E27FC236}">
                  <a16:creationId xmlns:a16="http://schemas.microsoft.com/office/drawing/2014/main" id="{AA202D36-FE70-E9C4-14E5-EEC7E58ABFE5}"/>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105900" y="4782368"/>
              <a:ext cx="1662264" cy="1849529"/>
            </a:xfrm>
            <a:prstGeom prst="rect">
              <a:avLst/>
            </a:prstGeom>
          </p:spPr>
        </p:pic>
      </p:grpSp>
      <p:grpSp>
        <p:nvGrpSpPr>
          <p:cNvPr id="89" name="Group 88">
            <a:extLst>
              <a:ext uri="{FF2B5EF4-FFF2-40B4-BE49-F238E27FC236}">
                <a16:creationId xmlns:a16="http://schemas.microsoft.com/office/drawing/2014/main" id="{8F3B9162-783E-4BCC-1BC5-A7955DD08F99}"/>
              </a:ext>
            </a:extLst>
          </p:cNvPr>
          <p:cNvGrpSpPr/>
          <p:nvPr/>
        </p:nvGrpSpPr>
        <p:grpSpPr>
          <a:xfrm>
            <a:off x="7679519" y="4810431"/>
            <a:ext cx="4058630" cy="1536004"/>
            <a:chOff x="2416028" y="4709163"/>
            <a:chExt cx="5343829" cy="1990782"/>
          </a:xfrm>
        </p:grpSpPr>
        <p:sp>
          <p:nvSpPr>
            <p:cNvPr id="90" name="c">
              <a:extLst>
                <a:ext uri="{FF2B5EF4-FFF2-40B4-BE49-F238E27FC236}">
                  <a16:creationId xmlns:a16="http://schemas.microsoft.com/office/drawing/2014/main" id="{7BBF831F-5501-9367-806D-24D63CE6BB82}"/>
                </a:ext>
              </a:extLst>
            </p:cNvPr>
            <p:cNvSpPr/>
            <p:nvPr/>
          </p:nvSpPr>
          <p:spPr>
            <a:xfrm>
              <a:off x="3528590" y="4709163"/>
              <a:ext cx="4231267" cy="1945936"/>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009999"/>
                  </a:solidFill>
                  <a:effectLst/>
                  <a:uLnTx/>
                  <a:uFillTx/>
                  <a:ea typeface="+mn-ea"/>
                  <a:cs typeface="+mn-cs"/>
                </a:rPr>
                <a:t>3 </a:t>
              </a:r>
              <a:r>
                <a:rPr kumimoji="0" lang="en-US" sz="5000" b="1" i="0" u="none" strike="noStrike" kern="1200" cap="none" spc="0" normalizeH="0" baseline="0" noProof="0" dirty="0" err="1">
                  <a:ln>
                    <a:noFill/>
                  </a:ln>
                  <a:solidFill>
                    <a:srgbClr val="009999"/>
                  </a:solidFill>
                  <a:effectLst/>
                  <a:uLnTx/>
                  <a:uFillTx/>
                  <a:ea typeface="+mn-ea"/>
                  <a:cs typeface="+mn-cs"/>
                </a:rPr>
                <a:t>dư</a:t>
              </a:r>
              <a:r>
                <a:rPr kumimoji="0" lang="en-US" sz="5000" b="1" i="0" u="none" strike="noStrike" kern="1200" cap="none" spc="0" normalizeH="0" baseline="0" noProof="0" dirty="0">
                  <a:ln>
                    <a:noFill/>
                  </a:ln>
                  <a:solidFill>
                    <a:srgbClr val="009999"/>
                  </a:solidFill>
                  <a:effectLst/>
                  <a:uLnTx/>
                  <a:uFillTx/>
                  <a:ea typeface="+mn-ea"/>
                  <a:cs typeface="+mn-cs"/>
                </a:rPr>
                <a:t> 1</a:t>
              </a:r>
            </a:p>
          </p:txBody>
        </p:sp>
        <p:pic>
          <p:nvPicPr>
            <p:cNvPr id="91" name="Picture 12">
              <a:extLst>
                <a:ext uri="{FF2B5EF4-FFF2-40B4-BE49-F238E27FC236}">
                  <a16:creationId xmlns:a16="http://schemas.microsoft.com/office/drawing/2014/main" id="{2EB48C9B-85B6-9CAF-2C1E-56AEF9465E54}"/>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2416028" y="4888539"/>
              <a:ext cx="1659701" cy="1811406"/>
            </a:xfrm>
            <a:prstGeom prst="rect">
              <a:avLst/>
            </a:prstGeom>
          </p:spPr>
        </p:pic>
      </p:grpSp>
      <p:pic>
        <p:nvPicPr>
          <p:cNvPr id="92" name="Đúng">
            <a:extLst>
              <a:ext uri="{FF2B5EF4-FFF2-40B4-BE49-F238E27FC236}">
                <a16:creationId xmlns:a16="http://schemas.microsoft.com/office/drawing/2014/main" id="{D3DA7254-BAEF-E06A-35BB-E86419E540B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82394" y="5537751"/>
            <a:ext cx="1641159" cy="1312926"/>
          </a:xfrm>
          <a:prstGeom prst="rect">
            <a:avLst/>
          </a:prstGeom>
        </p:spPr>
      </p:pic>
    </p:spTree>
    <p:extLst>
      <p:ext uri="{BB962C8B-B14F-4D97-AF65-F5344CB8AC3E}">
        <p14:creationId xmlns:p14="http://schemas.microsoft.com/office/powerpoint/2010/main" val="920823254"/>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par>
                                    <p:cTn id="10" presetID="53" presetClass="entr" presetSubtype="16" fill="hold" nodeType="with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p:cTn id="12" dur="500" fill="hold"/>
                                            <p:tgtEl>
                                              <p:spTgt spid="54"/>
                                            </p:tgtEl>
                                            <p:attrNameLst>
                                              <p:attrName>ppt_w</p:attrName>
                                            </p:attrNameLst>
                                          </p:cBhvr>
                                          <p:tavLst>
                                            <p:tav tm="0">
                                              <p:val>
                                                <p:fltVal val="0"/>
                                              </p:val>
                                            </p:tav>
                                            <p:tav tm="100000">
                                              <p:val>
                                                <p:strVal val="#ppt_w"/>
                                              </p:val>
                                            </p:tav>
                                          </p:tavLst>
                                        </p:anim>
                                        <p:anim calcmode="lin" valueType="num">
                                          <p:cBhvr>
                                            <p:cTn id="13" dur="500" fill="hold"/>
                                            <p:tgtEl>
                                              <p:spTgt spid="54"/>
                                            </p:tgtEl>
                                            <p:attrNameLst>
                                              <p:attrName>ppt_h</p:attrName>
                                            </p:attrNameLst>
                                          </p:cBhvr>
                                          <p:tavLst>
                                            <p:tav tm="0">
                                              <p:val>
                                                <p:fltVal val="0"/>
                                              </p:val>
                                            </p:tav>
                                            <p:tav tm="100000">
                                              <p:val>
                                                <p:strVal val="#ppt_h"/>
                                              </p:val>
                                            </p:tav>
                                          </p:tavLst>
                                        </p:anim>
                                        <p:animEffect transition="in" filter="fade">
                                          <p:cBhvr>
                                            <p:cTn id="14" dur="500"/>
                                            <p:tgtEl>
                                              <p:spTgt spid="5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p:cTn id="17" dur="500" fill="hold"/>
                                            <p:tgtEl>
                                              <p:spTgt spid="57"/>
                                            </p:tgtEl>
                                            <p:attrNameLst>
                                              <p:attrName>ppt_w</p:attrName>
                                            </p:attrNameLst>
                                          </p:cBhvr>
                                          <p:tavLst>
                                            <p:tav tm="0">
                                              <p:val>
                                                <p:fltVal val="0"/>
                                              </p:val>
                                            </p:tav>
                                            <p:tav tm="100000">
                                              <p:val>
                                                <p:strVal val="#ppt_w"/>
                                              </p:val>
                                            </p:tav>
                                          </p:tavLst>
                                        </p:anim>
                                        <p:anim calcmode="lin" valueType="num">
                                          <p:cBhvr>
                                            <p:cTn id="18" dur="500" fill="hold"/>
                                            <p:tgtEl>
                                              <p:spTgt spid="57"/>
                                            </p:tgtEl>
                                            <p:attrNameLst>
                                              <p:attrName>ppt_h</p:attrName>
                                            </p:attrNameLst>
                                          </p:cBhvr>
                                          <p:tavLst>
                                            <p:tav tm="0">
                                              <p:val>
                                                <p:fltVal val="0"/>
                                              </p:val>
                                            </p:tav>
                                            <p:tav tm="100000">
                                              <p:val>
                                                <p:strVal val="#ppt_h"/>
                                              </p:val>
                                            </p:tav>
                                          </p:tavLst>
                                        </p:anim>
                                        <p:animEffect transition="in" filter="fade">
                                          <p:cBhvr>
                                            <p:cTn id="19" dur="500"/>
                                            <p:tgtEl>
                                              <p:spTgt spid="57"/>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1000" fill="hold"/>
                                            <p:tgtEl>
                                              <p:spTgt spid="76"/>
                                            </p:tgtEl>
                                            <p:attrNameLst>
                                              <p:attrName>ppt_w</p:attrName>
                                            </p:attrNameLst>
                                          </p:cBhvr>
                                          <p:tavLst>
                                            <p:tav tm="0">
                                              <p:val>
                                                <p:strVal val="#ppt_w+.3"/>
                                              </p:val>
                                            </p:tav>
                                            <p:tav tm="100000">
                                              <p:val>
                                                <p:strVal val="#ppt_w"/>
                                              </p:val>
                                            </p:tav>
                                          </p:tavLst>
                                        </p:anim>
                                        <p:anim calcmode="lin" valueType="num">
                                          <p:cBhvr>
                                            <p:cTn id="23" dur="1000" fill="hold"/>
                                            <p:tgtEl>
                                              <p:spTgt spid="76"/>
                                            </p:tgtEl>
                                            <p:attrNameLst>
                                              <p:attrName>ppt_h</p:attrName>
                                            </p:attrNameLst>
                                          </p:cBhvr>
                                          <p:tavLst>
                                            <p:tav tm="0">
                                              <p:val>
                                                <p:strVal val="#ppt_h"/>
                                              </p:val>
                                            </p:tav>
                                            <p:tav tm="100000">
                                              <p:val>
                                                <p:strVal val="#ppt_h"/>
                                              </p:val>
                                            </p:tav>
                                          </p:tavLst>
                                        </p:anim>
                                        <p:animEffect transition="in" filter="fade">
                                          <p:cBhvr>
                                            <p:cTn id="24" dur="1000"/>
                                            <p:tgtEl>
                                              <p:spTgt spid="76"/>
                                            </p:tgtEl>
                                          </p:cBhvr>
                                        </p:animEffect>
                                      </p:childTnLst>
                                    </p:cTn>
                                  </p:par>
                                </p:childTnLst>
                              </p:cTn>
                            </p:par>
                            <p:par>
                              <p:cTn id="25" fill="hold">
                                <p:stCondLst>
                                  <p:cond delay="1000"/>
                                </p:stCondLst>
                                <p:childTnLst>
                                  <p:par>
                                    <p:cTn id="26" presetID="2" presetClass="entr" presetSubtype="4" fill="hold" nodeType="afterEffect" p14:presetBounceEnd="70667">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14:bounceEnd="70667">
                                          <p:cBhvr additive="base">
                                            <p:cTn id="28" dur="1000" fill="hold"/>
                                            <p:tgtEl>
                                              <p:spTgt spid="83"/>
                                            </p:tgtEl>
                                            <p:attrNameLst>
                                              <p:attrName>ppt_x</p:attrName>
                                            </p:attrNameLst>
                                          </p:cBhvr>
                                          <p:tavLst>
                                            <p:tav tm="0">
                                              <p:val>
                                                <p:strVal val="#ppt_x"/>
                                              </p:val>
                                            </p:tav>
                                            <p:tav tm="100000">
                                              <p:val>
                                                <p:strVal val="#ppt_x"/>
                                              </p:val>
                                            </p:tav>
                                          </p:tavLst>
                                        </p:anim>
                                        <p:anim calcmode="lin" valueType="num" p14:bounceEnd="70667">
                                          <p:cBhvr additive="base">
                                            <p:cTn id="29" dur="1000" fill="hold"/>
                                            <p:tgtEl>
                                              <p:spTgt spid="83"/>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nodeType="afterEffect" p14:presetBounceEnd="70667">
                                      <p:stCondLst>
                                        <p:cond delay="0"/>
                                      </p:stCondLst>
                                      <p:childTnLst>
                                        <p:set>
                                          <p:cBhvr>
                                            <p:cTn id="32" dur="1" fill="hold">
                                              <p:stCondLst>
                                                <p:cond delay="0"/>
                                              </p:stCondLst>
                                            </p:cTn>
                                            <p:tgtEl>
                                              <p:spTgt spid="86"/>
                                            </p:tgtEl>
                                            <p:attrNameLst>
                                              <p:attrName>style.visibility</p:attrName>
                                            </p:attrNameLst>
                                          </p:cBhvr>
                                          <p:to>
                                            <p:strVal val="visible"/>
                                          </p:to>
                                        </p:set>
                                        <p:anim calcmode="lin" valueType="num" p14:bounceEnd="70667">
                                          <p:cBhvr additive="base">
                                            <p:cTn id="33" dur="1000" fill="hold"/>
                                            <p:tgtEl>
                                              <p:spTgt spid="86"/>
                                            </p:tgtEl>
                                            <p:attrNameLst>
                                              <p:attrName>ppt_x</p:attrName>
                                            </p:attrNameLst>
                                          </p:cBhvr>
                                          <p:tavLst>
                                            <p:tav tm="0">
                                              <p:val>
                                                <p:strVal val="#ppt_x"/>
                                              </p:val>
                                            </p:tav>
                                            <p:tav tm="100000">
                                              <p:val>
                                                <p:strVal val="#ppt_x"/>
                                              </p:val>
                                            </p:tav>
                                          </p:tavLst>
                                        </p:anim>
                                        <p:anim calcmode="lin" valueType="num" p14:bounceEnd="70667">
                                          <p:cBhvr additive="base">
                                            <p:cTn id="34" dur="1000" fill="hold"/>
                                            <p:tgtEl>
                                              <p:spTgt spid="86"/>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nodeType="afterEffect" p14:presetBounceEnd="70667">
                                      <p:stCondLst>
                                        <p:cond delay="0"/>
                                      </p:stCondLst>
                                      <p:childTnLst>
                                        <p:set>
                                          <p:cBhvr>
                                            <p:cTn id="37" dur="1" fill="hold">
                                              <p:stCondLst>
                                                <p:cond delay="0"/>
                                              </p:stCondLst>
                                            </p:cTn>
                                            <p:tgtEl>
                                              <p:spTgt spid="89"/>
                                            </p:tgtEl>
                                            <p:attrNameLst>
                                              <p:attrName>style.visibility</p:attrName>
                                            </p:attrNameLst>
                                          </p:cBhvr>
                                          <p:to>
                                            <p:strVal val="visible"/>
                                          </p:to>
                                        </p:set>
                                        <p:anim calcmode="lin" valueType="num" p14:bounceEnd="70667">
                                          <p:cBhvr additive="base">
                                            <p:cTn id="38" dur="1000" fill="hold"/>
                                            <p:tgtEl>
                                              <p:spTgt spid="89"/>
                                            </p:tgtEl>
                                            <p:attrNameLst>
                                              <p:attrName>ppt_x</p:attrName>
                                            </p:attrNameLst>
                                          </p:cBhvr>
                                          <p:tavLst>
                                            <p:tav tm="0">
                                              <p:val>
                                                <p:strVal val="#ppt_x"/>
                                              </p:val>
                                            </p:tav>
                                            <p:tav tm="100000">
                                              <p:val>
                                                <p:strVal val="#ppt_x"/>
                                              </p:val>
                                            </p:tav>
                                          </p:tavLst>
                                        </p:anim>
                                        <p:anim calcmode="lin" valueType="num" p14:bounceEnd="70667">
                                          <p:cBhvr additive="base">
                                            <p:cTn id="39" dur="10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83"/>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withEffect">
                                      <p:stCondLst>
                                        <p:cond delay="0"/>
                                      </p:stCondLst>
                                      <p:childTnLst>
                                        <p:animEffect transition="out" filter="fade">
                                          <p:cBhvr>
                                            <p:cTn id="44" dur="500" tmFilter="0, 0; .2, .5; .8, .5; 1, 0"/>
                                            <p:tgtEl>
                                              <p:spTgt spid="83"/>
                                            </p:tgtEl>
                                          </p:cBhvr>
                                        </p:animEffect>
                                        <p:animScale>
                                          <p:cBhvr>
                                            <p:cTn id="45" dur="250" autoRev="1" fill="hold"/>
                                            <p:tgtEl>
                                              <p:spTgt spid="83"/>
                                            </p:tgtEl>
                                          </p:cBhvr>
                                          <p:by x="105000" y="105000"/>
                                        </p:animScale>
                                      </p:childTnLst>
                                      <p:subTnLst>
                                        <p:audio>
                                          <p:cMediaNode>
                                            <p:cTn display="0" masterRel="sameClick">
                                              <p:stCondLst>
                                                <p:cond evt="begin" delay="0">
                                                  <p:tn val="43"/>
                                                </p:cond>
                                              </p:stCondLst>
                                              <p:endCondLst>
                                                <p:cond evt="onStopAudio" delay="0">
                                                  <p:tgtEl>
                                                    <p:sldTgt/>
                                                  </p:tgtEl>
                                                </p:cond>
                                              </p:endCondLst>
                                            </p:cTn>
                                            <p:tgtEl>
                                              <p:sndTgt r:embed="rId2" name="hammer.wav"/>
                                            </p:tgtEl>
                                          </p:cMediaNode>
                                        </p:audio>
                                      </p:subTnLst>
                                    </p:cTn>
                                  </p:par>
                                </p:childTnLst>
                              </p:cTn>
                            </p:par>
                            <p:par>
                              <p:cTn id="46" fill="hold">
                                <p:stCondLst>
                                  <p:cond delay="500"/>
                                </p:stCondLst>
                                <p:childTnLst>
                                  <p:par>
                                    <p:cTn id="47" presetID="31" presetClass="exit" presetSubtype="0" fill="hold" nodeType="afterEffect">
                                      <p:stCondLst>
                                        <p:cond delay="0"/>
                                      </p:stCondLst>
                                      <p:childTnLst>
                                        <p:anim calcmode="lin" valueType="num">
                                          <p:cBhvr>
                                            <p:cTn id="48" dur="1000"/>
                                            <p:tgtEl>
                                              <p:spTgt spid="83"/>
                                            </p:tgtEl>
                                            <p:attrNameLst>
                                              <p:attrName>ppt_w</p:attrName>
                                            </p:attrNameLst>
                                          </p:cBhvr>
                                          <p:tavLst>
                                            <p:tav tm="0">
                                              <p:val>
                                                <p:strVal val="ppt_w"/>
                                              </p:val>
                                            </p:tav>
                                            <p:tav tm="100000">
                                              <p:val>
                                                <p:fltVal val="0"/>
                                              </p:val>
                                            </p:tav>
                                          </p:tavLst>
                                        </p:anim>
                                        <p:anim calcmode="lin" valueType="num">
                                          <p:cBhvr>
                                            <p:cTn id="49" dur="1000"/>
                                            <p:tgtEl>
                                              <p:spTgt spid="83"/>
                                            </p:tgtEl>
                                            <p:attrNameLst>
                                              <p:attrName>ppt_h</p:attrName>
                                            </p:attrNameLst>
                                          </p:cBhvr>
                                          <p:tavLst>
                                            <p:tav tm="0">
                                              <p:val>
                                                <p:strVal val="ppt_h"/>
                                              </p:val>
                                            </p:tav>
                                            <p:tav tm="100000">
                                              <p:val>
                                                <p:fltVal val="0"/>
                                              </p:val>
                                            </p:tav>
                                          </p:tavLst>
                                        </p:anim>
                                        <p:anim calcmode="lin" valueType="num">
                                          <p:cBhvr>
                                            <p:cTn id="50" dur="1000"/>
                                            <p:tgtEl>
                                              <p:spTgt spid="83"/>
                                            </p:tgtEl>
                                            <p:attrNameLst>
                                              <p:attrName>style.rotation</p:attrName>
                                            </p:attrNameLst>
                                          </p:cBhvr>
                                          <p:tavLst>
                                            <p:tav tm="0">
                                              <p:val>
                                                <p:fltVal val="0"/>
                                              </p:val>
                                            </p:tav>
                                            <p:tav tm="100000">
                                              <p:val>
                                                <p:fltVal val="90"/>
                                              </p:val>
                                            </p:tav>
                                          </p:tavLst>
                                        </p:anim>
                                        <p:animEffect transition="out" filter="fade">
                                          <p:cBhvr>
                                            <p:cTn id="51" dur="1000"/>
                                            <p:tgtEl>
                                              <p:spTgt spid="83"/>
                                            </p:tgtEl>
                                          </p:cBhvr>
                                        </p:animEffect>
                                        <p:set>
                                          <p:cBhvr>
                                            <p:cTn id="52" dur="1" fill="hold">
                                              <p:stCondLst>
                                                <p:cond delay="9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53" restart="whenNotActive" fill="hold" evtFilter="cancelBubble" nodeType="interactiveSeq">
                    <p:stCondLst>
                      <p:cond evt="onClick" delay="0">
                        <p:tgtEl>
                          <p:spTgt spid="86"/>
                        </p:tgtEl>
                      </p:cond>
                    </p:stCondLst>
                    <p:endSync evt="end" delay="0">
                      <p:rtn val="all"/>
                    </p:endSync>
                    <p:childTnLst>
                      <p:par>
                        <p:cTn id="54" fill="hold">
                          <p:stCondLst>
                            <p:cond delay="0"/>
                          </p:stCondLst>
                          <p:childTnLst>
                            <p:par>
                              <p:cTn id="55" fill="hold">
                                <p:stCondLst>
                                  <p:cond delay="0"/>
                                </p:stCondLst>
                                <p:childTnLst>
                                  <p:par>
                                    <p:cTn id="56" presetID="26" presetClass="emph" presetSubtype="0" fill="hold" nodeType="withEffect">
                                      <p:stCondLst>
                                        <p:cond delay="0"/>
                                      </p:stCondLst>
                                      <p:childTnLst>
                                        <p:animEffect transition="out" filter="fade">
                                          <p:cBhvr>
                                            <p:cTn id="57" dur="500" tmFilter="0, 0; .2, .5; .8, .5; 1, 0"/>
                                            <p:tgtEl>
                                              <p:spTgt spid="86"/>
                                            </p:tgtEl>
                                          </p:cBhvr>
                                        </p:animEffect>
                                        <p:animScale>
                                          <p:cBhvr>
                                            <p:cTn id="58" dur="250" autoRev="1" fill="hold"/>
                                            <p:tgtEl>
                                              <p:spTgt spid="86"/>
                                            </p:tgtEl>
                                          </p:cBhvr>
                                          <p:by x="105000" y="105000"/>
                                        </p:animScale>
                                      </p:childTnLst>
                                      <p:subTnLst>
                                        <p:audio>
                                          <p:cMediaNode>
                                            <p:cTn display="0" masterRel="sameClick">
                                              <p:stCondLst>
                                                <p:cond evt="begin" delay="0">
                                                  <p:tn val="56"/>
                                                </p:cond>
                                              </p:stCondLst>
                                              <p:endCondLst>
                                                <p:cond evt="onStopAudio" delay="0">
                                                  <p:tgtEl>
                                                    <p:sldTgt/>
                                                  </p:tgtEl>
                                                </p:cond>
                                              </p:endCondLst>
                                            </p:cTn>
                                            <p:tgtEl>
                                              <p:sndTgt r:embed="rId2" name="hammer.wav"/>
                                            </p:tgtEl>
                                          </p:cMediaNode>
                                        </p:audio>
                                      </p:subTnLst>
                                    </p:cTn>
                                  </p:par>
                                </p:childTnLst>
                              </p:cTn>
                            </p:par>
                            <p:par>
                              <p:cTn id="59" fill="hold">
                                <p:stCondLst>
                                  <p:cond delay="500"/>
                                </p:stCondLst>
                                <p:childTnLst>
                                  <p:par>
                                    <p:cTn id="60" presetID="31" presetClass="exit" presetSubtype="0" fill="hold" nodeType="afterEffect">
                                      <p:stCondLst>
                                        <p:cond delay="0"/>
                                      </p:stCondLst>
                                      <p:childTnLst>
                                        <p:anim calcmode="lin" valueType="num">
                                          <p:cBhvr>
                                            <p:cTn id="61" dur="1000"/>
                                            <p:tgtEl>
                                              <p:spTgt spid="86"/>
                                            </p:tgtEl>
                                            <p:attrNameLst>
                                              <p:attrName>ppt_w</p:attrName>
                                            </p:attrNameLst>
                                          </p:cBhvr>
                                          <p:tavLst>
                                            <p:tav tm="0">
                                              <p:val>
                                                <p:strVal val="ppt_w"/>
                                              </p:val>
                                            </p:tav>
                                            <p:tav tm="100000">
                                              <p:val>
                                                <p:fltVal val="0"/>
                                              </p:val>
                                            </p:tav>
                                          </p:tavLst>
                                        </p:anim>
                                        <p:anim calcmode="lin" valueType="num">
                                          <p:cBhvr>
                                            <p:cTn id="62" dur="1000"/>
                                            <p:tgtEl>
                                              <p:spTgt spid="86"/>
                                            </p:tgtEl>
                                            <p:attrNameLst>
                                              <p:attrName>ppt_h</p:attrName>
                                            </p:attrNameLst>
                                          </p:cBhvr>
                                          <p:tavLst>
                                            <p:tav tm="0">
                                              <p:val>
                                                <p:strVal val="ppt_h"/>
                                              </p:val>
                                            </p:tav>
                                            <p:tav tm="100000">
                                              <p:val>
                                                <p:fltVal val="0"/>
                                              </p:val>
                                            </p:tav>
                                          </p:tavLst>
                                        </p:anim>
                                        <p:anim calcmode="lin" valueType="num">
                                          <p:cBhvr>
                                            <p:cTn id="63" dur="1000"/>
                                            <p:tgtEl>
                                              <p:spTgt spid="86"/>
                                            </p:tgtEl>
                                            <p:attrNameLst>
                                              <p:attrName>style.rotation</p:attrName>
                                            </p:attrNameLst>
                                          </p:cBhvr>
                                          <p:tavLst>
                                            <p:tav tm="0">
                                              <p:val>
                                                <p:fltVal val="0"/>
                                              </p:val>
                                            </p:tav>
                                            <p:tav tm="100000">
                                              <p:val>
                                                <p:fltVal val="90"/>
                                              </p:val>
                                            </p:tav>
                                          </p:tavLst>
                                        </p:anim>
                                        <p:animEffect transition="out" filter="fade">
                                          <p:cBhvr>
                                            <p:cTn id="64" dur="1000"/>
                                            <p:tgtEl>
                                              <p:spTgt spid="86"/>
                                            </p:tgtEl>
                                          </p:cBhvr>
                                        </p:animEffect>
                                        <p:set>
                                          <p:cBhvr>
                                            <p:cTn id="65" dur="1" fill="hold">
                                              <p:stCondLst>
                                                <p:cond delay="9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86"/>
                      </p:tgtEl>
                    </p:cond>
                  </p:nextCondLst>
                </p:seq>
                <p:seq concurrent="1" nextAc="seek">
                  <p:cTn id="66" restart="whenNotActive" fill="hold" evtFilter="cancelBubble" nodeType="interactiveSeq">
                    <p:stCondLst>
                      <p:cond evt="onClick" delay="0">
                        <p:tgtEl>
                          <p:spTgt spid="89"/>
                        </p:tgtEl>
                      </p:cond>
                    </p:stCondLst>
                    <p:endSync evt="end" delay="0">
                      <p:rtn val="all"/>
                    </p:endSync>
                    <p:childTnLst>
                      <p:par>
                        <p:cTn id="67" fill="hold">
                          <p:stCondLst>
                            <p:cond delay="0"/>
                          </p:stCondLst>
                          <p:childTnLst>
                            <p:par>
                              <p:cTn id="68" fill="hold">
                                <p:stCondLst>
                                  <p:cond delay="0"/>
                                </p:stCondLst>
                                <p:childTnLst>
                                  <p:par>
                                    <p:cTn id="69" presetID="26" presetClass="emph" presetSubtype="0" fill="hold" nodeType="withEffect">
                                      <p:stCondLst>
                                        <p:cond delay="0"/>
                                      </p:stCondLst>
                                      <p:childTnLst>
                                        <p:animEffect transition="out" filter="fade">
                                          <p:cBhvr>
                                            <p:cTn id="70" dur="500" tmFilter="0, 0; .2, .5; .8, .5; 1, 0"/>
                                            <p:tgtEl>
                                              <p:spTgt spid="89"/>
                                            </p:tgtEl>
                                          </p:cBhvr>
                                        </p:animEffect>
                                        <p:animScale>
                                          <p:cBhvr>
                                            <p:cTn id="71" dur="250" autoRev="1" fill="hold"/>
                                            <p:tgtEl>
                                              <p:spTgt spid="89"/>
                                            </p:tgtEl>
                                          </p:cBhvr>
                                          <p:by x="105000" y="105000"/>
                                        </p:animScale>
                                      </p:childTnLst>
                                      <p:subTnLst>
                                        <p:audio>
                                          <p:cMediaNode>
                                            <p:cTn display="0" masterRel="sameClick">
                                              <p:stCondLst>
                                                <p:cond evt="begin" delay="0">
                                                  <p:tn val="69"/>
                                                </p:cond>
                                              </p:stCondLst>
                                              <p:endCondLst>
                                                <p:cond evt="onStopAudio" delay="0">
                                                  <p:tgtEl>
                                                    <p:sldTgt/>
                                                  </p:tgtEl>
                                                </p:cond>
                                              </p:endCondLst>
                                            </p:cTn>
                                            <p:tgtEl>
                                              <p:sndTgt r:embed="rId2" name="hammer.wav"/>
                                            </p:tgtEl>
                                          </p:cMediaNode>
                                        </p:audio>
                                      </p:subTnLst>
                                    </p:cTn>
                                  </p:par>
                                  <p:par>
                                    <p:cTn id="72" presetID="49" presetClass="entr" presetSubtype="0" decel="100000" fill="hold" nodeType="withEffect">
                                      <p:stCondLst>
                                        <p:cond delay="0"/>
                                      </p:stCondLst>
                                      <p:childTnLst>
                                        <p:set>
                                          <p:cBhvr>
                                            <p:cTn id="73" dur="1" fill="hold">
                                              <p:stCondLst>
                                                <p:cond delay="0"/>
                                              </p:stCondLst>
                                            </p:cTn>
                                            <p:tgtEl>
                                              <p:spTgt spid="92"/>
                                            </p:tgtEl>
                                            <p:attrNameLst>
                                              <p:attrName>style.visibility</p:attrName>
                                            </p:attrNameLst>
                                          </p:cBhvr>
                                          <p:to>
                                            <p:strVal val="visible"/>
                                          </p:to>
                                        </p:set>
                                        <p:anim calcmode="lin" valueType="num">
                                          <p:cBhvr>
                                            <p:cTn id="74" dur="500" fill="hold"/>
                                            <p:tgtEl>
                                              <p:spTgt spid="92"/>
                                            </p:tgtEl>
                                            <p:attrNameLst>
                                              <p:attrName>ppt_w</p:attrName>
                                            </p:attrNameLst>
                                          </p:cBhvr>
                                          <p:tavLst>
                                            <p:tav tm="0">
                                              <p:val>
                                                <p:fltVal val="0"/>
                                              </p:val>
                                            </p:tav>
                                            <p:tav tm="100000">
                                              <p:val>
                                                <p:strVal val="#ppt_w"/>
                                              </p:val>
                                            </p:tav>
                                          </p:tavLst>
                                        </p:anim>
                                        <p:anim calcmode="lin" valueType="num">
                                          <p:cBhvr>
                                            <p:cTn id="75" dur="500" fill="hold"/>
                                            <p:tgtEl>
                                              <p:spTgt spid="92"/>
                                            </p:tgtEl>
                                            <p:attrNameLst>
                                              <p:attrName>ppt_h</p:attrName>
                                            </p:attrNameLst>
                                          </p:cBhvr>
                                          <p:tavLst>
                                            <p:tav tm="0">
                                              <p:val>
                                                <p:fltVal val="0"/>
                                              </p:val>
                                            </p:tav>
                                            <p:tav tm="100000">
                                              <p:val>
                                                <p:strVal val="#ppt_h"/>
                                              </p:val>
                                            </p:tav>
                                          </p:tavLst>
                                        </p:anim>
                                        <p:anim calcmode="lin" valueType="num">
                                          <p:cBhvr>
                                            <p:cTn id="76" dur="500" fill="hold"/>
                                            <p:tgtEl>
                                              <p:spTgt spid="92"/>
                                            </p:tgtEl>
                                            <p:attrNameLst>
                                              <p:attrName>style.rotation</p:attrName>
                                            </p:attrNameLst>
                                          </p:cBhvr>
                                          <p:tavLst>
                                            <p:tav tm="0">
                                              <p:val>
                                                <p:fltVal val="360"/>
                                              </p:val>
                                            </p:tav>
                                            <p:tav tm="100000">
                                              <p:val>
                                                <p:fltVal val="0"/>
                                              </p:val>
                                            </p:tav>
                                          </p:tavLst>
                                        </p:anim>
                                        <p:animEffect transition="in" filter="fade">
                                          <p:cBhvr>
                                            <p:cTn id="77" dur="500"/>
                                            <p:tgtEl>
                                              <p:spTgt spid="92"/>
                                            </p:tgtEl>
                                          </p:cBhvr>
                                        </p:animEffect>
                                      </p:childTnLst>
                                      <p:subTnLst>
                                        <p:audio>
                                          <p:cMediaNode>
                                            <p:cTn display="0" masterRel="sameClick">
                                              <p:stCondLst>
                                                <p:cond evt="begin" delay="0">
                                                  <p:tn val="72"/>
                                                </p:cond>
                                              </p:stCondLst>
                                              <p:endCondLst>
                                                <p:cond evt="onStopAudio" delay="0">
                                                  <p:tgtEl>
                                                    <p:sldTgt/>
                                                  </p:tgtEl>
                                                </p:cond>
                                              </p:endCondLst>
                                            </p:cTn>
                                            <p:tgtEl>
                                              <p:sndTgt r:embed="rId3" name="chimes.wav"/>
                                            </p:tgtEl>
                                          </p:cMediaNode>
                                        </p:audio>
                                      </p:subTnLst>
                                    </p:cTn>
                                  </p:par>
                                  <p:par>
                                    <p:cTn id="78" presetID="32" presetClass="emph" presetSubtype="0" fill="hold" nodeType="withEffect">
                                      <p:stCondLst>
                                        <p:cond delay="200"/>
                                      </p:stCondLst>
                                      <p:childTnLst>
                                        <p:animRot by="120000">
                                          <p:cBhvr>
                                            <p:cTn id="79" dur="100" fill="hold">
                                              <p:stCondLst>
                                                <p:cond delay="0"/>
                                              </p:stCondLst>
                                            </p:cTn>
                                            <p:tgtEl>
                                              <p:spTgt spid="92"/>
                                            </p:tgtEl>
                                            <p:attrNameLst>
                                              <p:attrName>r</p:attrName>
                                            </p:attrNameLst>
                                          </p:cBhvr>
                                        </p:animRot>
                                        <p:animRot by="-240000">
                                          <p:cBhvr>
                                            <p:cTn id="80" dur="200" fill="hold">
                                              <p:stCondLst>
                                                <p:cond delay="200"/>
                                              </p:stCondLst>
                                            </p:cTn>
                                            <p:tgtEl>
                                              <p:spTgt spid="92"/>
                                            </p:tgtEl>
                                            <p:attrNameLst>
                                              <p:attrName>r</p:attrName>
                                            </p:attrNameLst>
                                          </p:cBhvr>
                                        </p:animRot>
                                        <p:animRot by="240000">
                                          <p:cBhvr>
                                            <p:cTn id="81" dur="200" fill="hold">
                                              <p:stCondLst>
                                                <p:cond delay="400"/>
                                              </p:stCondLst>
                                            </p:cTn>
                                            <p:tgtEl>
                                              <p:spTgt spid="92"/>
                                            </p:tgtEl>
                                            <p:attrNameLst>
                                              <p:attrName>r</p:attrName>
                                            </p:attrNameLst>
                                          </p:cBhvr>
                                        </p:animRot>
                                        <p:animRot by="-240000">
                                          <p:cBhvr>
                                            <p:cTn id="82" dur="200" fill="hold">
                                              <p:stCondLst>
                                                <p:cond delay="600"/>
                                              </p:stCondLst>
                                            </p:cTn>
                                            <p:tgtEl>
                                              <p:spTgt spid="92"/>
                                            </p:tgtEl>
                                            <p:attrNameLst>
                                              <p:attrName>r</p:attrName>
                                            </p:attrNameLst>
                                          </p:cBhvr>
                                        </p:animRot>
                                        <p:animRot by="120000">
                                          <p:cBhvr>
                                            <p:cTn id="83" dur="200" fill="hold">
                                              <p:stCondLst>
                                                <p:cond delay="800"/>
                                              </p:stCondLst>
                                            </p:cTn>
                                            <p:tgtEl>
                                              <p:spTgt spid="92"/>
                                            </p:tgtEl>
                                            <p:attrNameLst>
                                              <p:attrName>r</p:attrName>
                                            </p:attrNameLst>
                                          </p:cBhvr>
                                        </p:animRot>
                                      </p:childTnLst>
                                    </p:cTn>
                                  </p:par>
                                </p:childTnLst>
                              </p:cTn>
                            </p:par>
                          </p:childTnLst>
                        </p:cTn>
                      </p:par>
                    </p:childTnLst>
                  </p:cTn>
                  <p:nextCondLst>
                    <p:cond evt="onClick" delay="0">
                      <p:tgtEl>
                        <p:spTgt spid="89"/>
                      </p:tgtEl>
                    </p:cond>
                  </p:nextCondLst>
                </p:seq>
              </p:childTnLst>
            </p:cTn>
          </p:par>
        </p:tnLst>
        <p:bldLst>
          <p:bldP spid="5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par>
                                    <p:cTn id="10" presetID="53" presetClass="entr" presetSubtype="16" fill="hold" nodeType="with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p:cTn id="12" dur="500" fill="hold"/>
                                            <p:tgtEl>
                                              <p:spTgt spid="54"/>
                                            </p:tgtEl>
                                            <p:attrNameLst>
                                              <p:attrName>ppt_w</p:attrName>
                                            </p:attrNameLst>
                                          </p:cBhvr>
                                          <p:tavLst>
                                            <p:tav tm="0">
                                              <p:val>
                                                <p:fltVal val="0"/>
                                              </p:val>
                                            </p:tav>
                                            <p:tav tm="100000">
                                              <p:val>
                                                <p:strVal val="#ppt_w"/>
                                              </p:val>
                                            </p:tav>
                                          </p:tavLst>
                                        </p:anim>
                                        <p:anim calcmode="lin" valueType="num">
                                          <p:cBhvr>
                                            <p:cTn id="13" dur="500" fill="hold"/>
                                            <p:tgtEl>
                                              <p:spTgt spid="54"/>
                                            </p:tgtEl>
                                            <p:attrNameLst>
                                              <p:attrName>ppt_h</p:attrName>
                                            </p:attrNameLst>
                                          </p:cBhvr>
                                          <p:tavLst>
                                            <p:tav tm="0">
                                              <p:val>
                                                <p:fltVal val="0"/>
                                              </p:val>
                                            </p:tav>
                                            <p:tav tm="100000">
                                              <p:val>
                                                <p:strVal val="#ppt_h"/>
                                              </p:val>
                                            </p:tav>
                                          </p:tavLst>
                                        </p:anim>
                                        <p:animEffect transition="in" filter="fade">
                                          <p:cBhvr>
                                            <p:cTn id="14" dur="500"/>
                                            <p:tgtEl>
                                              <p:spTgt spid="5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p:cTn id="17" dur="500" fill="hold"/>
                                            <p:tgtEl>
                                              <p:spTgt spid="57"/>
                                            </p:tgtEl>
                                            <p:attrNameLst>
                                              <p:attrName>ppt_w</p:attrName>
                                            </p:attrNameLst>
                                          </p:cBhvr>
                                          <p:tavLst>
                                            <p:tav tm="0">
                                              <p:val>
                                                <p:fltVal val="0"/>
                                              </p:val>
                                            </p:tav>
                                            <p:tav tm="100000">
                                              <p:val>
                                                <p:strVal val="#ppt_w"/>
                                              </p:val>
                                            </p:tav>
                                          </p:tavLst>
                                        </p:anim>
                                        <p:anim calcmode="lin" valueType="num">
                                          <p:cBhvr>
                                            <p:cTn id="18" dur="500" fill="hold"/>
                                            <p:tgtEl>
                                              <p:spTgt spid="57"/>
                                            </p:tgtEl>
                                            <p:attrNameLst>
                                              <p:attrName>ppt_h</p:attrName>
                                            </p:attrNameLst>
                                          </p:cBhvr>
                                          <p:tavLst>
                                            <p:tav tm="0">
                                              <p:val>
                                                <p:fltVal val="0"/>
                                              </p:val>
                                            </p:tav>
                                            <p:tav tm="100000">
                                              <p:val>
                                                <p:strVal val="#ppt_h"/>
                                              </p:val>
                                            </p:tav>
                                          </p:tavLst>
                                        </p:anim>
                                        <p:animEffect transition="in" filter="fade">
                                          <p:cBhvr>
                                            <p:cTn id="19" dur="500"/>
                                            <p:tgtEl>
                                              <p:spTgt spid="57"/>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1000" fill="hold"/>
                                            <p:tgtEl>
                                              <p:spTgt spid="76"/>
                                            </p:tgtEl>
                                            <p:attrNameLst>
                                              <p:attrName>ppt_w</p:attrName>
                                            </p:attrNameLst>
                                          </p:cBhvr>
                                          <p:tavLst>
                                            <p:tav tm="0">
                                              <p:val>
                                                <p:strVal val="#ppt_w+.3"/>
                                              </p:val>
                                            </p:tav>
                                            <p:tav tm="100000">
                                              <p:val>
                                                <p:strVal val="#ppt_w"/>
                                              </p:val>
                                            </p:tav>
                                          </p:tavLst>
                                        </p:anim>
                                        <p:anim calcmode="lin" valueType="num">
                                          <p:cBhvr>
                                            <p:cTn id="23" dur="1000" fill="hold"/>
                                            <p:tgtEl>
                                              <p:spTgt spid="76"/>
                                            </p:tgtEl>
                                            <p:attrNameLst>
                                              <p:attrName>ppt_h</p:attrName>
                                            </p:attrNameLst>
                                          </p:cBhvr>
                                          <p:tavLst>
                                            <p:tav tm="0">
                                              <p:val>
                                                <p:strVal val="#ppt_h"/>
                                              </p:val>
                                            </p:tav>
                                            <p:tav tm="100000">
                                              <p:val>
                                                <p:strVal val="#ppt_h"/>
                                              </p:val>
                                            </p:tav>
                                          </p:tavLst>
                                        </p:anim>
                                        <p:animEffect transition="in" filter="fade">
                                          <p:cBhvr>
                                            <p:cTn id="24" dur="1000"/>
                                            <p:tgtEl>
                                              <p:spTgt spid="76"/>
                                            </p:tgtEl>
                                          </p:cBhvr>
                                        </p:animEffect>
                                      </p:childTnLst>
                                    </p:cTn>
                                  </p:par>
                                </p:childTnLst>
                              </p:cTn>
                            </p:par>
                            <p:par>
                              <p:cTn id="25" fill="hold">
                                <p:stCondLst>
                                  <p:cond delay="1000"/>
                                </p:stCondLst>
                                <p:childTnLst>
                                  <p:par>
                                    <p:cTn id="26" presetID="2" presetClass="entr" presetSubtype="4" fill="hold" nodeType="afterEffect">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cBhvr additive="base">
                                            <p:cTn id="28" dur="1000" fill="hold"/>
                                            <p:tgtEl>
                                              <p:spTgt spid="83"/>
                                            </p:tgtEl>
                                            <p:attrNameLst>
                                              <p:attrName>ppt_x</p:attrName>
                                            </p:attrNameLst>
                                          </p:cBhvr>
                                          <p:tavLst>
                                            <p:tav tm="0">
                                              <p:val>
                                                <p:strVal val="#ppt_x"/>
                                              </p:val>
                                            </p:tav>
                                            <p:tav tm="100000">
                                              <p:val>
                                                <p:strVal val="#ppt_x"/>
                                              </p:val>
                                            </p:tav>
                                          </p:tavLst>
                                        </p:anim>
                                        <p:anim calcmode="lin" valueType="num">
                                          <p:cBhvr additive="base">
                                            <p:cTn id="29" dur="1000" fill="hold"/>
                                            <p:tgtEl>
                                              <p:spTgt spid="83"/>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nodeType="afterEffect">
                                      <p:stCondLst>
                                        <p:cond delay="0"/>
                                      </p:stCondLst>
                                      <p:childTnLst>
                                        <p:set>
                                          <p:cBhvr>
                                            <p:cTn id="32" dur="1" fill="hold">
                                              <p:stCondLst>
                                                <p:cond delay="0"/>
                                              </p:stCondLst>
                                            </p:cTn>
                                            <p:tgtEl>
                                              <p:spTgt spid="86"/>
                                            </p:tgtEl>
                                            <p:attrNameLst>
                                              <p:attrName>style.visibility</p:attrName>
                                            </p:attrNameLst>
                                          </p:cBhvr>
                                          <p:to>
                                            <p:strVal val="visible"/>
                                          </p:to>
                                        </p:set>
                                        <p:anim calcmode="lin" valueType="num">
                                          <p:cBhvr additive="base">
                                            <p:cTn id="33" dur="1000" fill="hold"/>
                                            <p:tgtEl>
                                              <p:spTgt spid="86"/>
                                            </p:tgtEl>
                                            <p:attrNameLst>
                                              <p:attrName>ppt_x</p:attrName>
                                            </p:attrNameLst>
                                          </p:cBhvr>
                                          <p:tavLst>
                                            <p:tav tm="0">
                                              <p:val>
                                                <p:strVal val="#ppt_x"/>
                                              </p:val>
                                            </p:tav>
                                            <p:tav tm="100000">
                                              <p:val>
                                                <p:strVal val="#ppt_x"/>
                                              </p:val>
                                            </p:tav>
                                          </p:tavLst>
                                        </p:anim>
                                        <p:anim calcmode="lin" valueType="num">
                                          <p:cBhvr additive="base">
                                            <p:cTn id="34" dur="1000" fill="hold"/>
                                            <p:tgtEl>
                                              <p:spTgt spid="86"/>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nodeType="afterEffect">
                                      <p:stCondLst>
                                        <p:cond delay="0"/>
                                      </p:stCondLst>
                                      <p:childTnLst>
                                        <p:set>
                                          <p:cBhvr>
                                            <p:cTn id="37" dur="1" fill="hold">
                                              <p:stCondLst>
                                                <p:cond delay="0"/>
                                              </p:stCondLst>
                                            </p:cTn>
                                            <p:tgtEl>
                                              <p:spTgt spid="89"/>
                                            </p:tgtEl>
                                            <p:attrNameLst>
                                              <p:attrName>style.visibility</p:attrName>
                                            </p:attrNameLst>
                                          </p:cBhvr>
                                          <p:to>
                                            <p:strVal val="visible"/>
                                          </p:to>
                                        </p:set>
                                        <p:anim calcmode="lin" valueType="num">
                                          <p:cBhvr additive="base">
                                            <p:cTn id="38" dur="1000" fill="hold"/>
                                            <p:tgtEl>
                                              <p:spTgt spid="89"/>
                                            </p:tgtEl>
                                            <p:attrNameLst>
                                              <p:attrName>ppt_x</p:attrName>
                                            </p:attrNameLst>
                                          </p:cBhvr>
                                          <p:tavLst>
                                            <p:tav tm="0">
                                              <p:val>
                                                <p:strVal val="#ppt_x"/>
                                              </p:val>
                                            </p:tav>
                                            <p:tav tm="100000">
                                              <p:val>
                                                <p:strVal val="#ppt_x"/>
                                              </p:val>
                                            </p:tav>
                                          </p:tavLst>
                                        </p:anim>
                                        <p:anim calcmode="lin" valueType="num">
                                          <p:cBhvr additive="base">
                                            <p:cTn id="39" dur="10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83"/>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withEffect">
                                      <p:stCondLst>
                                        <p:cond delay="0"/>
                                      </p:stCondLst>
                                      <p:childTnLst>
                                        <p:animEffect transition="out" filter="fade">
                                          <p:cBhvr>
                                            <p:cTn id="44" dur="500" tmFilter="0, 0; .2, .5; .8, .5; 1, 0"/>
                                            <p:tgtEl>
                                              <p:spTgt spid="83"/>
                                            </p:tgtEl>
                                          </p:cBhvr>
                                        </p:animEffect>
                                        <p:animScale>
                                          <p:cBhvr>
                                            <p:cTn id="45" dur="250" autoRev="1" fill="hold"/>
                                            <p:tgtEl>
                                              <p:spTgt spid="83"/>
                                            </p:tgtEl>
                                          </p:cBhvr>
                                          <p:by x="105000" y="105000"/>
                                        </p:animScale>
                                      </p:childTnLst>
                                      <p:subTnLst>
                                        <p:audio>
                                          <p:cMediaNode>
                                            <p:cTn display="0" masterRel="sameClick">
                                              <p:stCondLst>
                                                <p:cond evt="begin" delay="0">
                                                  <p:tn val="43"/>
                                                </p:cond>
                                              </p:stCondLst>
                                              <p:endCondLst>
                                                <p:cond evt="onStopAudio" delay="0">
                                                  <p:tgtEl>
                                                    <p:sldTgt/>
                                                  </p:tgtEl>
                                                </p:cond>
                                              </p:endCondLst>
                                            </p:cTn>
                                            <p:tgtEl>
                                              <p:sndTgt r:embed="rId13" name="hammer.wav"/>
                                            </p:tgtEl>
                                          </p:cMediaNode>
                                        </p:audio>
                                      </p:subTnLst>
                                    </p:cTn>
                                  </p:par>
                                </p:childTnLst>
                              </p:cTn>
                            </p:par>
                            <p:par>
                              <p:cTn id="46" fill="hold">
                                <p:stCondLst>
                                  <p:cond delay="500"/>
                                </p:stCondLst>
                                <p:childTnLst>
                                  <p:par>
                                    <p:cTn id="47" presetID="31" presetClass="exit" presetSubtype="0" fill="hold" nodeType="afterEffect">
                                      <p:stCondLst>
                                        <p:cond delay="0"/>
                                      </p:stCondLst>
                                      <p:childTnLst>
                                        <p:anim calcmode="lin" valueType="num">
                                          <p:cBhvr>
                                            <p:cTn id="48" dur="1000"/>
                                            <p:tgtEl>
                                              <p:spTgt spid="83"/>
                                            </p:tgtEl>
                                            <p:attrNameLst>
                                              <p:attrName>ppt_w</p:attrName>
                                            </p:attrNameLst>
                                          </p:cBhvr>
                                          <p:tavLst>
                                            <p:tav tm="0">
                                              <p:val>
                                                <p:strVal val="ppt_w"/>
                                              </p:val>
                                            </p:tav>
                                            <p:tav tm="100000">
                                              <p:val>
                                                <p:fltVal val="0"/>
                                              </p:val>
                                            </p:tav>
                                          </p:tavLst>
                                        </p:anim>
                                        <p:anim calcmode="lin" valueType="num">
                                          <p:cBhvr>
                                            <p:cTn id="49" dur="1000"/>
                                            <p:tgtEl>
                                              <p:spTgt spid="83"/>
                                            </p:tgtEl>
                                            <p:attrNameLst>
                                              <p:attrName>ppt_h</p:attrName>
                                            </p:attrNameLst>
                                          </p:cBhvr>
                                          <p:tavLst>
                                            <p:tav tm="0">
                                              <p:val>
                                                <p:strVal val="ppt_h"/>
                                              </p:val>
                                            </p:tav>
                                            <p:tav tm="100000">
                                              <p:val>
                                                <p:fltVal val="0"/>
                                              </p:val>
                                            </p:tav>
                                          </p:tavLst>
                                        </p:anim>
                                        <p:anim calcmode="lin" valueType="num">
                                          <p:cBhvr>
                                            <p:cTn id="50" dur="1000"/>
                                            <p:tgtEl>
                                              <p:spTgt spid="83"/>
                                            </p:tgtEl>
                                            <p:attrNameLst>
                                              <p:attrName>style.rotation</p:attrName>
                                            </p:attrNameLst>
                                          </p:cBhvr>
                                          <p:tavLst>
                                            <p:tav tm="0">
                                              <p:val>
                                                <p:fltVal val="0"/>
                                              </p:val>
                                            </p:tav>
                                            <p:tav tm="100000">
                                              <p:val>
                                                <p:fltVal val="90"/>
                                              </p:val>
                                            </p:tav>
                                          </p:tavLst>
                                        </p:anim>
                                        <p:animEffect transition="out" filter="fade">
                                          <p:cBhvr>
                                            <p:cTn id="51" dur="1000"/>
                                            <p:tgtEl>
                                              <p:spTgt spid="83"/>
                                            </p:tgtEl>
                                          </p:cBhvr>
                                        </p:animEffect>
                                        <p:set>
                                          <p:cBhvr>
                                            <p:cTn id="52" dur="1" fill="hold">
                                              <p:stCondLst>
                                                <p:cond delay="9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53" restart="whenNotActive" fill="hold" evtFilter="cancelBubble" nodeType="interactiveSeq">
                    <p:stCondLst>
                      <p:cond evt="onClick" delay="0">
                        <p:tgtEl>
                          <p:spTgt spid="86"/>
                        </p:tgtEl>
                      </p:cond>
                    </p:stCondLst>
                    <p:endSync evt="end" delay="0">
                      <p:rtn val="all"/>
                    </p:endSync>
                    <p:childTnLst>
                      <p:par>
                        <p:cTn id="54" fill="hold">
                          <p:stCondLst>
                            <p:cond delay="0"/>
                          </p:stCondLst>
                          <p:childTnLst>
                            <p:par>
                              <p:cTn id="55" fill="hold">
                                <p:stCondLst>
                                  <p:cond delay="0"/>
                                </p:stCondLst>
                                <p:childTnLst>
                                  <p:par>
                                    <p:cTn id="56" presetID="26" presetClass="emph" presetSubtype="0" fill="hold" nodeType="withEffect">
                                      <p:stCondLst>
                                        <p:cond delay="0"/>
                                      </p:stCondLst>
                                      <p:childTnLst>
                                        <p:animEffect transition="out" filter="fade">
                                          <p:cBhvr>
                                            <p:cTn id="57" dur="500" tmFilter="0, 0; .2, .5; .8, .5; 1, 0"/>
                                            <p:tgtEl>
                                              <p:spTgt spid="86"/>
                                            </p:tgtEl>
                                          </p:cBhvr>
                                        </p:animEffect>
                                        <p:animScale>
                                          <p:cBhvr>
                                            <p:cTn id="58" dur="250" autoRev="1" fill="hold"/>
                                            <p:tgtEl>
                                              <p:spTgt spid="86"/>
                                            </p:tgtEl>
                                          </p:cBhvr>
                                          <p:by x="105000" y="105000"/>
                                        </p:animScale>
                                      </p:childTnLst>
                                      <p:subTnLst>
                                        <p:audio>
                                          <p:cMediaNode>
                                            <p:cTn display="0" masterRel="sameClick">
                                              <p:stCondLst>
                                                <p:cond evt="begin" delay="0">
                                                  <p:tn val="56"/>
                                                </p:cond>
                                              </p:stCondLst>
                                              <p:endCondLst>
                                                <p:cond evt="onStopAudio" delay="0">
                                                  <p:tgtEl>
                                                    <p:sldTgt/>
                                                  </p:tgtEl>
                                                </p:cond>
                                              </p:endCondLst>
                                            </p:cTn>
                                            <p:tgtEl>
                                              <p:sndTgt r:embed="rId13" name="hammer.wav"/>
                                            </p:tgtEl>
                                          </p:cMediaNode>
                                        </p:audio>
                                      </p:subTnLst>
                                    </p:cTn>
                                  </p:par>
                                </p:childTnLst>
                              </p:cTn>
                            </p:par>
                            <p:par>
                              <p:cTn id="59" fill="hold">
                                <p:stCondLst>
                                  <p:cond delay="500"/>
                                </p:stCondLst>
                                <p:childTnLst>
                                  <p:par>
                                    <p:cTn id="60" presetID="31" presetClass="exit" presetSubtype="0" fill="hold" nodeType="afterEffect">
                                      <p:stCondLst>
                                        <p:cond delay="0"/>
                                      </p:stCondLst>
                                      <p:childTnLst>
                                        <p:anim calcmode="lin" valueType="num">
                                          <p:cBhvr>
                                            <p:cTn id="61" dur="1000"/>
                                            <p:tgtEl>
                                              <p:spTgt spid="86"/>
                                            </p:tgtEl>
                                            <p:attrNameLst>
                                              <p:attrName>ppt_w</p:attrName>
                                            </p:attrNameLst>
                                          </p:cBhvr>
                                          <p:tavLst>
                                            <p:tav tm="0">
                                              <p:val>
                                                <p:strVal val="ppt_w"/>
                                              </p:val>
                                            </p:tav>
                                            <p:tav tm="100000">
                                              <p:val>
                                                <p:fltVal val="0"/>
                                              </p:val>
                                            </p:tav>
                                          </p:tavLst>
                                        </p:anim>
                                        <p:anim calcmode="lin" valueType="num">
                                          <p:cBhvr>
                                            <p:cTn id="62" dur="1000"/>
                                            <p:tgtEl>
                                              <p:spTgt spid="86"/>
                                            </p:tgtEl>
                                            <p:attrNameLst>
                                              <p:attrName>ppt_h</p:attrName>
                                            </p:attrNameLst>
                                          </p:cBhvr>
                                          <p:tavLst>
                                            <p:tav tm="0">
                                              <p:val>
                                                <p:strVal val="ppt_h"/>
                                              </p:val>
                                            </p:tav>
                                            <p:tav tm="100000">
                                              <p:val>
                                                <p:fltVal val="0"/>
                                              </p:val>
                                            </p:tav>
                                          </p:tavLst>
                                        </p:anim>
                                        <p:anim calcmode="lin" valueType="num">
                                          <p:cBhvr>
                                            <p:cTn id="63" dur="1000"/>
                                            <p:tgtEl>
                                              <p:spTgt spid="86"/>
                                            </p:tgtEl>
                                            <p:attrNameLst>
                                              <p:attrName>style.rotation</p:attrName>
                                            </p:attrNameLst>
                                          </p:cBhvr>
                                          <p:tavLst>
                                            <p:tav tm="0">
                                              <p:val>
                                                <p:fltVal val="0"/>
                                              </p:val>
                                            </p:tav>
                                            <p:tav tm="100000">
                                              <p:val>
                                                <p:fltVal val="90"/>
                                              </p:val>
                                            </p:tav>
                                          </p:tavLst>
                                        </p:anim>
                                        <p:animEffect transition="out" filter="fade">
                                          <p:cBhvr>
                                            <p:cTn id="64" dur="1000"/>
                                            <p:tgtEl>
                                              <p:spTgt spid="86"/>
                                            </p:tgtEl>
                                          </p:cBhvr>
                                        </p:animEffect>
                                        <p:set>
                                          <p:cBhvr>
                                            <p:cTn id="65" dur="1" fill="hold">
                                              <p:stCondLst>
                                                <p:cond delay="9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86"/>
                      </p:tgtEl>
                    </p:cond>
                  </p:nextCondLst>
                </p:seq>
                <p:seq concurrent="1" nextAc="seek">
                  <p:cTn id="66" restart="whenNotActive" fill="hold" evtFilter="cancelBubble" nodeType="interactiveSeq">
                    <p:stCondLst>
                      <p:cond evt="onClick" delay="0">
                        <p:tgtEl>
                          <p:spTgt spid="89"/>
                        </p:tgtEl>
                      </p:cond>
                    </p:stCondLst>
                    <p:endSync evt="end" delay="0">
                      <p:rtn val="all"/>
                    </p:endSync>
                    <p:childTnLst>
                      <p:par>
                        <p:cTn id="67" fill="hold">
                          <p:stCondLst>
                            <p:cond delay="0"/>
                          </p:stCondLst>
                          <p:childTnLst>
                            <p:par>
                              <p:cTn id="68" fill="hold">
                                <p:stCondLst>
                                  <p:cond delay="0"/>
                                </p:stCondLst>
                                <p:childTnLst>
                                  <p:par>
                                    <p:cTn id="69" presetID="26" presetClass="emph" presetSubtype="0" fill="hold" nodeType="withEffect">
                                      <p:stCondLst>
                                        <p:cond delay="0"/>
                                      </p:stCondLst>
                                      <p:childTnLst>
                                        <p:animEffect transition="out" filter="fade">
                                          <p:cBhvr>
                                            <p:cTn id="70" dur="500" tmFilter="0, 0; .2, .5; .8, .5; 1, 0"/>
                                            <p:tgtEl>
                                              <p:spTgt spid="89"/>
                                            </p:tgtEl>
                                          </p:cBhvr>
                                        </p:animEffect>
                                        <p:animScale>
                                          <p:cBhvr>
                                            <p:cTn id="71" dur="250" autoRev="1" fill="hold"/>
                                            <p:tgtEl>
                                              <p:spTgt spid="89"/>
                                            </p:tgtEl>
                                          </p:cBhvr>
                                          <p:by x="105000" y="105000"/>
                                        </p:animScale>
                                      </p:childTnLst>
                                      <p:subTnLst>
                                        <p:audio>
                                          <p:cMediaNode>
                                            <p:cTn display="0" masterRel="sameClick">
                                              <p:stCondLst>
                                                <p:cond evt="begin" delay="0">
                                                  <p:tn val="69"/>
                                                </p:cond>
                                              </p:stCondLst>
                                              <p:endCondLst>
                                                <p:cond evt="onStopAudio" delay="0">
                                                  <p:tgtEl>
                                                    <p:sldTgt/>
                                                  </p:tgtEl>
                                                </p:cond>
                                              </p:endCondLst>
                                            </p:cTn>
                                            <p:tgtEl>
                                              <p:sndTgt r:embed="rId13" name="hammer.wav"/>
                                            </p:tgtEl>
                                          </p:cMediaNode>
                                        </p:audio>
                                      </p:subTnLst>
                                    </p:cTn>
                                  </p:par>
                                  <p:par>
                                    <p:cTn id="72" presetID="49" presetClass="entr" presetSubtype="0" decel="100000" fill="hold" nodeType="withEffect">
                                      <p:stCondLst>
                                        <p:cond delay="0"/>
                                      </p:stCondLst>
                                      <p:childTnLst>
                                        <p:set>
                                          <p:cBhvr>
                                            <p:cTn id="73" dur="1" fill="hold">
                                              <p:stCondLst>
                                                <p:cond delay="0"/>
                                              </p:stCondLst>
                                            </p:cTn>
                                            <p:tgtEl>
                                              <p:spTgt spid="92"/>
                                            </p:tgtEl>
                                            <p:attrNameLst>
                                              <p:attrName>style.visibility</p:attrName>
                                            </p:attrNameLst>
                                          </p:cBhvr>
                                          <p:to>
                                            <p:strVal val="visible"/>
                                          </p:to>
                                        </p:set>
                                        <p:anim calcmode="lin" valueType="num">
                                          <p:cBhvr>
                                            <p:cTn id="74" dur="500" fill="hold"/>
                                            <p:tgtEl>
                                              <p:spTgt spid="92"/>
                                            </p:tgtEl>
                                            <p:attrNameLst>
                                              <p:attrName>ppt_w</p:attrName>
                                            </p:attrNameLst>
                                          </p:cBhvr>
                                          <p:tavLst>
                                            <p:tav tm="0">
                                              <p:val>
                                                <p:fltVal val="0"/>
                                              </p:val>
                                            </p:tav>
                                            <p:tav tm="100000">
                                              <p:val>
                                                <p:strVal val="#ppt_w"/>
                                              </p:val>
                                            </p:tav>
                                          </p:tavLst>
                                        </p:anim>
                                        <p:anim calcmode="lin" valueType="num">
                                          <p:cBhvr>
                                            <p:cTn id="75" dur="500" fill="hold"/>
                                            <p:tgtEl>
                                              <p:spTgt spid="92"/>
                                            </p:tgtEl>
                                            <p:attrNameLst>
                                              <p:attrName>ppt_h</p:attrName>
                                            </p:attrNameLst>
                                          </p:cBhvr>
                                          <p:tavLst>
                                            <p:tav tm="0">
                                              <p:val>
                                                <p:fltVal val="0"/>
                                              </p:val>
                                            </p:tav>
                                            <p:tav tm="100000">
                                              <p:val>
                                                <p:strVal val="#ppt_h"/>
                                              </p:val>
                                            </p:tav>
                                          </p:tavLst>
                                        </p:anim>
                                        <p:anim calcmode="lin" valueType="num">
                                          <p:cBhvr>
                                            <p:cTn id="76" dur="500" fill="hold"/>
                                            <p:tgtEl>
                                              <p:spTgt spid="92"/>
                                            </p:tgtEl>
                                            <p:attrNameLst>
                                              <p:attrName>style.rotation</p:attrName>
                                            </p:attrNameLst>
                                          </p:cBhvr>
                                          <p:tavLst>
                                            <p:tav tm="0">
                                              <p:val>
                                                <p:fltVal val="360"/>
                                              </p:val>
                                            </p:tav>
                                            <p:tav tm="100000">
                                              <p:val>
                                                <p:fltVal val="0"/>
                                              </p:val>
                                            </p:tav>
                                          </p:tavLst>
                                        </p:anim>
                                        <p:animEffect transition="in" filter="fade">
                                          <p:cBhvr>
                                            <p:cTn id="77" dur="500"/>
                                            <p:tgtEl>
                                              <p:spTgt spid="92"/>
                                            </p:tgtEl>
                                          </p:cBhvr>
                                        </p:animEffect>
                                      </p:childTnLst>
                                      <p:subTnLst>
                                        <p:audio>
                                          <p:cMediaNode>
                                            <p:cTn display="0" masterRel="sameClick">
                                              <p:stCondLst>
                                                <p:cond evt="begin" delay="0">
                                                  <p:tn val="72"/>
                                                </p:cond>
                                              </p:stCondLst>
                                              <p:endCondLst>
                                                <p:cond evt="onStopAudio" delay="0">
                                                  <p:tgtEl>
                                                    <p:sldTgt/>
                                                  </p:tgtEl>
                                                </p:cond>
                                              </p:endCondLst>
                                            </p:cTn>
                                            <p:tgtEl>
                                              <p:sndTgt r:embed="rId14" name="chimes.wav"/>
                                            </p:tgtEl>
                                          </p:cMediaNode>
                                        </p:audio>
                                      </p:subTnLst>
                                    </p:cTn>
                                  </p:par>
                                  <p:par>
                                    <p:cTn id="78" presetID="32" presetClass="emph" presetSubtype="0" fill="hold" nodeType="withEffect">
                                      <p:stCondLst>
                                        <p:cond delay="200"/>
                                      </p:stCondLst>
                                      <p:childTnLst>
                                        <p:animRot by="120000">
                                          <p:cBhvr>
                                            <p:cTn id="79" dur="100" fill="hold">
                                              <p:stCondLst>
                                                <p:cond delay="0"/>
                                              </p:stCondLst>
                                            </p:cTn>
                                            <p:tgtEl>
                                              <p:spTgt spid="92"/>
                                            </p:tgtEl>
                                            <p:attrNameLst>
                                              <p:attrName>r</p:attrName>
                                            </p:attrNameLst>
                                          </p:cBhvr>
                                        </p:animRot>
                                        <p:animRot by="-240000">
                                          <p:cBhvr>
                                            <p:cTn id="80" dur="200" fill="hold">
                                              <p:stCondLst>
                                                <p:cond delay="200"/>
                                              </p:stCondLst>
                                            </p:cTn>
                                            <p:tgtEl>
                                              <p:spTgt spid="92"/>
                                            </p:tgtEl>
                                            <p:attrNameLst>
                                              <p:attrName>r</p:attrName>
                                            </p:attrNameLst>
                                          </p:cBhvr>
                                        </p:animRot>
                                        <p:animRot by="240000">
                                          <p:cBhvr>
                                            <p:cTn id="81" dur="200" fill="hold">
                                              <p:stCondLst>
                                                <p:cond delay="400"/>
                                              </p:stCondLst>
                                            </p:cTn>
                                            <p:tgtEl>
                                              <p:spTgt spid="92"/>
                                            </p:tgtEl>
                                            <p:attrNameLst>
                                              <p:attrName>r</p:attrName>
                                            </p:attrNameLst>
                                          </p:cBhvr>
                                        </p:animRot>
                                        <p:animRot by="-240000">
                                          <p:cBhvr>
                                            <p:cTn id="82" dur="200" fill="hold">
                                              <p:stCondLst>
                                                <p:cond delay="600"/>
                                              </p:stCondLst>
                                            </p:cTn>
                                            <p:tgtEl>
                                              <p:spTgt spid="92"/>
                                            </p:tgtEl>
                                            <p:attrNameLst>
                                              <p:attrName>r</p:attrName>
                                            </p:attrNameLst>
                                          </p:cBhvr>
                                        </p:animRot>
                                        <p:animRot by="120000">
                                          <p:cBhvr>
                                            <p:cTn id="83" dur="200" fill="hold">
                                              <p:stCondLst>
                                                <p:cond delay="800"/>
                                              </p:stCondLst>
                                            </p:cTn>
                                            <p:tgtEl>
                                              <p:spTgt spid="92"/>
                                            </p:tgtEl>
                                            <p:attrNameLst>
                                              <p:attrName>r</p:attrName>
                                            </p:attrNameLst>
                                          </p:cBhvr>
                                        </p:animRot>
                                      </p:childTnLst>
                                    </p:cTn>
                                  </p:par>
                                </p:childTnLst>
                              </p:cTn>
                            </p:par>
                          </p:childTnLst>
                        </p:cTn>
                      </p:par>
                    </p:childTnLst>
                  </p:cTn>
                  <p:nextCondLst>
                    <p:cond evt="onClick" delay="0">
                      <p:tgtEl>
                        <p:spTgt spid="89"/>
                      </p:tgtEl>
                    </p:cond>
                  </p:nextCondLst>
                </p:seq>
              </p:childTnLst>
            </p:cTn>
          </p:par>
        </p:tnLst>
        <p:bldLst>
          <p:bldP spid="57"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8AF87F-EAD5-695F-07DB-46BF8528CBC2}"/>
              </a:ext>
            </a:extLst>
          </p:cNvPr>
          <p:cNvPicPr>
            <a:picLocks noChangeAspect="1"/>
          </p:cNvPicPr>
          <p:nvPr/>
        </p:nvPicPr>
        <p:blipFill rotWithShape="1">
          <a:blip r:embed="rId4"/>
          <a:srcRect r="628"/>
          <a:stretch/>
        </p:blipFill>
        <p:spPr>
          <a:xfrm>
            <a:off x="0" y="0"/>
            <a:ext cx="12192000" cy="6858000"/>
          </a:xfrm>
          <a:prstGeom prst="rect">
            <a:avLst/>
          </a:prstGeom>
        </p:spPr>
      </p:pic>
      <p:grpSp>
        <p:nvGrpSpPr>
          <p:cNvPr id="44" name="组合 33">
            <a:extLst>
              <a:ext uri="{FF2B5EF4-FFF2-40B4-BE49-F238E27FC236}">
                <a16:creationId xmlns:a16="http://schemas.microsoft.com/office/drawing/2014/main" id="{2877442D-1BA9-3746-D945-6B704E5C31A1}"/>
              </a:ext>
            </a:extLst>
          </p:cNvPr>
          <p:cNvGrpSpPr/>
          <p:nvPr/>
        </p:nvGrpSpPr>
        <p:grpSpPr>
          <a:xfrm>
            <a:off x="4665467" y="1060645"/>
            <a:ext cx="839902" cy="798334"/>
            <a:chOff x="5327203" y="4853016"/>
            <a:chExt cx="1228119" cy="1194957"/>
          </a:xfrm>
        </p:grpSpPr>
        <p:grpSp>
          <p:nvGrpSpPr>
            <p:cNvPr id="45" name="组合 16">
              <a:extLst>
                <a:ext uri="{FF2B5EF4-FFF2-40B4-BE49-F238E27FC236}">
                  <a16:creationId xmlns:a16="http://schemas.microsoft.com/office/drawing/2014/main" id="{A5C23BD7-830E-2F26-E183-D0ED6ECCC24F}"/>
                </a:ext>
              </a:extLst>
            </p:cNvPr>
            <p:cNvGrpSpPr/>
            <p:nvPr/>
          </p:nvGrpSpPr>
          <p:grpSpPr>
            <a:xfrm>
              <a:off x="5327203" y="4853016"/>
              <a:ext cx="1228119" cy="1194957"/>
              <a:chOff x="9272337" y="-1404832"/>
              <a:chExt cx="1666055" cy="1621072"/>
            </a:xfrm>
          </p:grpSpPr>
          <p:sp>
            <p:nvSpPr>
              <p:cNvPr id="47" name="椭圆 17">
                <a:extLst>
                  <a:ext uri="{FF2B5EF4-FFF2-40B4-BE49-F238E27FC236}">
                    <a16:creationId xmlns:a16="http://schemas.microsoft.com/office/drawing/2014/main" id="{A2DD6904-4350-CBBE-A748-B29DBE0FE66B}"/>
                  </a:ext>
                </a:extLst>
              </p:cNvPr>
              <p:cNvSpPr/>
              <p:nvPr/>
            </p:nvSpPr>
            <p:spPr>
              <a:xfrm>
                <a:off x="9272337" y="-1377658"/>
                <a:ext cx="1593898" cy="1593898"/>
              </a:xfrm>
              <a:prstGeom prst="ellipse">
                <a:avLst/>
              </a:prstGeom>
              <a:solidFill>
                <a:srgbClr val="20B6BE"/>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ea"/>
                  <a:sym typeface="+mn-lt"/>
                </a:endParaRPr>
              </a:p>
            </p:txBody>
          </p:sp>
          <p:grpSp>
            <p:nvGrpSpPr>
              <p:cNvPr id="48" name="组合 18">
                <a:extLst>
                  <a:ext uri="{FF2B5EF4-FFF2-40B4-BE49-F238E27FC236}">
                    <a16:creationId xmlns:a16="http://schemas.microsoft.com/office/drawing/2014/main" id="{E10F5CDD-CAD6-7EDA-6B47-3345070075D7}"/>
                  </a:ext>
                </a:extLst>
              </p:cNvPr>
              <p:cNvGrpSpPr/>
              <p:nvPr/>
            </p:nvGrpSpPr>
            <p:grpSpPr>
              <a:xfrm>
                <a:off x="9272337" y="-1404832"/>
                <a:ext cx="1666055" cy="1597009"/>
                <a:chOff x="9437178" y="1562958"/>
                <a:chExt cx="1666055" cy="1597009"/>
              </a:xfrm>
            </p:grpSpPr>
            <p:sp>
              <p:nvSpPr>
                <p:cNvPr id="50" name="椭圆 20">
                  <a:extLst>
                    <a:ext uri="{FF2B5EF4-FFF2-40B4-BE49-F238E27FC236}">
                      <a16:creationId xmlns:a16="http://schemas.microsoft.com/office/drawing/2014/main" id="{727AB85C-1E4B-99C3-2C83-8D86943EEE1E}"/>
                    </a:ext>
                  </a:extLst>
                </p:cNvPr>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ea"/>
                    <a:sym typeface="+mn-lt"/>
                  </a:endParaRPr>
                </a:p>
              </p:txBody>
            </p:sp>
            <p:sp>
              <p:nvSpPr>
                <p:cNvPr id="51" name="椭圆 21">
                  <a:extLst>
                    <a:ext uri="{FF2B5EF4-FFF2-40B4-BE49-F238E27FC236}">
                      <a16:creationId xmlns:a16="http://schemas.microsoft.com/office/drawing/2014/main" id="{546A266B-11F2-8238-3A7F-7AE725B2399D}"/>
                    </a:ext>
                  </a:extLst>
                </p:cNvPr>
                <p:cNvSpPr/>
                <p:nvPr/>
              </p:nvSpPr>
              <p:spPr>
                <a:xfrm>
                  <a:off x="9440289" y="1562958"/>
                  <a:ext cx="1593898" cy="1593898"/>
                </a:xfrm>
                <a:prstGeom prst="ellipse">
                  <a:avLst/>
                </a:prstGeom>
                <a:gradFill flip="none" rotWithShape="1">
                  <a:gsLst>
                    <a:gs pos="0">
                      <a:srgbClr val="22F1F6"/>
                    </a:gs>
                    <a:gs pos="40000">
                      <a:srgbClr val="22F1F6"/>
                    </a:gs>
                    <a:gs pos="100000">
                      <a:srgbClr val="20B6BE">
                        <a:alpha val="0"/>
                      </a:srgbClr>
                    </a:gs>
                  </a:gsLst>
                  <a:path path="circle">
                    <a:fillToRect l="50000" t="-80000" r="50000" b="180000"/>
                  </a:path>
                  <a:tileRect/>
                </a:gradFill>
                <a:ln w="31750">
                  <a:solidFill>
                    <a:srgbClr val="22F1F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等线" panose="02010600030101010101" pitchFamily="2" charset="-122"/>
                    <a:cs typeface="+mn-ea"/>
                    <a:sym typeface="+mn-lt"/>
                  </a:endParaRPr>
                </a:p>
              </p:txBody>
            </p:sp>
            <p:sp>
              <p:nvSpPr>
                <p:cNvPr id="52" name="弧形 22">
                  <a:extLst>
                    <a:ext uri="{FF2B5EF4-FFF2-40B4-BE49-F238E27FC236}">
                      <a16:creationId xmlns:a16="http://schemas.microsoft.com/office/drawing/2014/main" id="{795D8818-D0AA-1E55-34BC-F1ECBE5955FF}"/>
                    </a:ext>
                  </a:extLst>
                </p:cNvPr>
                <p:cNvSpPr/>
                <p:nvPr/>
              </p:nvSpPr>
              <p:spPr>
                <a:xfrm rot="17150761">
                  <a:off x="9644486" y="1814857"/>
                  <a:ext cx="1137492" cy="1148484"/>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ea typeface="等线" panose="02010600030101010101" pitchFamily="2" charset="-122"/>
                    <a:cs typeface="+mn-ea"/>
                    <a:sym typeface="+mn-lt"/>
                  </a:endParaRPr>
                </a:p>
              </p:txBody>
            </p:sp>
            <p:sp>
              <p:nvSpPr>
                <p:cNvPr id="53" name="弧形 23">
                  <a:extLst>
                    <a:ext uri="{FF2B5EF4-FFF2-40B4-BE49-F238E27FC236}">
                      <a16:creationId xmlns:a16="http://schemas.microsoft.com/office/drawing/2014/main" id="{FCD697F6-E911-2306-6804-B71FFEEB5281}"/>
                    </a:ext>
                  </a:extLst>
                </p:cNvPr>
                <p:cNvSpPr/>
                <p:nvPr/>
              </p:nvSpPr>
              <p:spPr>
                <a:xfrm rot="15858068">
                  <a:off x="10035514" y="1409465"/>
                  <a:ext cx="816309" cy="1319128"/>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ea typeface="等线" panose="02010600030101010101" pitchFamily="2" charset="-122"/>
                    <a:cs typeface="+mn-ea"/>
                    <a:sym typeface="+mn-lt"/>
                  </a:endParaRPr>
                </a:p>
              </p:txBody>
            </p:sp>
          </p:grpSp>
          <p:sp>
            <p:nvSpPr>
              <p:cNvPr id="49" name="TextBox 1">
                <a:extLst>
                  <a:ext uri="{FF2B5EF4-FFF2-40B4-BE49-F238E27FC236}">
                    <a16:creationId xmlns:a16="http://schemas.microsoft.com/office/drawing/2014/main" id="{83962887-11C4-E0AC-0A5C-04C98B665B30}"/>
                  </a:ext>
                </a:extLst>
              </p:cNvPr>
              <p:cNvSpPr txBox="1"/>
              <p:nvPr/>
            </p:nvSpPr>
            <p:spPr>
              <a:xfrm>
                <a:off x="9541024" y="-1197527"/>
                <a:ext cx="1286735" cy="937442"/>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a:ln>
                    <a:noFill/>
                  </a:ln>
                  <a:solidFill>
                    <a:srgbClr val="FFFF00"/>
                  </a:solidFill>
                  <a:effectLst>
                    <a:outerShdw blurRad="177800" dist="50800" dir="16620000" sx="93000" sy="93000" rotWithShape="0">
                      <a:srgbClr val="20B6BE"/>
                    </a:outerShdw>
                  </a:effectLst>
                  <a:uLnTx/>
                  <a:uFillTx/>
                  <a:ea typeface="等线" panose="02010600030101010101" pitchFamily="2" charset="-122"/>
                  <a:cs typeface="+mn-ea"/>
                  <a:sym typeface="+mn-lt"/>
                </a:endParaRPr>
              </a:p>
            </p:txBody>
          </p:sp>
        </p:grpSp>
        <p:sp>
          <p:nvSpPr>
            <p:cNvPr id="46" name="文本框 58">
              <a:extLst>
                <a:ext uri="{FF2B5EF4-FFF2-40B4-BE49-F238E27FC236}">
                  <a16:creationId xmlns:a16="http://schemas.microsoft.com/office/drawing/2014/main" id="{FF4BB140-76AB-F52C-1E80-01A459909163}"/>
                </a:ext>
              </a:extLst>
            </p:cNvPr>
            <p:cNvSpPr txBox="1"/>
            <p:nvPr/>
          </p:nvSpPr>
          <p:spPr>
            <a:xfrm>
              <a:off x="5509898" y="5022795"/>
              <a:ext cx="879446" cy="8752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ea typeface="等线" panose="02010600030101010101" pitchFamily="2" charset="-122"/>
                  <a:cs typeface="+mn-ea"/>
                  <a:sym typeface="+mn-lt"/>
                </a:rPr>
                <a:t>02</a:t>
              </a:r>
              <a:endParaRPr kumimoji="0" lang="zh-CN" altLang="en-US" sz="4400" b="1" i="0" u="none" strike="noStrike" kern="1200" cap="none" spc="0" normalizeH="0" baseline="0" noProof="0" dirty="0">
                <a:ln>
                  <a:noFill/>
                </a:ln>
                <a:solidFill>
                  <a:prstClr val="white"/>
                </a:solidFill>
                <a:effectLst/>
                <a:uLnTx/>
                <a:uFillTx/>
                <a:ea typeface="等线" panose="02010600030101010101" pitchFamily="2" charset="-122"/>
                <a:cs typeface="+mn-ea"/>
                <a:sym typeface="+mn-lt"/>
              </a:endParaRPr>
            </a:p>
          </p:txBody>
        </p:sp>
      </p:grpSp>
      <p:grpSp>
        <p:nvGrpSpPr>
          <p:cNvPr id="54" name="组合 12">
            <a:extLst>
              <a:ext uri="{FF2B5EF4-FFF2-40B4-BE49-F238E27FC236}">
                <a16:creationId xmlns:a16="http://schemas.microsoft.com/office/drawing/2014/main" id="{39B6D5EE-3E99-F028-61FC-F7D69155A52A}"/>
              </a:ext>
            </a:extLst>
          </p:cNvPr>
          <p:cNvGrpSpPr/>
          <p:nvPr/>
        </p:nvGrpSpPr>
        <p:grpSpPr>
          <a:xfrm rot="20461740">
            <a:off x="4722047" y="2203043"/>
            <a:ext cx="394185" cy="584775"/>
            <a:chOff x="1267237" y="3967618"/>
            <a:chExt cx="1172591" cy="1825994"/>
          </a:xfrm>
        </p:grpSpPr>
        <p:sp>
          <p:nvSpPr>
            <p:cNvPr id="55" name="五角星 2">
              <a:extLst>
                <a:ext uri="{FF2B5EF4-FFF2-40B4-BE49-F238E27FC236}">
                  <a16:creationId xmlns:a16="http://schemas.microsoft.com/office/drawing/2014/main" id="{4AD3C2FC-58E4-991D-2646-DEF97663ACBE}"/>
                </a:ext>
              </a:extLst>
            </p:cNvPr>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DDF03"/>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ea"/>
                <a:sym typeface="+mn-lt"/>
              </a:endParaRPr>
            </a:p>
          </p:txBody>
        </p:sp>
        <p:sp>
          <p:nvSpPr>
            <p:cNvPr id="56" name="文本框 14">
              <a:extLst>
                <a:ext uri="{FF2B5EF4-FFF2-40B4-BE49-F238E27FC236}">
                  <a16:creationId xmlns:a16="http://schemas.microsoft.com/office/drawing/2014/main" id="{8D38D001-E217-8EF0-0237-063CC5C2F3D1}"/>
                </a:ext>
              </a:extLst>
            </p:cNvPr>
            <p:cNvSpPr txBox="1"/>
            <p:nvPr/>
          </p:nvSpPr>
          <p:spPr>
            <a:xfrm>
              <a:off x="1334949" y="3967618"/>
              <a:ext cx="549523" cy="1825994"/>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w="25400">
                  <a:solidFill>
                    <a:srgbClr val="20B6BE"/>
                  </a:solidFill>
                </a:ln>
                <a:solidFill>
                  <a:prstClr val="white"/>
                </a:solidFill>
                <a:effectLst/>
                <a:uLnTx/>
                <a:uFillTx/>
                <a:ea typeface="等线" panose="02010600030101010101" pitchFamily="2" charset="-122"/>
                <a:cs typeface="+mn-ea"/>
                <a:sym typeface="+mn-lt"/>
              </a:endParaRPr>
            </a:p>
          </p:txBody>
        </p:sp>
      </p:grpSp>
      <p:sp>
        <p:nvSpPr>
          <p:cNvPr id="57" name="TextBox 56">
            <a:extLst>
              <a:ext uri="{FF2B5EF4-FFF2-40B4-BE49-F238E27FC236}">
                <a16:creationId xmlns:a16="http://schemas.microsoft.com/office/drawing/2014/main" id="{7805AD80-7257-E2F7-8F5A-64835E0F20A7}"/>
              </a:ext>
            </a:extLst>
          </p:cNvPr>
          <p:cNvSpPr txBox="1"/>
          <p:nvPr/>
        </p:nvSpPr>
        <p:spPr>
          <a:xfrm>
            <a:off x="5624003" y="1136150"/>
            <a:ext cx="349955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ea typeface="+mn-ea"/>
                <a:cs typeface="+mn-cs"/>
              </a:rPr>
              <a:t>Năng</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lực</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chú</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trọng</a:t>
            </a:r>
            <a:r>
              <a:rPr kumimoji="0" lang="en-US" sz="3600" b="1" i="0" u="none" strike="noStrike" kern="1200" cap="none" spc="0" normalizeH="0" baseline="0" noProof="0" dirty="0">
                <a:ln>
                  <a:noFill/>
                </a:ln>
                <a:solidFill>
                  <a:prstClr val="black"/>
                </a:solidFill>
                <a:effectLst/>
                <a:uLnTx/>
                <a:uFillTx/>
                <a:ea typeface="+mn-ea"/>
                <a:cs typeface="+mn-cs"/>
              </a:rPr>
              <a:t>:</a:t>
            </a:r>
          </a:p>
        </p:txBody>
      </p:sp>
      <p:grpSp>
        <p:nvGrpSpPr>
          <p:cNvPr id="69" name="组合 3">
            <a:extLst>
              <a:ext uri="{FF2B5EF4-FFF2-40B4-BE49-F238E27FC236}">
                <a16:creationId xmlns:a16="http://schemas.microsoft.com/office/drawing/2014/main" id="{648C37B5-3E4C-C851-715B-9C29265F58E5}"/>
              </a:ext>
            </a:extLst>
          </p:cNvPr>
          <p:cNvGrpSpPr/>
          <p:nvPr/>
        </p:nvGrpSpPr>
        <p:grpSpPr>
          <a:xfrm flipH="1">
            <a:off x="2700079" y="1983401"/>
            <a:ext cx="1965645" cy="1232847"/>
            <a:chOff x="594425" y="1153191"/>
            <a:chExt cx="2605975" cy="1634460"/>
          </a:xfrm>
        </p:grpSpPr>
        <p:sp>
          <p:nvSpPr>
            <p:cNvPr id="70" name="任意多边形 9">
              <a:extLst>
                <a:ext uri="{FF2B5EF4-FFF2-40B4-BE49-F238E27FC236}">
                  <a16:creationId xmlns:a16="http://schemas.microsoft.com/office/drawing/2014/main" id="{B1BDAD0D-3205-A8D3-A42E-18DE88844497}"/>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ea"/>
                <a:sym typeface="+mn-lt"/>
              </a:endParaRPr>
            </a:p>
          </p:txBody>
        </p:sp>
        <p:sp>
          <p:nvSpPr>
            <p:cNvPr id="71" name="任意多边形 10">
              <a:extLst>
                <a:ext uri="{FF2B5EF4-FFF2-40B4-BE49-F238E27FC236}">
                  <a16:creationId xmlns:a16="http://schemas.microsoft.com/office/drawing/2014/main" id="{6D3A7333-8181-7FA9-B59C-25A4802D2A2F}"/>
                </a:ext>
              </a:extLst>
            </p:cNvPr>
            <p:cNvSpPr/>
            <p:nvPr/>
          </p:nvSpPr>
          <p:spPr>
            <a:xfrm>
              <a:off x="594425"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01600" dir="3600000">
                <a:srgbClr val="19B4C9">
                  <a:alpha val="5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等线" panose="02010600030101010101" pitchFamily="2" charset="-122"/>
                <a:cs typeface="+mn-ea"/>
                <a:sym typeface="+mn-lt"/>
              </a:endParaRPr>
            </a:p>
          </p:txBody>
        </p:sp>
      </p:grpSp>
      <p:grpSp>
        <p:nvGrpSpPr>
          <p:cNvPr id="72" name="组合 12">
            <a:extLst>
              <a:ext uri="{FF2B5EF4-FFF2-40B4-BE49-F238E27FC236}">
                <a16:creationId xmlns:a16="http://schemas.microsoft.com/office/drawing/2014/main" id="{83D3CEF7-88A0-26B5-317D-7C4EFA358CEA}"/>
              </a:ext>
            </a:extLst>
          </p:cNvPr>
          <p:cNvGrpSpPr/>
          <p:nvPr/>
        </p:nvGrpSpPr>
        <p:grpSpPr>
          <a:xfrm>
            <a:off x="2985906" y="1796467"/>
            <a:ext cx="619808" cy="781621"/>
            <a:chOff x="1267237" y="4149067"/>
            <a:chExt cx="1172591" cy="1478718"/>
          </a:xfrm>
        </p:grpSpPr>
        <p:sp>
          <p:nvSpPr>
            <p:cNvPr id="73" name="五角星 2">
              <a:extLst>
                <a:ext uri="{FF2B5EF4-FFF2-40B4-BE49-F238E27FC236}">
                  <a16:creationId xmlns:a16="http://schemas.microsoft.com/office/drawing/2014/main" id="{8ED7B84C-F11C-F7E2-4976-4A7A8016679D}"/>
                </a:ext>
              </a:extLst>
            </p:cNvPr>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DDF03"/>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ea"/>
                <a:sym typeface="+mn-lt"/>
              </a:endParaRPr>
            </a:p>
          </p:txBody>
        </p:sp>
        <p:sp>
          <p:nvSpPr>
            <p:cNvPr id="74" name="文本框 14">
              <a:extLst>
                <a:ext uri="{FF2B5EF4-FFF2-40B4-BE49-F238E27FC236}">
                  <a16:creationId xmlns:a16="http://schemas.microsoft.com/office/drawing/2014/main" id="{2A2EDC2A-352E-A132-7538-395D355BA514}"/>
                </a:ext>
              </a:extLst>
            </p:cNvPr>
            <p:cNvSpPr txBox="1"/>
            <p:nvPr/>
          </p:nvSpPr>
          <p:spPr>
            <a:xfrm>
              <a:off x="1496256" y="4521472"/>
              <a:ext cx="349485" cy="1106313"/>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w="25400">
                  <a:solidFill>
                    <a:srgbClr val="20B6BE"/>
                  </a:solidFill>
                </a:ln>
                <a:solidFill>
                  <a:prstClr val="white"/>
                </a:solidFill>
                <a:effectLst/>
                <a:uLnTx/>
                <a:uFillTx/>
                <a:ea typeface="等线" panose="02010600030101010101" pitchFamily="2" charset="-122"/>
                <a:cs typeface="+mn-ea"/>
                <a:sym typeface="+mn-lt"/>
              </a:endParaRPr>
            </a:p>
          </p:txBody>
        </p:sp>
      </p:grpSp>
      <p:grpSp>
        <p:nvGrpSpPr>
          <p:cNvPr id="76" name="Group 75"/>
          <p:cNvGrpSpPr/>
          <p:nvPr/>
        </p:nvGrpSpPr>
        <p:grpSpPr>
          <a:xfrm>
            <a:off x="-571884" y="343701"/>
            <a:ext cx="12485976" cy="2173912"/>
            <a:chOff x="-571883" y="294969"/>
            <a:chExt cx="12485976" cy="2173912"/>
          </a:xfrm>
        </p:grpSpPr>
        <p:grpSp>
          <p:nvGrpSpPr>
            <p:cNvPr id="77" name="Group 76"/>
            <p:cNvGrpSpPr/>
            <p:nvPr/>
          </p:nvGrpSpPr>
          <p:grpSpPr>
            <a:xfrm>
              <a:off x="-571883" y="294969"/>
              <a:ext cx="12485976" cy="2173912"/>
              <a:chOff x="-571883" y="294969"/>
              <a:chExt cx="12485976" cy="2173912"/>
            </a:xfrm>
          </p:grpSpPr>
          <p:sp>
            <p:nvSpPr>
              <p:cNvPr id="79" name="Hình chữ nhật: Góc Tròn 13">
                <a:extLst>
                  <a:ext uri="{FF2B5EF4-FFF2-40B4-BE49-F238E27FC236}">
                    <a16:creationId xmlns:a16="http://schemas.microsoft.com/office/drawing/2014/main" id="{B3661555-36CB-FCE4-454A-B9815472727D}"/>
                  </a:ext>
                </a:extLst>
              </p:cNvPr>
              <p:cNvSpPr/>
              <p:nvPr/>
            </p:nvSpPr>
            <p:spPr>
              <a:xfrm>
                <a:off x="383136" y="294969"/>
                <a:ext cx="11530957" cy="2173912"/>
              </a:xfrm>
              <a:custGeom>
                <a:avLst/>
                <a:gdLst>
                  <a:gd name="connsiteX0" fmla="*/ 0 w 11530957"/>
                  <a:gd name="connsiteY0" fmla="*/ 362326 h 2173912"/>
                  <a:gd name="connsiteX1" fmla="*/ 362326 w 11530957"/>
                  <a:gd name="connsiteY1" fmla="*/ 0 h 2173912"/>
                  <a:gd name="connsiteX2" fmla="*/ 11168631 w 11530957"/>
                  <a:gd name="connsiteY2" fmla="*/ 0 h 2173912"/>
                  <a:gd name="connsiteX3" fmla="*/ 11530957 w 11530957"/>
                  <a:gd name="connsiteY3" fmla="*/ 362326 h 2173912"/>
                  <a:gd name="connsiteX4" fmla="*/ 11530957 w 11530957"/>
                  <a:gd name="connsiteY4" fmla="*/ 1811586 h 2173912"/>
                  <a:gd name="connsiteX5" fmla="*/ 11168631 w 11530957"/>
                  <a:gd name="connsiteY5" fmla="*/ 2173912 h 2173912"/>
                  <a:gd name="connsiteX6" fmla="*/ 362326 w 11530957"/>
                  <a:gd name="connsiteY6" fmla="*/ 2173912 h 2173912"/>
                  <a:gd name="connsiteX7" fmla="*/ 0 w 11530957"/>
                  <a:gd name="connsiteY7" fmla="*/ 1811586 h 2173912"/>
                  <a:gd name="connsiteX8" fmla="*/ 0 w 11530957"/>
                  <a:gd name="connsiteY8" fmla="*/ 362326 h 217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2173912" fill="none" extrusionOk="0">
                    <a:moveTo>
                      <a:pt x="0" y="362326"/>
                    </a:moveTo>
                    <a:cubicBezTo>
                      <a:pt x="-13895" y="163083"/>
                      <a:pt x="161346" y="4960"/>
                      <a:pt x="362326" y="0"/>
                    </a:cubicBezTo>
                    <a:cubicBezTo>
                      <a:pt x="4594817" y="77600"/>
                      <a:pt x="9911360" y="-27269"/>
                      <a:pt x="11168631" y="0"/>
                    </a:cubicBezTo>
                    <a:cubicBezTo>
                      <a:pt x="11379880" y="-14698"/>
                      <a:pt x="11548733" y="167452"/>
                      <a:pt x="11530957" y="362326"/>
                    </a:cubicBezTo>
                    <a:cubicBezTo>
                      <a:pt x="11650298" y="734533"/>
                      <a:pt x="11461025" y="1581505"/>
                      <a:pt x="11530957" y="1811586"/>
                    </a:cubicBezTo>
                    <a:cubicBezTo>
                      <a:pt x="11514320" y="2005185"/>
                      <a:pt x="11338908" y="2187068"/>
                      <a:pt x="11168631" y="2173912"/>
                    </a:cubicBezTo>
                    <a:cubicBezTo>
                      <a:pt x="8916905" y="2223089"/>
                      <a:pt x="3453281" y="2051210"/>
                      <a:pt x="362326" y="2173912"/>
                    </a:cubicBezTo>
                    <a:cubicBezTo>
                      <a:pt x="157406" y="2210876"/>
                      <a:pt x="-15980" y="2025452"/>
                      <a:pt x="0" y="1811586"/>
                    </a:cubicBezTo>
                    <a:cubicBezTo>
                      <a:pt x="11780" y="1092457"/>
                      <a:pt x="-78357" y="1026037"/>
                      <a:pt x="0" y="362326"/>
                    </a:cubicBezTo>
                    <a:close/>
                  </a:path>
                  <a:path w="11530957" h="2173912" stroke="0" extrusionOk="0">
                    <a:moveTo>
                      <a:pt x="0" y="362326"/>
                    </a:moveTo>
                    <a:cubicBezTo>
                      <a:pt x="12417" y="160800"/>
                      <a:pt x="167098" y="-326"/>
                      <a:pt x="362326" y="0"/>
                    </a:cubicBezTo>
                    <a:cubicBezTo>
                      <a:pt x="2766759" y="-129276"/>
                      <a:pt x="6400469" y="-77778"/>
                      <a:pt x="11168631" y="0"/>
                    </a:cubicBezTo>
                    <a:cubicBezTo>
                      <a:pt x="11363877" y="-15498"/>
                      <a:pt x="11527433" y="182538"/>
                      <a:pt x="11530957" y="362326"/>
                    </a:cubicBezTo>
                    <a:cubicBezTo>
                      <a:pt x="11462788" y="649621"/>
                      <a:pt x="11566852" y="1264960"/>
                      <a:pt x="11530957" y="1811586"/>
                    </a:cubicBezTo>
                    <a:cubicBezTo>
                      <a:pt x="11531995" y="2013883"/>
                      <a:pt x="11358891" y="2177258"/>
                      <a:pt x="11168631" y="2173912"/>
                    </a:cubicBezTo>
                    <a:cubicBezTo>
                      <a:pt x="9850207" y="2218132"/>
                      <a:pt x="1969469" y="2144530"/>
                      <a:pt x="362326" y="2173912"/>
                    </a:cubicBezTo>
                    <a:cubicBezTo>
                      <a:pt x="160960" y="2169074"/>
                      <a:pt x="-36377" y="2003286"/>
                      <a:pt x="0" y="1811586"/>
                    </a:cubicBezTo>
                    <a:cubicBezTo>
                      <a:pt x="35307" y="1251542"/>
                      <a:pt x="-43835" y="902575"/>
                      <a:pt x="0" y="362326"/>
                    </a:cubicBezTo>
                    <a:close/>
                  </a:path>
                </a:pathLst>
              </a:custGeom>
              <a:solidFill>
                <a:schemeClr val="bg1"/>
              </a:solidFill>
              <a:ln w="76200">
                <a:solidFill>
                  <a:srgbClr val="C9DB64"/>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80" name="Nhóm 23">
                <a:extLst>
                  <a:ext uri="{FF2B5EF4-FFF2-40B4-BE49-F238E27FC236}">
                    <a16:creationId xmlns:a16="http://schemas.microsoft.com/office/drawing/2014/main" id="{21689025-61A3-14EC-24BE-F79F7A0EA702}"/>
                  </a:ext>
                </a:extLst>
              </p:cNvPr>
              <p:cNvGrpSpPr/>
              <p:nvPr/>
            </p:nvGrpSpPr>
            <p:grpSpPr>
              <a:xfrm>
                <a:off x="-571883" y="979066"/>
                <a:ext cx="4297127" cy="1400511"/>
                <a:chOff x="1429582" y="3922475"/>
                <a:chExt cx="4297127" cy="1400511"/>
              </a:xfrm>
            </p:grpSpPr>
            <p:sp>
              <p:nvSpPr>
                <p:cNvPr id="81" name="TextBox 67">
                  <a:extLst>
                    <a:ext uri="{FF2B5EF4-FFF2-40B4-BE49-F238E27FC236}">
                      <a16:creationId xmlns:a16="http://schemas.microsoft.com/office/drawing/2014/main" id="{A2CE281D-9856-7095-3FAE-4107D2F58A47}"/>
                    </a:ext>
                  </a:extLst>
                </p:cNvPr>
                <p:cNvSpPr txBox="1"/>
                <p:nvPr/>
              </p:nvSpPr>
              <p:spPr>
                <a:xfrm>
                  <a:off x="1429582" y="3922475"/>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190500">
                        <a:solidFill>
                          <a:prstClr val="white"/>
                        </a:solidFill>
                        <a:prstDash val="solid"/>
                      </a:ln>
                      <a:solidFill>
                        <a:prstClr val="black"/>
                      </a:solidFill>
                      <a:effectLst>
                        <a:outerShdw blurRad="12700" dist="38100" dir="2700000" algn="tl" rotWithShape="0">
                          <a:srgbClr val="5B9BD5">
                            <a:lumMod val="60000"/>
                            <a:lumOff val="40000"/>
                          </a:srgbClr>
                        </a:outerShdw>
                      </a:effectLst>
                      <a:uLnTx/>
                      <a:uFillTx/>
                      <a:ea typeface="LNTH-LuoLuoNotangYuanTi 1" pitchFamily="2" charset="-128"/>
                      <a:cs typeface="LNTH-LuoLuoNotangYuanTi 1" pitchFamily="2" charset="-128"/>
                    </a:rPr>
                    <a:t>Câu</a:t>
                  </a:r>
                  <a:r>
                    <a:rPr kumimoji="0" lang="en-US" sz="5400" b="1" i="0" u="none" strike="noStrike" kern="1200" cap="none" spc="0" normalizeH="0" baseline="0" noProof="0" dirty="0">
                      <a:ln w="190500">
                        <a:solidFill>
                          <a:prstClr val="white"/>
                        </a:solidFill>
                        <a:prstDash val="solid"/>
                      </a:ln>
                      <a:solidFill>
                        <a:prstClr val="black"/>
                      </a:solidFill>
                      <a:effectLst>
                        <a:outerShdw blurRad="12700" dist="38100" dir="2700000" algn="tl" rotWithShape="0">
                          <a:srgbClr val="5B9BD5">
                            <a:lumMod val="60000"/>
                            <a:lumOff val="40000"/>
                          </a:srgbClr>
                        </a:outerShdw>
                      </a:effectLst>
                      <a:uLnTx/>
                      <a:uFillTx/>
                      <a:ea typeface="LNTH-LuoLuoNotangYuanTi 1" pitchFamily="2" charset="-128"/>
                      <a:cs typeface="LNTH-LuoLuoNotangYuanTi 1" pitchFamily="2" charset="-128"/>
                    </a:rPr>
                    <a:t> 2:</a:t>
                  </a:r>
                </a:p>
              </p:txBody>
            </p:sp>
            <p:sp>
              <p:nvSpPr>
                <p:cNvPr id="82" name="TextBox 67">
                  <a:extLst>
                    <a:ext uri="{FF2B5EF4-FFF2-40B4-BE49-F238E27FC236}">
                      <a16:creationId xmlns:a16="http://schemas.microsoft.com/office/drawing/2014/main" id="{4E2FC697-2A7E-59D7-7BC8-610634E33B6B}"/>
                    </a:ext>
                  </a:extLst>
                </p:cNvPr>
                <p:cNvSpPr txBox="1"/>
                <p:nvPr/>
              </p:nvSpPr>
              <p:spPr>
                <a:xfrm>
                  <a:off x="1446167" y="3941513"/>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noFill/>
                        <a:prstDash val="solid"/>
                      </a:ln>
                      <a:solidFill>
                        <a:srgbClr val="FF5D5D"/>
                      </a:solidFill>
                      <a:effectLst>
                        <a:outerShdw blurRad="12700" dist="38100" dir="2700000" algn="tl" rotWithShape="0">
                          <a:srgbClr val="5B9BD5">
                            <a:lumMod val="60000"/>
                            <a:lumOff val="40000"/>
                          </a:srgbClr>
                        </a:outerShdw>
                      </a:effectLst>
                      <a:uLnTx/>
                      <a:uFillTx/>
                      <a:ea typeface="LNTH-LuoLuoNotangYuanTi 1" pitchFamily="2" charset="-128"/>
                      <a:cs typeface="LNTH-LuoLuoNotangYuanTi 1" pitchFamily="2" charset="-128"/>
                    </a:rPr>
                    <a:t>Câu</a:t>
                  </a:r>
                  <a:r>
                    <a:rPr kumimoji="0" lang="en-US" sz="5400" b="1" i="0" u="none" strike="noStrike" kern="1200" cap="none" spc="0" normalizeH="0" baseline="0" noProof="0" dirty="0">
                      <a:ln w="9525">
                        <a:noFill/>
                        <a:prstDash val="solid"/>
                      </a:ln>
                      <a:solidFill>
                        <a:srgbClr val="FF5D5D"/>
                      </a:solidFill>
                      <a:effectLst>
                        <a:outerShdw blurRad="12700" dist="38100" dir="2700000" algn="tl" rotWithShape="0">
                          <a:srgbClr val="5B9BD5">
                            <a:lumMod val="60000"/>
                            <a:lumOff val="40000"/>
                          </a:srgbClr>
                        </a:outerShdw>
                      </a:effectLst>
                      <a:uLnTx/>
                      <a:uFillTx/>
                      <a:ea typeface="LNTH-LuoLuoNotangYuanTi 1" pitchFamily="2" charset="-128"/>
                      <a:cs typeface="LNTH-LuoLuoNotangYuanTi 1" pitchFamily="2" charset="-128"/>
                    </a:rPr>
                    <a:t> 2:</a:t>
                  </a:r>
                </a:p>
              </p:txBody>
            </p:sp>
          </p:grpSp>
        </p:grpSp>
        <p:sp>
          <p:nvSpPr>
            <p:cNvPr id="78" name="TextBox 77">
              <a:extLst>
                <a:ext uri="{FF2B5EF4-FFF2-40B4-BE49-F238E27FC236}">
                  <a16:creationId xmlns:a16="http://schemas.microsoft.com/office/drawing/2014/main" id="{234B22C0-B9C3-AB33-E036-F58F1DD43359}"/>
                </a:ext>
              </a:extLst>
            </p:cNvPr>
            <p:cNvSpPr txBox="1"/>
            <p:nvPr/>
          </p:nvSpPr>
          <p:spPr>
            <a:xfrm>
              <a:off x="797978" y="413801"/>
              <a:ext cx="10364283" cy="1464231"/>
            </a:xfrm>
            <a:prstGeom prst="roundRect">
              <a:avLst/>
            </a:prstGeom>
            <a:noFill/>
            <a:ln>
              <a:noFill/>
            </a:ln>
          </p:spPr>
          <p:txBody>
            <a:bodyPr wrap="square" rtlCol="0">
              <a:spAutoFit/>
            </a:bodyPr>
            <a:lstStyle/>
            <a:p>
              <a:pPr marL="0" marR="0" lvl="0" indent="205740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lumMod val="85000"/>
                      <a:lumOff val="15000"/>
                    </a:prstClr>
                  </a:solidFill>
                  <a:effectLst/>
                  <a:uLnTx/>
                  <a:uFillTx/>
                  <a:ea typeface="+mn-ea"/>
                  <a:cs typeface="+mn-cs"/>
                </a:rPr>
                <a:t>84 : 40 = ?</a:t>
              </a:r>
            </a:p>
          </p:txBody>
        </p:sp>
      </p:grpSp>
      <p:grpSp>
        <p:nvGrpSpPr>
          <p:cNvPr id="83" name="Group 82">
            <a:extLst>
              <a:ext uri="{FF2B5EF4-FFF2-40B4-BE49-F238E27FC236}">
                <a16:creationId xmlns:a16="http://schemas.microsoft.com/office/drawing/2014/main" id="{78336612-F495-ED65-75A8-0F467FCAC213}"/>
              </a:ext>
            </a:extLst>
          </p:cNvPr>
          <p:cNvGrpSpPr/>
          <p:nvPr/>
        </p:nvGrpSpPr>
        <p:grpSpPr>
          <a:xfrm>
            <a:off x="227123" y="2738437"/>
            <a:ext cx="3769008" cy="1418557"/>
            <a:chOff x="5463" y="4539610"/>
            <a:chExt cx="4962495" cy="1838562"/>
          </a:xfrm>
        </p:grpSpPr>
        <p:sp>
          <p:nvSpPr>
            <p:cNvPr id="84" name="a">
              <a:extLst>
                <a:ext uri="{FF2B5EF4-FFF2-40B4-BE49-F238E27FC236}">
                  <a16:creationId xmlns:a16="http://schemas.microsoft.com/office/drawing/2014/main" id="{EF361B2F-4AD3-0677-319F-3460F1CEBEA6}"/>
                </a:ext>
              </a:extLst>
            </p:cNvPr>
            <p:cNvSpPr/>
            <p:nvPr/>
          </p:nvSpPr>
          <p:spPr>
            <a:xfrm>
              <a:off x="1260957" y="4539610"/>
              <a:ext cx="3707001" cy="1838562"/>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9999"/>
                  </a:solidFill>
                  <a:effectLst/>
                  <a:uLnTx/>
                  <a:uFillTx/>
                  <a:ea typeface="+mn-ea"/>
                  <a:cs typeface="+mn-cs"/>
                </a:rPr>
                <a:t>2 </a:t>
              </a:r>
              <a:r>
                <a:rPr kumimoji="0" lang="en-US" sz="6600" b="1" i="0" u="none" strike="noStrike" kern="1200" cap="none" spc="0" normalizeH="0" baseline="0" noProof="0" dirty="0" err="1">
                  <a:ln>
                    <a:noFill/>
                  </a:ln>
                  <a:solidFill>
                    <a:srgbClr val="009999"/>
                  </a:solidFill>
                  <a:effectLst/>
                  <a:uLnTx/>
                  <a:uFillTx/>
                  <a:ea typeface="+mn-ea"/>
                  <a:cs typeface="+mn-cs"/>
                </a:rPr>
                <a:t>dư</a:t>
              </a:r>
              <a:r>
                <a:rPr kumimoji="0" lang="en-US" sz="6600" b="1" i="0" u="none" strike="noStrike" kern="1200" cap="none" spc="0" normalizeH="0" baseline="0" noProof="0" dirty="0">
                  <a:ln>
                    <a:noFill/>
                  </a:ln>
                  <a:solidFill>
                    <a:srgbClr val="009999"/>
                  </a:solidFill>
                  <a:effectLst/>
                  <a:uLnTx/>
                  <a:uFillTx/>
                  <a:ea typeface="+mn-ea"/>
                  <a:cs typeface="+mn-cs"/>
                </a:rPr>
                <a:t> 4</a:t>
              </a:r>
            </a:p>
          </p:txBody>
        </p:sp>
        <p:pic>
          <p:nvPicPr>
            <p:cNvPr id="85" name="Picture 4">
              <a:extLst>
                <a:ext uri="{FF2B5EF4-FFF2-40B4-BE49-F238E27FC236}">
                  <a16:creationId xmlns:a16="http://schemas.microsoft.com/office/drawing/2014/main" id="{3A52F71A-6E1C-29E3-B23E-6E0A0B770275}"/>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5463" y="4690537"/>
              <a:ext cx="1478551" cy="1638284"/>
            </a:xfrm>
            <a:prstGeom prst="rect">
              <a:avLst/>
            </a:prstGeom>
          </p:spPr>
        </p:pic>
      </p:grpSp>
      <p:grpSp>
        <p:nvGrpSpPr>
          <p:cNvPr id="86" name="Group 85">
            <a:extLst>
              <a:ext uri="{FF2B5EF4-FFF2-40B4-BE49-F238E27FC236}">
                <a16:creationId xmlns:a16="http://schemas.microsoft.com/office/drawing/2014/main" id="{48A89EED-70B6-F120-465E-37E1ACC821B7}"/>
              </a:ext>
            </a:extLst>
          </p:cNvPr>
          <p:cNvGrpSpPr/>
          <p:nvPr/>
        </p:nvGrpSpPr>
        <p:grpSpPr>
          <a:xfrm>
            <a:off x="3549465" y="4118917"/>
            <a:ext cx="3929858" cy="1550710"/>
            <a:chOff x="9105900" y="4622054"/>
            <a:chExt cx="5174280" cy="2009843"/>
          </a:xfrm>
        </p:grpSpPr>
        <p:sp>
          <p:nvSpPr>
            <p:cNvPr id="87" name="b">
              <a:extLst>
                <a:ext uri="{FF2B5EF4-FFF2-40B4-BE49-F238E27FC236}">
                  <a16:creationId xmlns:a16="http://schemas.microsoft.com/office/drawing/2014/main" id="{58B2C650-1CC2-929E-B9A9-18C31B8740E5}"/>
                </a:ext>
              </a:extLst>
            </p:cNvPr>
            <p:cNvSpPr/>
            <p:nvPr/>
          </p:nvSpPr>
          <p:spPr>
            <a:xfrm>
              <a:off x="10332301" y="4622054"/>
              <a:ext cx="3947879" cy="1833506"/>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9999"/>
                  </a:solidFill>
                  <a:effectLst/>
                  <a:uLnTx/>
                  <a:uFillTx/>
                  <a:ea typeface="+mn-ea"/>
                  <a:cs typeface="+mn-cs"/>
                </a:rPr>
                <a:t>2 </a:t>
              </a:r>
              <a:r>
                <a:rPr kumimoji="0" lang="en-US" sz="7200" b="1" i="0" u="none" strike="noStrike" kern="1200" cap="none" spc="0" normalizeH="0" baseline="0" noProof="0" dirty="0" err="1">
                  <a:ln>
                    <a:noFill/>
                  </a:ln>
                  <a:solidFill>
                    <a:srgbClr val="009999"/>
                  </a:solidFill>
                  <a:effectLst/>
                  <a:uLnTx/>
                  <a:uFillTx/>
                  <a:ea typeface="+mn-ea"/>
                  <a:cs typeface="+mn-cs"/>
                </a:rPr>
                <a:t>dư</a:t>
              </a:r>
              <a:r>
                <a:rPr kumimoji="0" lang="en-US" sz="7200" b="1" i="0" u="none" strike="noStrike" kern="1200" cap="none" spc="0" normalizeH="0" baseline="0" noProof="0" dirty="0">
                  <a:ln>
                    <a:noFill/>
                  </a:ln>
                  <a:solidFill>
                    <a:srgbClr val="009999"/>
                  </a:solidFill>
                  <a:effectLst/>
                  <a:uLnTx/>
                  <a:uFillTx/>
                  <a:ea typeface="+mn-ea"/>
                  <a:cs typeface="+mn-cs"/>
                </a:rPr>
                <a:t> 3</a:t>
              </a:r>
            </a:p>
          </p:txBody>
        </p:sp>
        <p:pic>
          <p:nvPicPr>
            <p:cNvPr id="88" name="Picture 11">
              <a:extLst>
                <a:ext uri="{FF2B5EF4-FFF2-40B4-BE49-F238E27FC236}">
                  <a16:creationId xmlns:a16="http://schemas.microsoft.com/office/drawing/2014/main" id="{AA202D36-FE70-E9C4-14E5-EEC7E58ABFE5}"/>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105900" y="4782368"/>
              <a:ext cx="1662264" cy="1849529"/>
            </a:xfrm>
            <a:prstGeom prst="rect">
              <a:avLst/>
            </a:prstGeom>
          </p:spPr>
        </p:pic>
      </p:grpSp>
      <p:grpSp>
        <p:nvGrpSpPr>
          <p:cNvPr id="89" name="Group 88">
            <a:extLst>
              <a:ext uri="{FF2B5EF4-FFF2-40B4-BE49-F238E27FC236}">
                <a16:creationId xmlns:a16="http://schemas.microsoft.com/office/drawing/2014/main" id="{8F3B9162-783E-4BCC-1BC5-A7955DD08F99}"/>
              </a:ext>
            </a:extLst>
          </p:cNvPr>
          <p:cNvGrpSpPr/>
          <p:nvPr/>
        </p:nvGrpSpPr>
        <p:grpSpPr>
          <a:xfrm>
            <a:off x="7775823" y="4956118"/>
            <a:ext cx="4058630" cy="1536004"/>
            <a:chOff x="2416028" y="4709163"/>
            <a:chExt cx="5343829" cy="1990782"/>
          </a:xfrm>
        </p:grpSpPr>
        <p:sp>
          <p:nvSpPr>
            <p:cNvPr id="90" name="c">
              <a:extLst>
                <a:ext uri="{FF2B5EF4-FFF2-40B4-BE49-F238E27FC236}">
                  <a16:creationId xmlns:a16="http://schemas.microsoft.com/office/drawing/2014/main" id="{7BBF831F-5501-9367-806D-24D63CE6BB82}"/>
                </a:ext>
              </a:extLst>
            </p:cNvPr>
            <p:cNvSpPr/>
            <p:nvPr/>
          </p:nvSpPr>
          <p:spPr>
            <a:xfrm>
              <a:off x="3528590" y="4709163"/>
              <a:ext cx="4231267" cy="1945936"/>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9999"/>
                  </a:solidFill>
                  <a:effectLst/>
                  <a:uLnTx/>
                  <a:uFillTx/>
                  <a:ea typeface="+mn-ea"/>
                  <a:cs typeface="+mn-cs"/>
                </a:rPr>
                <a:t>2 </a:t>
              </a:r>
              <a:r>
                <a:rPr kumimoji="0" lang="en-US" sz="7200" b="1" i="0" u="none" strike="noStrike" kern="1200" cap="none" spc="0" normalizeH="0" baseline="0" noProof="0" dirty="0" err="1">
                  <a:ln>
                    <a:noFill/>
                  </a:ln>
                  <a:solidFill>
                    <a:srgbClr val="009999"/>
                  </a:solidFill>
                  <a:effectLst/>
                  <a:uLnTx/>
                  <a:uFillTx/>
                  <a:ea typeface="+mn-ea"/>
                  <a:cs typeface="+mn-cs"/>
                </a:rPr>
                <a:t>dư</a:t>
              </a:r>
              <a:r>
                <a:rPr kumimoji="0" lang="en-US" sz="7200" b="1" i="0" u="none" strike="noStrike" kern="1200" cap="none" spc="0" normalizeH="0" baseline="0" noProof="0" dirty="0">
                  <a:ln>
                    <a:noFill/>
                  </a:ln>
                  <a:solidFill>
                    <a:srgbClr val="009999"/>
                  </a:solidFill>
                  <a:effectLst/>
                  <a:uLnTx/>
                  <a:uFillTx/>
                  <a:ea typeface="+mn-ea"/>
                  <a:cs typeface="+mn-cs"/>
                </a:rPr>
                <a:t> 2</a:t>
              </a:r>
            </a:p>
          </p:txBody>
        </p:sp>
        <p:pic>
          <p:nvPicPr>
            <p:cNvPr id="91" name="Picture 12">
              <a:extLst>
                <a:ext uri="{FF2B5EF4-FFF2-40B4-BE49-F238E27FC236}">
                  <a16:creationId xmlns:a16="http://schemas.microsoft.com/office/drawing/2014/main" id="{2EB48C9B-85B6-9CAF-2C1E-56AEF9465E54}"/>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2416028" y="4888539"/>
              <a:ext cx="1659701" cy="1811406"/>
            </a:xfrm>
            <a:prstGeom prst="rect">
              <a:avLst/>
            </a:prstGeom>
          </p:spPr>
        </p:pic>
      </p:grpSp>
      <p:pic>
        <p:nvPicPr>
          <p:cNvPr id="92" name="Đúng">
            <a:extLst>
              <a:ext uri="{FF2B5EF4-FFF2-40B4-BE49-F238E27FC236}">
                <a16:creationId xmlns:a16="http://schemas.microsoft.com/office/drawing/2014/main" id="{D3DA7254-BAEF-E06A-35BB-E86419E540B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6769" y="3169951"/>
            <a:ext cx="1641159" cy="1312926"/>
          </a:xfrm>
          <a:prstGeom prst="rect">
            <a:avLst/>
          </a:prstGeom>
        </p:spPr>
      </p:pic>
    </p:spTree>
    <p:extLst>
      <p:ext uri="{BB962C8B-B14F-4D97-AF65-F5344CB8AC3E}">
        <p14:creationId xmlns:p14="http://schemas.microsoft.com/office/powerpoint/2010/main" val="2782447024"/>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par>
                                    <p:cTn id="10" presetID="53" presetClass="entr" presetSubtype="16" fill="hold" nodeType="with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p:cTn id="12" dur="500" fill="hold"/>
                                            <p:tgtEl>
                                              <p:spTgt spid="54"/>
                                            </p:tgtEl>
                                            <p:attrNameLst>
                                              <p:attrName>ppt_w</p:attrName>
                                            </p:attrNameLst>
                                          </p:cBhvr>
                                          <p:tavLst>
                                            <p:tav tm="0">
                                              <p:val>
                                                <p:fltVal val="0"/>
                                              </p:val>
                                            </p:tav>
                                            <p:tav tm="100000">
                                              <p:val>
                                                <p:strVal val="#ppt_w"/>
                                              </p:val>
                                            </p:tav>
                                          </p:tavLst>
                                        </p:anim>
                                        <p:anim calcmode="lin" valueType="num">
                                          <p:cBhvr>
                                            <p:cTn id="13" dur="500" fill="hold"/>
                                            <p:tgtEl>
                                              <p:spTgt spid="54"/>
                                            </p:tgtEl>
                                            <p:attrNameLst>
                                              <p:attrName>ppt_h</p:attrName>
                                            </p:attrNameLst>
                                          </p:cBhvr>
                                          <p:tavLst>
                                            <p:tav tm="0">
                                              <p:val>
                                                <p:fltVal val="0"/>
                                              </p:val>
                                            </p:tav>
                                            <p:tav tm="100000">
                                              <p:val>
                                                <p:strVal val="#ppt_h"/>
                                              </p:val>
                                            </p:tav>
                                          </p:tavLst>
                                        </p:anim>
                                        <p:animEffect transition="in" filter="fade">
                                          <p:cBhvr>
                                            <p:cTn id="14" dur="500"/>
                                            <p:tgtEl>
                                              <p:spTgt spid="5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p:cTn id="17" dur="500" fill="hold"/>
                                            <p:tgtEl>
                                              <p:spTgt spid="57"/>
                                            </p:tgtEl>
                                            <p:attrNameLst>
                                              <p:attrName>ppt_w</p:attrName>
                                            </p:attrNameLst>
                                          </p:cBhvr>
                                          <p:tavLst>
                                            <p:tav tm="0">
                                              <p:val>
                                                <p:fltVal val="0"/>
                                              </p:val>
                                            </p:tav>
                                            <p:tav tm="100000">
                                              <p:val>
                                                <p:strVal val="#ppt_w"/>
                                              </p:val>
                                            </p:tav>
                                          </p:tavLst>
                                        </p:anim>
                                        <p:anim calcmode="lin" valueType="num">
                                          <p:cBhvr>
                                            <p:cTn id="18" dur="500" fill="hold"/>
                                            <p:tgtEl>
                                              <p:spTgt spid="57"/>
                                            </p:tgtEl>
                                            <p:attrNameLst>
                                              <p:attrName>ppt_h</p:attrName>
                                            </p:attrNameLst>
                                          </p:cBhvr>
                                          <p:tavLst>
                                            <p:tav tm="0">
                                              <p:val>
                                                <p:fltVal val="0"/>
                                              </p:val>
                                            </p:tav>
                                            <p:tav tm="100000">
                                              <p:val>
                                                <p:strVal val="#ppt_h"/>
                                              </p:val>
                                            </p:tav>
                                          </p:tavLst>
                                        </p:anim>
                                        <p:animEffect transition="in" filter="fade">
                                          <p:cBhvr>
                                            <p:cTn id="19" dur="500"/>
                                            <p:tgtEl>
                                              <p:spTgt spid="57"/>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1000" fill="hold"/>
                                            <p:tgtEl>
                                              <p:spTgt spid="76"/>
                                            </p:tgtEl>
                                            <p:attrNameLst>
                                              <p:attrName>ppt_w</p:attrName>
                                            </p:attrNameLst>
                                          </p:cBhvr>
                                          <p:tavLst>
                                            <p:tav tm="0">
                                              <p:val>
                                                <p:strVal val="#ppt_w+.3"/>
                                              </p:val>
                                            </p:tav>
                                            <p:tav tm="100000">
                                              <p:val>
                                                <p:strVal val="#ppt_w"/>
                                              </p:val>
                                            </p:tav>
                                          </p:tavLst>
                                        </p:anim>
                                        <p:anim calcmode="lin" valueType="num">
                                          <p:cBhvr>
                                            <p:cTn id="23" dur="1000" fill="hold"/>
                                            <p:tgtEl>
                                              <p:spTgt spid="76"/>
                                            </p:tgtEl>
                                            <p:attrNameLst>
                                              <p:attrName>ppt_h</p:attrName>
                                            </p:attrNameLst>
                                          </p:cBhvr>
                                          <p:tavLst>
                                            <p:tav tm="0">
                                              <p:val>
                                                <p:strVal val="#ppt_h"/>
                                              </p:val>
                                            </p:tav>
                                            <p:tav tm="100000">
                                              <p:val>
                                                <p:strVal val="#ppt_h"/>
                                              </p:val>
                                            </p:tav>
                                          </p:tavLst>
                                        </p:anim>
                                        <p:animEffect transition="in" filter="fade">
                                          <p:cBhvr>
                                            <p:cTn id="24" dur="1000"/>
                                            <p:tgtEl>
                                              <p:spTgt spid="76"/>
                                            </p:tgtEl>
                                          </p:cBhvr>
                                        </p:animEffect>
                                      </p:childTnLst>
                                    </p:cTn>
                                  </p:par>
                                </p:childTnLst>
                              </p:cTn>
                            </p:par>
                            <p:par>
                              <p:cTn id="25" fill="hold">
                                <p:stCondLst>
                                  <p:cond delay="1000"/>
                                </p:stCondLst>
                                <p:childTnLst>
                                  <p:par>
                                    <p:cTn id="26" presetID="2" presetClass="entr" presetSubtype="4" fill="hold" nodeType="afterEffect" p14:presetBounceEnd="70667">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14:bounceEnd="70667">
                                          <p:cBhvr additive="base">
                                            <p:cTn id="28" dur="1000" fill="hold"/>
                                            <p:tgtEl>
                                              <p:spTgt spid="83"/>
                                            </p:tgtEl>
                                            <p:attrNameLst>
                                              <p:attrName>ppt_x</p:attrName>
                                            </p:attrNameLst>
                                          </p:cBhvr>
                                          <p:tavLst>
                                            <p:tav tm="0">
                                              <p:val>
                                                <p:strVal val="#ppt_x"/>
                                              </p:val>
                                            </p:tav>
                                            <p:tav tm="100000">
                                              <p:val>
                                                <p:strVal val="#ppt_x"/>
                                              </p:val>
                                            </p:tav>
                                          </p:tavLst>
                                        </p:anim>
                                        <p:anim calcmode="lin" valueType="num" p14:bounceEnd="70667">
                                          <p:cBhvr additive="base">
                                            <p:cTn id="29" dur="1000" fill="hold"/>
                                            <p:tgtEl>
                                              <p:spTgt spid="83"/>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nodeType="afterEffect" p14:presetBounceEnd="70667">
                                      <p:stCondLst>
                                        <p:cond delay="0"/>
                                      </p:stCondLst>
                                      <p:childTnLst>
                                        <p:set>
                                          <p:cBhvr>
                                            <p:cTn id="32" dur="1" fill="hold">
                                              <p:stCondLst>
                                                <p:cond delay="0"/>
                                              </p:stCondLst>
                                            </p:cTn>
                                            <p:tgtEl>
                                              <p:spTgt spid="86"/>
                                            </p:tgtEl>
                                            <p:attrNameLst>
                                              <p:attrName>style.visibility</p:attrName>
                                            </p:attrNameLst>
                                          </p:cBhvr>
                                          <p:to>
                                            <p:strVal val="visible"/>
                                          </p:to>
                                        </p:set>
                                        <p:anim calcmode="lin" valueType="num" p14:bounceEnd="70667">
                                          <p:cBhvr additive="base">
                                            <p:cTn id="33" dur="1000" fill="hold"/>
                                            <p:tgtEl>
                                              <p:spTgt spid="86"/>
                                            </p:tgtEl>
                                            <p:attrNameLst>
                                              <p:attrName>ppt_x</p:attrName>
                                            </p:attrNameLst>
                                          </p:cBhvr>
                                          <p:tavLst>
                                            <p:tav tm="0">
                                              <p:val>
                                                <p:strVal val="#ppt_x"/>
                                              </p:val>
                                            </p:tav>
                                            <p:tav tm="100000">
                                              <p:val>
                                                <p:strVal val="#ppt_x"/>
                                              </p:val>
                                            </p:tav>
                                          </p:tavLst>
                                        </p:anim>
                                        <p:anim calcmode="lin" valueType="num" p14:bounceEnd="70667">
                                          <p:cBhvr additive="base">
                                            <p:cTn id="34" dur="1000" fill="hold"/>
                                            <p:tgtEl>
                                              <p:spTgt spid="86"/>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nodeType="afterEffect" p14:presetBounceEnd="70667">
                                      <p:stCondLst>
                                        <p:cond delay="0"/>
                                      </p:stCondLst>
                                      <p:childTnLst>
                                        <p:set>
                                          <p:cBhvr>
                                            <p:cTn id="37" dur="1" fill="hold">
                                              <p:stCondLst>
                                                <p:cond delay="0"/>
                                              </p:stCondLst>
                                            </p:cTn>
                                            <p:tgtEl>
                                              <p:spTgt spid="89"/>
                                            </p:tgtEl>
                                            <p:attrNameLst>
                                              <p:attrName>style.visibility</p:attrName>
                                            </p:attrNameLst>
                                          </p:cBhvr>
                                          <p:to>
                                            <p:strVal val="visible"/>
                                          </p:to>
                                        </p:set>
                                        <p:anim calcmode="lin" valueType="num" p14:bounceEnd="70667">
                                          <p:cBhvr additive="base">
                                            <p:cTn id="38" dur="1000" fill="hold"/>
                                            <p:tgtEl>
                                              <p:spTgt spid="89"/>
                                            </p:tgtEl>
                                            <p:attrNameLst>
                                              <p:attrName>ppt_x</p:attrName>
                                            </p:attrNameLst>
                                          </p:cBhvr>
                                          <p:tavLst>
                                            <p:tav tm="0">
                                              <p:val>
                                                <p:strVal val="#ppt_x"/>
                                              </p:val>
                                            </p:tav>
                                            <p:tav tm="100000">
                                              <p:val>
                                                <p:strVal val="#ppt_x"/>
                                              </p:val>
                                            </p:tav>
                                          </p:tavLst>
                                        </p:anim>
                                        <p:anim calcmode="lin" valueType="num" p14:bounceEnd="70667">
                                          <p:cBhvr additive="base">
                                            <p:cTn id="39" dur="10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89"/>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withEffect">
                                      <p:stCondLst>
                                        <p:cond delay="0"/>
                                      </p:stCondLst>
                                      <p:childTnLst>
                                        <p:animEffect transition="out" filter="fade">
                                          <p:cBhvr>
                                            <p:cTn id="44" dur="500" tmFilter="0, 0; .2, .5; .8, .5; 1, 0"/>
                                            <p:tgtEl>
                                              <p:spTgt spid="89"/>
                                            </p:tgtEl>
                                          </p:cBhvr>
                                        </p:animEffect>
                                        <p:animScale>
                                          <p:cBhvr>
                                            <p:cTn id="45" dur="250" autoRev="1" fill="hold"/>
                                            <p:tgtEl>
                                              <p:spTgt spid="89"/>
                                            </p:tgtEl>
                                          </p:cBhvr>
                                          <p:by x="105000" y="105000"/>
                                        </p:animScale>
                                      </p:childTnLst>
                                      <p:subTnLst>
                                        <p:audio>
                                          <p:cMediaNode>
                                            <p:cTn display="0" masterRel="sameClick">
                                              <p:stCondLst>
                                                <p:cond evt="begin" delay="0">
                                                  <p:tn val="43"/>
                                                </p:cond>
                                              </p:stCondLst>
                                              <p:endCondLst>
                                                <p:cond evt="onStopAudio" delay="0">
                                                  <p:tgtEl>
                                                    <p:sldTgt/>
                                                  </p:tgtEl>
                                                </p:cond>
                                              </p:endCondLst>
                                            </p:cTn>
                                            <p:tgtEl>
                                              <p:sndTgt r:embed="rId2" name="hammer.wav"/>
                                            </p:tgtEl>
                                          </p:cMediaNode>
                                        </p:audio>
                                      </p:subTnLst>
                                    </p:cTn>
                                  </p:par>
                                </p:childTnLst>
                              </p:cTn>
                            </p:par>
                            <p:par>
                              <p:cTn id="46" fill="hold">
                                <p:stCondLst>
                                  <p:cond delay="500"/>
                                </p:stCondLst>
                                <p:childTnLst>
                                  <p:par>
                                    <p:cTn id="47" presetID="31" presetClass="exit" presetSubtype="0" fill="hold" nodeType="afterEffect">
                                      <p:stCondLst>
                                        <p:cond delay="0"/>
                                      </p:stCondLst>
                                      <p:childTnLst>
                                        <p:anim calcmode="lin" valueType="num">
                                          <p:cBhvr>
                                            <p:cTn id="48" dur="1000"/>
                                            <p:tgtEl>
                                              <p:spTgt spid="89"/>
                                            </p:tgtEl>
                                            <p:attrNameLst>
                                              <p:attrName>ppt_w</p:attrName>
                                            </p:attrNameLst>
                                          </p:cBhvr>
                                          <p:tavLst>
                                            <p:tav tm="0">
                                              <p:val>
                                                <p:strVal val="ppt_w"/>
                                              </p:val>
                                            </p:tav>
                                            <p:tav tm="100000">
                                              <p:val>
                                                <p:fltVal val="0"/>
                                              </p:val>
                                            </p:tav>
                                          </p:tavLst>
                                        </p:anim>
                                        <p:anim calcmode="lin" valueType="num">
                                          <p:cBhvr>
                                            <p:cTn id="49" dur="1000"/>
                                            <p:tgtEl>
                                              <p:spTgt spid="89"/>
                                            </p:tgtEl>
                                            <p:attrNameLst>
                                              <p:attrName>ppt_h</p:attrName>
                                            </p:attrNameLst>
                                          </p:cBhvr>
                                          <p:tavLst>
                                            <p:tav tm="0">
                                              <p:val>
                                                <p:strVal val="ppt_h"/>
                                              </p:val>
                                            </p:tav>
                                            <p:tav tm="100000">
                                              <p:val>
                                                <p:fltVal val="0"/>
                                              </p:val>
                                            </p:tav>
                                          </p:tavLst>
                                        </p:anim>
                                        <p:anim calcmode="lin" valueType="num">
                                          <p:cBhvr>
                                            <p:cTn id="50" dur="1000"/>
                                            <p:tgtEl>
                                              <p:spTgt spid="89"/>
                                            </p:tgtEl>
                                            <p:attrNameLst>
                                              <p:attrName>style.rotation</p:attrName>
                                            </p:attrNameLst>
                                          </p:cBhvr>
                                          <p:tavLst>
                                            <p:tav tm="0">
                                              <p:val>
                                                <p:fltVal val="0"/>
                                              </p:val>
                                            </p:tav>
                                            <p:tav tm="100000">
                                              <p:val>
                                                <p:fltVal val="90"/>
                                              </p:val>
                                            </p:tav>
                                          </p:tavLst>
                                        </p:anim>
                                        <p:animEffect transition="out" filter="fade">
                                          <p:cBhvr>
                                            <p:cTn id="51" dur="1000"/>
                                            <p:tgtEl>
                                              <p:spTgt spid="89"/>
                                            </p:tgtEl>
                                          </p:cBhvr>
                                        </p:animEffect>
                                        <p:set>
                                          <p:cBhvr>
                                            <p:cTn id="52" dur="1" fill="hold">
                                              <p:stCondLst>
                                                <p:cond delay="9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9"/>
                      </p:tgtEl>
                    </p:cond>
                  </p:nextCondLst>
                </p:seq>
                <p:seq concurrent="1" nextAc="seek">
                  <p:cTn id="53" restart="whenNotActive" fill="hold" evtFilter="cancelBubble" nodeType="interactiveSeq">
                    <p:stCondLst>
                      <p:cond evt="onClick" delay="0">
                        <p:tgtEl>
                          <p:spTgt spid="83"/>
                        </p:tgtEl>
                      </p:cond>
                    </p:stCondLst>
                    <p:endSync evt="end" delay="0">
                      <p:rtn val="all"/>
                    </p:endSync>
                    <p:childTnLst>
                      <p:par>
                        <p:cTn id="54" fill="hold">
                          <p:stCondLst>
                            <p:cond delay="0"/>
                          </p:stCondLst>
                          <p:childTnLst>
                            <p:par>
                              <p:cTn id="55" fill="hold">
                                <p:stCondLst>
                                  <p:cond delay="0"/>
                                </p:stCondLst>
                                <p:childTnLst>
                                  <p:par>
                                    <p:cTn id="56" presetID="26" presetClass="emph" presetSubtype="0" fill="hold" nodeType="clickEffect">
                                      <p:stCondLst>
                                        <p:cond delay="0"/>
                                      </p:stCondLst>
                                      <p:childTnLst>
                                        <p:animEffect transition="out" filter="fade">
                                          <p:cBhvr>
                                            <p:cTn id="57" dur="500" tmFilter="0, 0; .2, .5; .8, .5; 1, 0"/>
                                            <p:tgtEl>
                                              <p:spTgt spid="83"/>
                                            </p:tgtEl>
                                          </p:cBhvr>
                                        </p:animEffect>
                                        <p:animScale>
                                          <p:cBhvr>
                                            <p:cTn id="58" dur="250" autoRev="1" fill="hold"/>
                                            <p:tgtEl>
                                              <p:spTgt spid="83"/>
                                            </p:tgtEl>
                                          </p:cBhvr>
                                          <p:by x="105000" y="105000"/>
                                        </p:animScale>
                                      </p:childTnLst>
                                    </p:cTn>
                                  </p:par>
                                  <p:par>
                                    <p:cTn id="59" presetID="49" presetClass="entr" presetSubtype="0" decel="100000" fill="hold" nodeType="withEffect">
                                      <p:stCondLst>
                                        <p:cond delay="0"/>
                                      </p:stCondLst>
                                      <p:childTnLst>
                                        <p:set>
                                          <p:cBhvr>
                                            <p:cTn id="60" dur="1" fill="hold">
                                              <p:stCondLst>
                                                <p:cond delay="0"/>
                                              </p:stCondLst>
                                            </p:cTn>
                                            <p:tgtEl>
                                              <p:spTgt spid="92"/>
                                            </p:tgtEl>
                                            <p:attrNameLst>
                                              <p:attrName>style.visibility</p:attrName>
                                            </p:attrNameLst>
                                          </p:cBhvr>
                                          <p:to>
                                            <p:strVal val="visible"/>
                                          </p:to>
                                        </p:set>
                                        <p:anim calcmode="lin" valueType="num">
                                          <p:cBhvr>
                                            <p:cTn id="61" dur="500" fill="hold"/>
                                            <p:tgtEl>
                                              <p:spTgt spid="92"/>
                                            </p:tgtEl>
                                            <p:attrNameLst>
                                              <p:attrName>ppt_w</p:attrName>
                                            </p:attrNameLst>
                                          </p:cBhvr>
                                          <p:tavLst>
                                            <p:tav tm="0">
                                              <p:val>
                                                <p:fltVal val="0"/>
                                              </p:val>
                                            </p:tav>
                                            <p:tav tm="100000">
                                              <p:val>
                                                <p:strVal val="#ppt_w"/>
                                              </p:val>
                                            </p:tav>
                                          </p:tavLst>
                                        </p:anim>
                                        <p:anim calcmode="lin" valueType="num">
                                          <p:cBhvr>
                                            <p:cTn id="62" dur="500" fill="hold"/>
                                            <p:tgtEl>
                                              <p:spTgt spid="92"/>
                                            </p:tgtEl>
                                            <p:attrNameLst>
                                              <p:attrName>ppt_h</p:attrName>
                                            </p:attrNameLst>
                                          </p:cBhvr>
                                          <p:tavLst>
                                            <p:tav tm="0">
                                              <p:val>
                                                <p:fltVal val="0"/>
                                              </p:val>
                                            </p:tav>
                                            <p:tav tm="100000">
                                              <p:val>
                                                <p:strVal val="#ppt_h"/>
                                              </p:val>
                                            </p:tav>
                                          </p:tavLst>
                                        </p:anim>
                                        <p:anim calcmode="lin" valueType="num">
                                          <p:cBhvr>
                                            <p:cTn id="63" dur="500" fill="hold"/>
                                            <p:tgtEl>
                                              <p:spTgt spid="92"/>
                                            </p:tgtEl>
                                            <p:attrNameLst>
                                              <p:attrName>style.rotation</p:attrName>
                                            </p:attrNameLst>
                                          </p:cBhvr>
                                          <p:tavLst>
                                            <p:tav tm="0">
                                              <p:val>
                                                <p:fltVal val="360"/>
                                              </p:val>
                                            </p:tav>
                                            <p:tav tm="100000">
                                              <p:val>
                                                <p:fltVal val="0"/>
                                              </p:val>
                                            </p:tav>
                                          </p:tavLst>
                                        </p:anim>
                                        <p:animEffect transition="in" filter="fade">
                                          <p:cBhvr>
                                            <p:cTn id="64" dur="500"/>
                                            <p:tgtEl>
                                              <p:spTgt spid="92"/>
                                            </p:tgtEl>
                                          </p:cBhvr>
                                        </p:animEffec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par>
                                    <p:cTn id="65" presetID="32" presetClass="emph" presetSubtype="0" fill="hold" nodeType="withEffect">
                                      <p:stCondLst>
                                        <p:cond delay="200"/>
                                      </p:stCondLst>
                                      <p:childTnLst>
                                        <p:animRot by="120000">
                                          <p:cBhvr>
                                            <p:cTn id="66" dur="100" fill="hold">
                                              <p:stCondLst>
                                                <p:cond delay="0"/>
                                              </p:stCondLst>
                                            </p:cTn>
                                            <p:tgtEl>
                                              <p:spTgt spid="92"/>
                                            </p:tgtEl>
                                            <p:attrNameLst>
                                              <p:attrName>r</p:attrName>
                                            </p:attrNameLst>
                                          </p:cBhvr>
                                        </p:animRot>
                                        <p:animRot by="-240000">
                                          <p:cBhvr>
                                            <p:cTn id="67" dur="200" fill="hold">
                                              <p:stCondLst>
                                                <p:cond delay="200"/>
                                              </p:stCondLst>
                                            </p:cTn>
                                            <p:tgtEl>
                                              <p:spTgt spid="92"/>
                                            </p:tgtEl>
                                            <p:attrNameLst>
                                              <p:attrName>r</p:attrName>
                                            </p:attrNameLst>
                                          </p:cBhvr>
                                        </p:animRot>
                                        <p:animRot by="240000">
                                          <p:cBhvr>
                                            <p:cTn id="68" dur="200" fill="hold">
                                              <p:stCondLst>
                                                <p:cond delay="400"/>
                                              </p:stCondLst>
                                            </p:cTn>
                                            <p:tgtEl>
                                              <p:spTgt spid="92"/>
                                            </p:tgtEl>
                                            <p:attrNameLst>
                                              <p:attrName>r</p:attrName>
                                            </p:attrNameLst>
                                          </p:cBhvr>
                                        </p:animRot>
                                        <p:animRot by="-240000">
                                          <p:cBhvr>
                                            <p:cTn id="69" dur="200" fill="hold">
                                              <p:stCondLst>
                                                <p:cond delay="600"/>
                                              </p:stCondLst>
                                            </p:cTn>
                                            <p:tgtEl>
                                              <p:spTgt spid="92"/>
                                            </p:tgtEl>
                                            <p:attrNameLst>
                                              <p:attrName>r</p:attrName>
                                            </p:attrNameLst>
                                          </p:cBhvr>
                                        </p:animRot>
                                        <p:animRot by="120000">
                                          <p:cBhvr>
                                            <p:cTn id="70" dur="200" fill="hold">
                                              <p:stCondLst>
                                                <p:cond delay="800"/>
                                              </p:stCondLst>
                                            </p:cTn>
                                            <p:tgtEl>
                                              <p:spTgt spid="92"/>
                                            </p:tgtEl>
                                            <p:attrNameLst>
                                              <p:attrName>r</p:attrName>
                                            </p:attrNameLst>
                                          </p:cBhvr>
                                        </p:animRot>
                                      </p:childTnLst>
                                    </p:cTn>
                                  </p:par>
                                </p:childTnLst>
                              </p:cTn>
                            </p:par>
                          </p:childTnLst>
                        </p:cTn>
                      </p:par>
                    </p:childTnLst>
                  </p:cTn>
                  <p:nextCondLst>
                    <p:cond evt="onClick" delay="0">
                      <p:tgtEl>
                        <p:spTgt spid="83"/>
                      </p:tgtEl>
                    </p:cond>
                  </p:nextCondLst>
                </p:seq>
                <p:seq concurrent="1" nextAc="seek">
                  <p:cTn id="71" restart="whenNotActive" fill="hold" evtFilter="cancelBubble" nodeType="interactiveSeq">
                    <p:stCondLst>
                      <p:cond evt="onClick" delay="0">
                        <p:tgtEl>
                          <p:spTgt spid="86"/>
                        </p:tgtEl>
                      </p:cond>
                    </p:stCondLst>
                    <p:endSync evt="end" delay="0">
                      <p:rtn val="all"/>
                    </p:endSync>
                    <p:childTnLst>
                      <p:par>
                        <p:cTn id="72" fill="hold">
                          <p:stCondLst>
                            <p:cond delay="0"/>
                          </p:stCondLst>
                          <p:childTnLst>
                            <p:par>
                              <p:cTn id="73" fill="hold">
                                <p:stCondLst>
                                  <p:cond delay="0"/>
                                </p:stCondLst>
                                <p:childTnLst>
                                  <p:par>
                                    <p:cTn id="74" presetID="26" presetClass="emph" presetSubtype="0" fill="hold" nodeType="withEffect">
                                      <p:stCondLst>
                                        <p:cond delay="0"/>
                                      </p:stCondLst>
                                      <p:childTnLst>
                                        <p:animEffect transition="out" filter="fade">
                                          <p:cBhvr>
                                            <p:cTn id="75" dur="500" tmFilter="0, 0; .2, .5; .8, .5; 1, 0"/>
                                            <p:tgtEl>
                                              <p:spTgt spid="86"/>
                                            </p:tgtEl>
                                          </p:cBhvr>
                                        </p:animEffect>
                                        <p:animScale>
                                          <p:cBhvr>
                                            <p:cTn id="76" dur="250" autoRev="1" fill="hold"/>
                                            <p:tgtEl>
                                              <p:spTgt spid="86"/>
                                            </p:tgtEl>
                                          </p:cBhvr>
                                          <p:by x="105000" y="105000"/>
                                        </p:animScale>
                                      </p:childTnLst>
                                      <p:subTnLst>
                                        <p:audio>
                                          <p:cMediaNode>
                                            <p:cTn display="0" masterRel="sameClick">
                                              <p:stCondLst>
                                                <p:cond evt="begin" delay="0">
                                                  <p:tn val="74"/>
                                                </p:cond>
                                              </p:stCondLst>
                                              <p:endCondLst>
                                                <p:cond evt="onStopAudio" delay="0">
                                                  <p:tgtEl>
                                                    <p:sldTgt/>
                                                  </p:tgtEl>
                                                </p:cond>
                                              </p:endCondLst>
                                            </p:cTn>
                                            <p:tgtEl>
                                              <p:sndTgt r:embed="rId2" name="hammer.wav"/>
                                            </p:tgtEl>
                                          </p:cMediaNode>
                                        </p:audio>
                                      </p:subTnLst>
                                    </p:cTn>
                                  </p:par>
                                </p:childTnLst>
                              </p:cTn>
                            </p:par>
                            <p:par>
                              <p:cTn id="77" fill="hold">
                                <p:stCondLst>
                                  <p:cond delay="500"/>
                                </p:stCondLst>
                                <p:childTnLst>
                                  <p:par>
                                    <p:cTn id="78" presetID="31" presetClass="exit" presetSubtype="0" fill="hold" nodeType="afterEffect">
                                      <p:stCondLst>
                                        <p:cond delay="0"/>
                                      </p:stCondLst>
                                      <p:childTnLst>
                                        <p:anim calcmode="lin" valueType="num">
                                          <p:cBhvr>
                                            <p:cTn id="79" dur="1000"/>
                                            <p:tgtEl>
                                              <p:spTgt spid="86"/>
                                            </p:tgtEl>
                                            <p:attrNameLst>
                                              <p:attrName>ppt_w</p:attrName>
                                            </p:attrNameLst>
                                          </p:cBhvr>
                                          <p:tavLst>
                                            <p:tav tm="0">
                                              <p:val>
                                                <p:strVal val="ppt_w"/>
                                              </p:val>
                                            </p:tav>
                                            <p:tav tm="100000">
                                              <p:val>
                                                <p:fltVal val="0"/>
                                              </p:val>
                                            </p:tav>
                                          </p:tavLst>
                                        </p:anim>
                                        <p:anim calcmode="lin" valueType="num">
                                          <p:cBhvr>
                                            <p:cTn id="80" dur="1000"/>
                                            <p:tgtEl>
                                              <p:spTgt spid="86"/>
                                            </p:tgtEl>
                                            <p:attrNameLst>
                                              <p:attrName>ppt_h</p:attrName>
                                            </p:attrNameLst>
                                          </p:cBhvr>
                                          <p:tavLst>
                                            <p:tav tm="0">
                                              <p:val>
                                                <p:strVal val="ppt_h"/>
                                              </p:val>
                                            </p:tav>
                                            <p:tav tm="100000">
                                              <p:val>
                                                <p:fltVal val="0"/>
                                              </p:val>
                                            </p:tav>
                                          </p:tavLst>
                                        </p:anim>
                                        <p:anim calcmode="lin" valueType="num">
                                          <p:cBhvr>
                                            <p:cTn id="81" dur="1000"/>
                                            <p:tgtEl>
                                              <p:spTgt spid="86"/>
                                            </p:tgtEl>
                                            <p:attrNameLst>
                                              <p:attrName>style.rotation</p:attrName>
                                            </p:attrNameLst>
                                          </p:cBhvr>
                                          <p:tavLst>
                                            <p:tav tm="0">
                                              <p:val>
                                                <p:fltVal val="0"/>
                                              </p:val>
                                            </p:tav>
                                            <p:tav tm="100000">
                                              <p:val>
                                                <p:fltVal val="90"/>
                                              </p:val>
                                            </p:tav>
                                          </p:tavLst>
                                        </p:anim>
                                        <p:animEffect transition="out" filter="fade">
                                          <p:cBhvr>
                                            <p:cTn id="82" dur="1000"/>
                                            <p:tgtEl>
                                              <p:spTgt spid="86"/>
                                            </p:tgtEl>
                                          </p:cBhvr>
                                        </p:animEffect>
                                        <p:set>
                                          <p:cBhvr>
                                            <p:cTn id="83" dur="1" fill="hold">
                                              <p:stCondLst>
                                                <p:cond delay="9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86"/>
                      </p:tgtEl>
                    </p:cond>
                  </p:nextCondLst>
                </p:seq>
              </p:childTnLst>
            </p:cTn>
          </p:par>
        </p:tnLst>
        <p:bldLst>
          <p:bldP spid="5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par>
                                    <p:cTn id="10" presetID="53" presetClass="entr" presetSubtype="16" fill="hold" nodeType="with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p:cTn id="12" dur="500" fill="hold"/>
                                            <p:tgtEl>
                                              <p:spTgt spid="54"/>
                                            </p:tgtEl>
                                            <p:attrNameLst>
                                              <p:attrName>ppt_w</p:attrName>
                                            </p:attrNameLst>
                                          </p:cBhvr>
                                          <p:tavLst>
                                            <p:tav tm="0">
                                              <p:val>
                                                <p:fltVal val="0"/>
                                              </p:val>
                                            </p:tav>
                                            <p:tav tm="100000">
                                              <p:val>
                                                <p:strVal val="#ppt_w"/>
                                              </p:val>
                                            </p:tav>
                                          </p:tavLst>
                                        </p:anim>
                                        <p:anim calcmode="lin" valueType="num">
                                          <p:cBhvr>
                                            <p:cTn id="13" dur="500" fill="hold"/>
                                            <p:tgtEl>
                                              <p:spTgt spid="54"/>
                                            </p:tgtEl>
                                            <p:attrNameLst>
                                              <p:attrName>ppt_h</p:attrName>
                                            </p:attrNameLst>
                                          </p:cBhvr>
                                          <p:tavLst>
                                            <p:tav tm="0">
                                              <p:val>
                                                <p:fltVal val="0"/>
                                              </p:val>
                                            </p:tav>
                                            <p:tav tm="100000">
                                              <p:val>
                                                <p:strVal val="#ppt_h"/>
                                              </p:val>
                                            </p:tav>
                                          </p:tavLst>
                                        </p:anim>
                                        <p:animEffect transition="in" filter="fade">
                                          <p:cBhvr>
                                            <p:cTn id="14" dur="500"/>
                                            <p:tgtEl>
                                              <p:spTgt spid="5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p:cTn id="17" dur="500" fill="hold"/>
                                            <p:tgtEl>
                                              <p:spTgt spid="57"/>
                                            </p:tgtEl>
                                            <p:attrNameLst>
                                              <p:attrName>ppt_w</p:attrName>
                                            </p:attrNameLst>
                                          </p:cBhvr>
                                          <p:tavLst>
                                            <p:tav tm="0">
                                              <p:val>
                                                <p:fltVal val="0"/>
                                              </p:val>
                                            </p:tav>
                                            <p:tav tm="100000">
                                              <p:val>
                                                <p:strVal val="#ppt_w"/>
                                              </p:val>
                                            </p:tav>
                                          </p:tavLst>
                                        </p:anim>
                                        <p:anim calcmode="lin" valueType="num">
                                          <p:cBhvr>
                                            <p:cTn id="18" dur="500" fill="hold"/>
                                            <p:tgtEl>
                                              <p:spTgt spid="57"/>
                                            </p:tgtEl>
                                            <p:attrNameLst>
                                              <p:attrName>ppt_h</p:attrName>
                                            </p:attrNameLst>
                                          </p:cBhvr>
                                          <p:tavLst>
                                            <p:tav tm="0">
                                              <p:val>
                                                <p:fltVal val="0"/>
                                              </p:val>
                                            </p:tav>
                                            <p:tav tm="100000">
                                              <p:val>
                                                <p:strVal val="#ppt_h"/>
                                              </p:val>
                                            </p:tav>
                                          </p:tavLst>
                                        </p:anim>
                                        <p:animEffect transition="in" filter="fade">
                                          <p:cBhvr>
                                            <p:cTn id="19" dur="500"/>
                                            <p:tgtEl>
                                              <p:spTgt spid="57"/>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1000" fill="hold"/>
                                            <p:tgtEl>
                                              <p:spTgt spid="76"/>
                                            </p:tgtEl>
                                            <p:attrNameLst>
                                              <p:attrName>ppt_w</p:attrName>
                                            </p:attrNameLst>
                                          </p:cBhvr>
                                          <p:tavLst>
                                            <p:tav tm="0">
                                              <p:val>
                                                <p:strVal val="#ppt_w+.3"/>
                                              </p:val>
                                            </p:tav>
                                            <p:tav tm="100000">
                                              <p:val>
                                                <p:strVal val="#ppt_w"/>
                                              </p:val>
                                            </p:tav>
                                          </p:tavLst>
                                        </p:anim>
                                        <p:anim calcmode="lin" valueType="num">
                                          <p:cBhvr>
                                            <p:cTn id="23" dur="1000" fill="hold"/>
                                            <p:tgtEl>
                                              <p:spTgt spid="76"/>
                                            </p:tgtEl>
                                            <p:attrNameLst>
                                              <p:attrName>ppt_h</p:attrName>
                                            </p:attrNameLst>
                                          </p:cBhvr>
                                          <p:tavLst>
                                            <p:tav tm="0">
                                              <p:val>
                                                <p:strVal val="#ppt_h"/>
                                              </p:val>
                                            </p:tav>
                                            <p:tav tm="100000">
                                              <p:val>
                                                <p:strVal val="#ppt_h"/>
                                              </p:val>
                                            </p:tav>
                                          </p:tavLst>
                                        </p:anim>
                                        <p:animEffect transition="in" filter="fade">
                                          <p:cBhvr>
                                            <p:cTn id="24" dur="1000"/>
                                            <p:tgtEl>
                                              <p:spTgt spid="76"/>
                                            </p:tgtEl>
                                          </p:cBhvr>
                                        </p:animEffect>
                                      </p:childTnLst>
                                    </p:cTn>
                                  </p:par>
                                </p:childTnLst>
                              </p:cTn>
                            </p:par>
                            <p:par>
                              <p:cTn id="25" fill="hold">
                                <p:stCondLst>
                                  <p:cond delay="1000"/>
                                </p:stCondLst>
                                <p:childTnLst>
                                  <p:par>
                                    <p:cTn id="26" presetID="2" presetClass="entr" presetSubtype="4" fill="hold" nodeType="afterEffect">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cBhvr additive="base">
                                            <p:cTn id="28" dur="1000" fill="hold"/>
                                            <p:tgtEl>
                                              <p:spTgt spid="83"/>
                                            </p:tgtEl>
                                            <p:attrNameLst>
                                              <p:attrName>ppt_x</p:attrName>
                                            </p:attrNameLst>
                                          </p:cBhvr>
                                          <p:tavLst>
                                            <p:tav tm="0">
                                              <p:val>
                                                <p:strVal val="#ppt_x"/>
                                              </p:val>
                                            </p:tav>
                                            <p:tav tm="100000">
                                              <p:val>
                                                <p:strVal val="#ppt_x"/>
                                              </p:val>
                                            </p:tav>
                                          </p:tavLst>
                                        </p:anim>
                                        <p:anim calcmode="lin" valueType="num">
                                          <p:cBhvr additive="base">
                                            <p:cTn id="29" dur="1000" fill="hold"/>
                                            <p:tgtEl>
                                              <p:spTgt spid="83"/>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nodeType="afterEffect">
                                      <p:stCondLst>
                                        <p:cond delay="0"/>
                                      </p:stCondLst>
                                      <p:childTnLst>
                                        <p:set>
                                          <p:cBhvr>
                                            <p:cTn id="32" dur="1" fill="hold">
                                              <p:stCondLst>
                                                <p:cond delay="0"/>
                                              </p:stCondLst>
                                            </p:cTn>
                                            <p:tgtEl>
                                              <p:spTgt spid="86"/>
                                            </p:tgtEl>
                                            <p:attrNameLst>
                                              <p:attrName>style.visibility</p:attrName>
                                            </p:attrNameLst>
                                          </p:cBhvr>
                                          <p:to>
                                            <p:strVal val="visible"/>
                                          </p:to>
                                        </p:set>
                                        <p:anim calcmode="lin" valueType="num">
                                          <p:cBhvr additive="base">
                                            <p:cTn id="33" dur="1000" fill="hold"/>
                                            <p:tgtEl>
                                              <p:spTgt spid="86"/>
                                            </p:tgtEl>
                                            <p:attrNameLst>
                                              <p:attrName>ppt_x</p:attrName>
                                            </p:attrNameLst>
                                          </p:cBhvr>
                                          <p:tavLst>
                                            <p:tav tm="0">
                                              <p:val>
                                                <p:strVal val="#ppt_x"/>
                                              </p:val>
                                            </p:tav>
                                            <p:tav tm="100000">
                                              <p:val>
                                                <p:strVal val="#ppt_x"/>
                                              </p:val>
                                            </p:tav>
                                          </p:tavLst>
                                        </p:anim>
                                        <p:anim calcmode="lin" valueType="num">
                                          <p:cBhvr additive="base">
                                            <p:cTn id="34" dur="1000" fill="hold"/>
                                            <p:tgtEl>
                                              <p:spTgt spid="86"/>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nodeType="afterEffect">
                                      <p:stCondLst>
                                        <p:cond delay="0"/>
                                      </p:stCondLst>
                                      <p:childTnLst>
                                        <p:set>
                                          <p:cBhvr>
                                            <p:cTn id="37" dur="1" fill="hold">
                                              <p:stCondLst>
                                                <p:cond delay="0"/>
                                              </p:stCondLst>
                                            </p:cTn>
                                            <p:tgtEl>
                                              <p:spTgt spid="89"/>
                                            </p:tgtEl>
                                            <p:attrNameLst>
                                              <p:attrName>style.visibility</p:attrName>
                                            </p:attrNameLst>
                                          </p:cBhvr>
                                          <p:to>
                                            <p:strVal val="visible"/>
                                          </p:to>
                                        </p:set>
                                        <p:anim calcmode="lin" valueType="num">
                                          <p:cBhvr additive="base">
                                            <p:cTn id="38" dur="1000" fill="hold"/>
                                            <p:tgtEl>
                                              <p:spTgt spid="89"/>
                                            </p:tgtEl>
                                            <p:attrNameLst>
                                              <p:attrName>ppt_x</p:attrName>
                                            </p:attrNameLst>
                                          </p:cBhvr>
                                          <p:tavLst>
                                            <p:tav tm="0">
                                              <p:val>
                                                <p:strVal val="#ppt_x"/>
                                              </p:val>
                                            </p:tav>
                                            <p:tav tm="100000">
                                              <p:val>
                                                <p:strVal val="#ppt_x"/>
                                              </p:val>
                                            </p:tav>
                                          </p:tavLst>
                                        </p:anim>
                                        <p:anim calcmode="lin" valueType="num">
                                          <p:cBhvr additive="base">
                                            <p:cTn id="39" dur="10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89"/>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withEffect">
                                      <p:stCondLst>
                                        <p:cond delay="0"/>
                                      </p:stCondLst>
                                      <p:childTnLst>
                                        <p:animEffect transition="out" filter="fade">
                                          <p:cBhvr>
                                            <p:cTn id="44" dur="500" tmFilter="0, 0; .2, .5; .8, .5; 1, 0"/>
                                            <p:tgtEl>
                                              <p:spTgt spid="89"/>
                                            </p:tgtEl>
                                          </p:cBhvr>
                                        </p:animEffect>
                                        <p:animScale>
                                          <p:cBhvr>
                                            <p:cTn id="45" dur="250" autoRev="1" fill="hold"/>
                                            <p:tgtEl>
                                              <p:spTgt spid="89"/>
                                            </p:tgtEl>
                                          </p:cBhvr>
                                          <p:by x="105000" y="105000"/>
                                        </p:animScale>
                                      </p:childTnLst>
                                      <p:subTnLst>
                                        <p:audio>
                                          <p:cMediaNode>
                                            <p:cTn display="0" masterRel="sameClick">
                                              <p:stCondLst>
                                                <p:cond evt="begin" delay="0">
                                                  <p:tn val="43"/>
                                                </p:cond>
                                              </p:stCondLst>
                                              <p:endCondLst>
                                                <p:cond evt="onStopAudio" delay="0">
                                                  <p:tgtEl>
                                                    <p:sldTgt/>
                                                  </p:tgtEl>
                                                </p:cond>
                                              </p:endCondLst>
                                            </p:cTn>
                                            <p:tgtEl>
                                              <p:sndTgt r:embed="rId13" name="hammer.wav"/>
                                            </p:tgtEl>
                                          </p:cMediaNode>
                                        </p:audio>
                                      </p:subTnLst>
                                    </p:cTn>
                                  </p:par>
                                </p:childTnLst>
                              </p:cTn>
                            </p:par>
                            <p:par>
                              <p:cTn id="46" fill="hold">
                                <p:stCondLst>
                                  <p:cond delay="500"/>
                                </p:stCondLst>
                                <p:childTnLst>
                                  <p:par>
                                    <p:cTn id="47" presetID="31" presetClass="exit" presetSubtype="0" fill="hold" nodeType="afterEffect">
                                      <p:stCondLst>
                                        <p:cond delay="0"/>
                                      </p:stCondLst>
                                      <p:childTnLst>
                                        <p:anim calcmode="lin" valueType="num">
                                          <p:cBhvr>
                                            <p:cTn id="48" dur="1000"/>
                                            <p:tgtEl>
                                              <p:spTgt spid="89"/>
                                            </p:tgtEl>
                                            <p:attrNameLst>
                                              <p:attrName>ppt_w</p:attrName>
                                            </p:attrNameLst>
                                          </p:cBhvr>
                                          <p:tavLst>
                                            <p:tav tm="0">
                                              <p:val>
                                                <p:strVal val="ppt_w"/>
                                              </p:val>
                                            </p:tav>
                                            <p:tav tm="100000">
                                              <p:val>
                                                <p:fltVal val="0"/>
                                              </p:val>
                                            </p:tav>
                                          </p:tavLst>
                                        </p:anim>
                                        <p:anim calcmode="lin" valueType="num">
                                          <p:cBhvr>
                                            <p:cTn id="49" dur="1000"/>
                                            <p:tgtEl>
                                              <p:spTgt spid="89"/>
                                            </p:tgtEl>
                                            <p:attrNameLst>
                                              <p:attrName>ppt_h</p:attrName>
                                            </p:attrNameLst>
                                          </p:cBhvr>
                                          <p:tavLst>
                                            <p:tav tm="0">
                                              <p:val>
                                                <p:strVal val="ppt_h"/>
                                              </p:val>
                                            </p:tav>
                                            <p:tav tm="100000">
                                              <p:val>
                                                <p:fltVal val="0"/>
                                              </p:val>
                                            </p:tav>
                                          </p:tavLst>
                                        </p:anim>
                                        <p:anim calcmode="lin" valueType="num">
                                          <p:cBhvr>
                                            <p:cTn id="50" dur="1000"/>
                                            <p:tgtEl>
                                              <p:spTgt spid="89"/>
                                            </p:tgtEl>
                                            <p:attrNameLst>
                                              <p:attrName>style.rotation</p:attrName>
                                            </p:attrNameLst>
                                          </p:cBhvr>
                                          <p:tavLst>
                                            <p:tav tm="0">
                                              <p:val>
                                                <p:fltVal val="0"/>
                                              </p:val>
                                            </p:tav>
                                            <p:tav tm="100000">
                                              <p:val>
                                                <p:fltVal val="90"/>
                                              </p:val>
                                            </p:tav>
                                          </p:tavLst>
                                        </p:anim>
                                        <p:animEffect transition="out" filter="fade">
                                          <p:cBhvr>
                                            <p:cTn id="51" dur="1000"/>
                                            <p:tgtEl>
                                              <p:spTgt spid="89"/>
                                            </p:tgtEl>
                                          </p:cBhvr>
                                        </p:animEffect>
                                        <p:set>
                                          <p:cBhvr>
                                            <p:cTn id="52" dur="1" fill="hold">
                                              <p:stCondLst>
                                                <p:cond delay="9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9"/>
                      </p:tgtEl>
                    </p:cond>
                  </p:nextCondLst>
                </p:seq>
                <p:seq concurrent="1" nextAc="seek">
                  <p:cTn id="53" restart="whenNotActive" fill="hold" evtFilter="cancelBubble" nodeType="interactiveSeq">
                    <p:stCondLst>
                      <p:cond evt="onClick" delay="0">
                        <p:tgtEl>
                          <p:spTgt spid="83"/>
                        </p:tgtEl>
                      </p:cond>
                    </p:stCondLst>
                    <p:endSync evt="end" delay="0">
                      <p:rtn val="all"/>
                    </p:endSync>
                    <p:childTnLst>
                      <p:par>
                        <p:cTn id="54" fill="hold">
                          <p:stCondLst>
                            <p:cond delay="0"/>
                          </p:stCondLst>
                          <p:childTnLst>
                            <p:par>
                              <p:cTn id="55" fill="hold">
                                <p:stCondLst>
                                  <p:cond delay="0"/>
                                </p:stCondLst>
                                <p:childTnLst>
                                  <p:par>
                                    <p:cTn id="56" presetID="26" presetClass="emph" presetSubtype="0" fill="hold" nodeType="clickEffect">
                                      <p:stCondLst>
                                        <p:cond delay="0"/>
                                      </p:stCondLst>
                                      <p:childTnLst>
                                        <p:animEffect transition="out" filter="fade">
                                          <p:cBhvr>
                                            <p:cTn id="57" dur="500" tmFilter="0, 0; .2, .5; .8, .5; 1, 0"/>
                                            <p:tgtEl>
                                              <p:spTgt spid="83"/>
                                            </p:tgtEl>
                                          </p:cBhvr>
                                        </p:animEffect>
                                        <p:animScale>
                                          <p:cBhvr>
                                            <p:cTn id="58" dur="250" autoRev="1" fill="hold"/>
                                            <p:tgtEl>
                                              <p:spTgt spid="83"/>
                                            </p:tgtEl>
                                          </p:cBhvr>
                                          <p:by x="105000" y="105000"/>
                                        </p:animScale>
                                      </p:childTnLst>
                                    </p:cTn>
                                  </p:par>
                                  <p:par>
                                    <p:cTn id="59" presetID="49" presetClass="entr" presetSubtype="0" decel="100000" fill="hold" nodeType="withEffect">
                                      <p:stCondLst>
                                        <p:cond delay="0"/>
                                      </p:stCondLst>
                                      <p:childTnLst>
                                        <p:set>
                                          <p:cBhvr>
                                            <p:cTn id="60" dur="1" fill="hold">
                                              <p:stCondLst>
                                                <p:cond delay="0"/>
                                              </p:stCondLst>
                                            </p:cTn>
                                            <p:tgtEl>
                                              <p:spTgt spid="92"/>
                                            </p:tgtEl>
                                            <p:attrNameLst>
                                              <p:attrName>style.visibility</p:attrName>
                                            </p:attrNameLst>
                                          </p:cBhvr>
                                          <p:to>
                                            <p:strVal val="visible"/>
                                          </p:to>
                                        </p:set>
                                        <p:anim calcmode="lin" valueType="num">
                                          <p:cBhvr>
                                            <p:cTn id="61" dur="500" fill="hold"/>
                                            <p:tgtEl>
                                              <p:spTgt spid="92"/>
                                            </p:tgtEl>
                                            <p:attrNameLst>
                                              <p:attrName>ppt_w</p:attrName>
                                            </p:attrNameLst>
                                          </p:cBhvr>
                                          <p:tavLst>
                                            <p:tav tm="0">
                                              <p:val>
                                                <p:fltVal val="0"/>
                                              </p:val>
                                            </p:tav>
                                            <p:tav tm="100000">
                                              <p:val>
                                                <p:strVal val="#ppt_w"/>
                                              </p:val>
                                            </p:tav>
                                          </p:tavLst>
                                        </p:anim>
                                        <p:anim calcmode="lin" valueType="num">
                                          <p:cBhvr>
                                            <p:cTn id="62" dur="500" fill="hold"/>
                                            <p:tgtEl>
                                              <p:spTgt spid="92"/>
                                            </p:tgtEl>
                                            <p:attrNameLst>
                                              <p:attrName>ppt_h</p:attrName>
                                            </p:attrNameLst>
                                          </p:cBhvr>
                                          <p:tavLst>
                                            <p:tav tm="0">
                                              <p:val>
                                                <p:fltVal val="0"/>
                                              </p:val>
                                            </p:tav>
                                            <p:tav tm="100000">
                                              <p:val>
                                                <p:strVal val="#ppt_h"/>
                                              </p:val>
                                            </p:tav>
                                          </p:tavLst>
                                        </p:anim>
                                        <p:anim calcmode="lin" valueType="num">
                                          <p:cBhvr>
                                            <p:cTn id="63" dur="500" fill="hold"/>
                                            <p:tgtEl>
                                              <p:spTgt spid="92"/>
                                            </p:tgtEl>
                                            <p:attrNameLst>
                                              <p:attrName>style.rotation</p:attrName>
                                            </p:attrNameLst>
                                          </p:cBhvr>
                                          <p:tavLst>
                                            <p:tav tm="0">
                                              <p:val>
                                                <p:fltVal val="360"/>
                                              </p:val>
                                            </p:tav>
                                            <p:tav tm="100000">
                                              <p:val>
                                                <p:fltVal val="0"/>
                                              </p:val>
                                            </p:tav>
                                          </p:tavLst>
                                        </p:anim>
                                        <p:animEffect transition="in" filter="fade">
                                          <p:cBhvr>
                                            <p:cTn id="64" dur="500"/>
                                            <p:tgtEl>
                                              <p:spTgt spid="92"/>
                                            </p:tgtEl>
                                          </p:cBhvr>
                                        </p:animEffect>
                                      </p:childTnLst>
                                      <p:subTnLst>
                                        <p:audio>
                                          <p:cMediaNode>
                                            <p:cTn display="0" masterRel="sameClick">
                                              <p:stCondLst>
                                                <p:cond evt="begin" delay="0">
                                                  <p:tn val="59"/>
                                                </p:cond>
                                              </p:stCondLst>
                                              <p:endCondLst>
                                                <p:cond evt="onStopAudio" delay="0">
                                                  <p:tgtEl>
                                                    <p:sldTgt/>
                                                  </p:tgtEl>
                                                </p:cond>
                                              </p:endCondLst>
                                            </p:cTn>
                                            <p:tgtEl>
                                              <p:sndTgt r:embed="rId14" name="chimes.wav"/>
                                            </p:tgtEl>
                                          </p:cMediaNode>
                                        </p:audio>
                                      </p:subTnLst>
                                    </p:cTn>
                                  </p:par>
                                  <p:par>
                                    <p:cTn id="65" presetID="32" presetClass="emph" presetSubtype="0" fill="hold" nodeType="withEffect">
                                      <p:stCondLst>
                                        <p:cond delay="200"/>
                                      </p:stCondLst>
                                      <p:childTnLst>
                                        <p:animRot by="120000">
                                          <p:cBhvr>
                                            <p:cTn id="66" dur="100" fill="hold">
                                              <p:stCondLst>
                                                <p:cond delay="0"/>
                                              </p:stCondLst>
                                            </p:cTn>
                                            <p:tgtEl>
                                              <p:spTgt spid="92"/>
                                            </p:tgtEl>
                                            <p:attrNameLst>
                                              <p:attrName>r</p:attrName>
                                            </p:attrNameLst>
                                          </p:cBhvr>
                                        </p:animRot>
                                        <p:animRot by="-240000">
                                          <p:cBhvr>
                                            <p:cTn id="67" dur="200" fill="hold">
                                              <p:stCondLst>
                                                <p:cond delay="200"/>
                                              </p:stCondLst>
                                            </p:cTn>
                                            <p:tgtEl>
                                              <p:spTgt spid="92"/>
                                            </p:tgtEl>
                                            <p:attrNameLst>
                                              <p:attrName>r</p:attrName>
                                            </p:attrNameLst>
                                          </p:cBhvr>
                                        </p:animRot>
                                        <p:animRot by="240000">
                                          <p:cBhvr>
                                            <p:cTn id="68" dur="200" fill="hold">
                                              <p:stCondLst>
                                                <p:cond delay="400"/>
                                              </p:stCondLst>
                                            </p:cTn>
                                            <p:tgtEl>
                                              <p:spTgt spid="92"/>
                                            </p:tgtEl>
                                            <p:attrNameLst>
                                              <p:attrName>r</p:attrName>
                                            </p:attrNameLst>
                                          </p:cBhvr>
                                        </p:animRot>
                                        <p:animRot by="-240000">
                                          <p:cBhvr>
                                            <p:cTn id="69" dur="200" fill="hold">
                                              <p:stCondLst>
                                                <p:cond delay="600"/>
                                              </p:stCondLst>
                                            </p:cTn>
                                            <p:tgtEl>
                                              <p:spTgt spid="92"/>
                                            </p:tgtEl>
                                            <p:attrNameLst>
                                              <p:attrName>r</p:attrName>
                                            </p:attrNameLst>
                                          </p:cBhvr>
                                        </p:animRot>
                                        <p:animRot by="120000">
                                          <p:cBhvr>
                                            <p:cTn id="70" dur="200" fill="hold">
                                              <p:stCondLst>
                                                <p:cond delay="800"/>
                                              </p:stCondLst>
                                            </p:cTn>
                                            <p:tgtEl>
                                              <p:spTgt spid="92"/>
                                            </p:tgtEl>
                                            <p:attrNameLst>
                                              <p:attrName>r</p:attrName>
                                            </p:attrNameLst>
                                          </p:cBhvr>
                                        </p:animRot>
                                      </p:childTnLst>
                                    </p:cTn>
                                  </p:par>
                                </p:childTnLst>
                              </p:cTn>
                            </p:par>
                          </p:childTnLst>
                        </p:cTn>
                      </p:par>
                    </p:childTnLst>
                  </p:cTn>
                  <p:nextCondLst>
                    <p:cond evt="onClick" delay="0">
                      <p:tgtEl>
                        <p:spTgt spid="83"/>
                      </p:tgtEl>
                    </p:cond>
                  </p:nextCondLst>
                </p:seq>
                <p:seq concurrent="1" nextAc="seek">
                  <p:cTn id="71" restart="whenNotActive" fill="hold" evtFilter="cancelBubble" nodeType="interactiveSeq">
                    <p:stCondLst>
                      <p:cond evt="onClick" delay="0">
                        <p:tgtEl>
                          <p:spTgt spid="86"/>
                        </p:tgtEl>
                      </p:cond>
                    </p:stCondLst>
                    <p:endSync evt="end" delay="0">
                      <p:rtn val="all"/>
                    </p:endSync>
                    <p:childTnLst>
                      <p:par>
                        <p:cTn id="72" fill="hold">
                          <p:stCondLst>
                            <p:cond delay="0"/>
                          </p:stCondLst>
                          <p:childTnLst>
                            <p:par>
                              <p:cTn id="73" fill="hold">
                                <p:stCondLst>
                                  <p:cond delay="0"/>
                                </p:stCondLst>
                                <p:childTnLst>
                                  <p:par>
                                    <p:cTn id="74" presetID="26" presetClass="emph" presetSubtype="0" fill="hold" nodeType="withEffect">
                                      <p:stCondLst>
                                        <p:cond delay="0"/>
                                      </p:stCondLst>
                                      <p:childTnLst>
                                        <p:animEffect transition="out" filter="fade">
                                          <p:cBhvr>
                                            <p:cTn id="75" dur="500" tmFilter="0, 0; .2, .5; .8, .5; 1, 0"/>
                                            <p:tgtEl>
                                              <p:spTgt spid="86"/>
                                            </p:tgtEl>
                                          </p:cBhvr>
                                        </p:animEffect>
                                        <p:animScale>
                                          <p:cBhvr>
                                            <p:cTn id="76" dur="250" autoRev="1" fill="hold"/>
                                            <p:tgtEl>
                                              <p:spTgt spid="86"/>
                                            </p:tgtEl>
                                          </p:cBhvr>
                                          <p:by x="105000" y="105000"/>
                                        </p:animScale>
                                      </p:childTnLst>
                                      <p:subTnLst>
                                        <p:audio>
                                          <p:cMediaNode>
                                            <p:cTn display="0" masterRel="sameClick">
                                              <p:stCondLst>
                                                <p:cond evt="begin" delay="0">
                                                  <p:tn val="74"/>
                                                </p:cond>
                                              </p:stCondLst>
                                              <p:endCondLst>
                                                <p:cond evt="onStopAudio" delay="0">
                                                  <p:tgtEl>
                                                    <p:sldTgt/>
                                                  </p:tgtEl>
                                                </p:cond>
                                              </p:endCondLst>
                                            </p:cTn>
                                            <p:tgtEl>
                                              <p:sndTgt r:embed="rId13" name="hammer.wav"/>
                                            </p:tgtEl>
                                          </p:cMediaNode>
                                        </p:audio>
                                      </p:subTnLst>
                                    </p:cTn>
                                  </p:par>
                                </p:childTnLst>
                              </p:cTn>
                            </p:par>
                            <p:par>
                              <p:cTn id="77" fill="hold">
                                <p:stCondLst>
                                  <p:cond delay="500"/>
                                </p:stCondLst>
                                <p:childTnLst>
                                  <p:par>
                                    <p:cTn id="78" presetID="31" presetClass="exit" presetSubtype="0" fill="hold" nodeType="afterEffect">
                                      <p:stCondLst>
                                        <p:cond delay="0"/>
                                      </p:stCondLst>
                                      <p:childTnLst>
                                        <p:anim calcmode="lin" valueType="num">
                                          <p:cBhvr>
                                            <p:cTn id="79" dur="1000"/>
                                            <p:tgtEl>
                                              <p:spTgt spid="86"/>
                                            </p:tgtEl>
                                            <p:attrNameLst>
                                              <p:attrName>ppt_w</p:attrName>
                                            </p:attrNameLst>
                                          </p:cBhvr>
                                          <p:tavLst>
                                            <p:tav tm="0">
                                              <p:val>
                                                <p:strVal val="ppt_w"/>
                                              </p:val>
                                            </p:tav>
                                            <p:tav tm="100000">
                                              <p:val>
                                                <p:fltVal val="0"/>
                                              </p:val>
                                            </p:tav>
                                          </p:tavLst>
                                        </p:anim>
                                        <p:anim calcmode="lin" valueType="num">
                                          <p:cBhvr>
                                            <p:cTn id="80" dur="1000"/>
                                            <p:tgtEl>
                                              <p:spTgt spid="86"/>
                                            </p:tgtEl>
                                            <p:attrNameLst>
                                              <p:attrName>ppt_h</p:attrName>
                                            </p:attrNameLst>
                                          </p:cBhvr>
                                          <p:tavLst>
                                            <p:tav tm="0">
                                              <p:val>
                                                <p:strVal val="ppt_h"/>
                                              </p:val>
                                            </p:tav>
                                            <p:tav tm="100000">
                                              <p:val>
                                                <p:fltVal val="0"/>
                                              </p:val>
                                            </p:tav>
                                          </p:tavLst>
                                        </p:anim>
                                        <p:anim calcmode="lin" valueType="num">
                                          <p:cBhvr>
                                            <p:cTn id="81" dur="1000"/>
                                            <p:tgtEl>
                                              <p:spTgt spid="86"/>
                                            </p:tgtEl>
                                            <p:attrNameLst>
                                              <p:attrName>style.rotation</p:attrName>
                                            </p:attrNameLst>
                                          </p:cBhvr>
                                          <p:tavLst>
                                            <p:tav tm="0">
                                              <p:val>
                                                <p:fltVal val="0"/>
                                              </p:val>
                                            </p:tav>
                                            <p:tav tm="100000">
                                              <p:val>
                                                <p:fltVal val="90"/>
                                              </p:val>
                                            </p:tav>
                                          </p:tavLst>
                                        </p:anim>
                                        <p:animEffect transition="out" filter="fade">
                                          <p:cBhvr>
                                            <p:cTn id="82" dur="1000"/>
                                            <p:tgtEl>
                                              <p:spTgt spid="86"/>
                                            </p:tgtEl>
                                          </p:cBhvr>
                                        </p:animEffect>
                                        <p:set>
                                          <p:cBhvr>
                                            <p:cTn id="83" dur="1" fill="hold">
                                              <p:stCondLst>
                                                <p:cond delay="9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86"/>
                      </p:tgtEl>
                    </p:cond>
                  </p:nextCondLst>
                </p:seq>
              </p:childTnLst>
            </p:cTn>
          </p:par>
        </p:tnLst>
        <p:bldLst>
          <p:bldP spid="57"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8AF87F-EAD5-695F-07DB-46BF8528CBC2}"/>
              </a:ext>
            </a:extLst>
          </p:cNvPr>
          <p:cNvPicPr>
            <a:picLocks noChangeAspect="1"/>
          </p:cNvPicPr>
          <p:nvPr/>
        </p:nvPicPr>
        <p:blipFill rotWithShape="1">
          <a:blip r:embed="rId4"/>
          <a:srcRect r="628"/>
          <a:stretch/>
        </p:blipFill>
        <p:spPr>
          <a:xfrm>
            <a:off x="0" y="0"/>
            <a:ext cx="12192000" cy="6858000"/>
          </a:xfrm>
          <a:prstGeom prst="rect">
            <a:avLst/>
          </a:prstGeom>
        </p:spPr>
      </p:pic>
      <p:grpSp>
        <p:nvGrpSpPr>
          <p:cNvPr id="44" name="组合 33">
            <a:extLst>
              <a:ext uri="{FF2B5EF4-FFF2-40B4-BE49-F238E27FC236}">
                <a16:creationId xmlns:a16="http://schemas.microsoft.com/office/drawing/2014/main" id="{2877442D-1BA9-3746-D945-6B704E5C31A1}"/>
              </a:ext>
            </a:extLst>
          </p:cNvPr>
          <p:cNvGrpSpPr/>
          <p:nvPr/>
        </p:nvGrpSpPr>
        <p:grpSpPr>
          <a:xfrm>
            <a:off x="4665467" y="1060645"/>
            <a:ext cx="839902" cy="798334"/>
            <a:chOff x="5327203" y="4853016"/>
            <a:chExt cx="1228119" cy="1194957"/>
          </a:xfrm>
        </p:grpSpPr>
        <p:grpSp>
          <p:nvGrpSpPr>
            <p:cNvPr id="45" name="组合 16">
              <a:extLst>
                <a:ext uri="{FF2B5EF4-FFF2-40B4-BE49-F238E27FC236}">
                  <a16:creationId xmlns:a16="http://schemas.microsoft.com/office/drawing/2014/main" id="{A5C23BD7-830E-2F26-E183-D0ED6ECCC24F}"/>
                </a:ext>
              </a:extLst>
            </p:cNvPr>
            <p:cNvGrpSpPr/>
            <p:nvPr/>
          </p:nvGrpSpPr>
          <p:grpSpPr>
            <a:xfrm>
              <a:off x="5327203" y="4853016"/>
              <a:ext cx="1228119" cy="1194957"/>
              <a:chOff x="9272337" y="-1404832"/>
              <a:chExt cx="1666055" cy="1621072"/>
            </a:xfrm>
          </p:grpSpPr>
          <p:sp>
            <p:nvSpPr>
              <p:cNvPr id="47" name="椭圆 17">
                <a:extLst>
                  <a:ext uri="{FF2B5EF4-FFF2-40B4-BE49-F238E27FC236}">
                    <a16:creationId xmlns:a16="http://schemas.microsoft.com/office/drawing/2014/main" id="{A2DD6904-4350-CBBE-A748-B29DBE0FE66B}"/>
                  </a:ext>
                </a:extLst>
              </p:cNvPr>
              <p:cNvSpPr/>
              <p:nvPr/>
            </p:nvSpPr>
            <p:spPr>
              <a:xfrm>
                <a:off x="9272337" y="-1377658"/>
                <a:ext cx="1593898" cy="1593898"/>
              </a:xfrm>
              <a:prstGeom prst="ellipse">
                <a:avLst/>
              </a:prstGeom>
              <a:solidFill>
                <a:srgbClr val="20B6BE"/>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ea"/>
                  <a:sym typeface="+mn-lt"/>
                </a:endParaRPr>
              </a:p>
            </p:txBody>
          </p:sp>
          <p:grpSp>
            <p:nvGrpSpPr>
              <p:cNvPr id="48" name="组合 18">
                <a:extLst>
                  <a:ext uri="{FF2B5EF4-FFF2-40B4-BE49-F238E27FC236}">
                    <a16:creationId xmlns:a16="http://schemas.microsoft.com/office/drawing/2014/main" id="{E10F5CDD-CAD6-7EDA-6B47-3345070075D7}"/>
                  </a:ext>
                </a:extLst>
              </p:cNvPr>
              <p:cNvGrpSpPr/>
              <p:nvPr/>
            </p:nvGrpSpPr>
            <p:grpSpPr>
              <a:xfrm>
                <a:off x="9272337" y="-1404832"/>
                <a:ext cx="1666055" cy="1597009"/>
                <a:chOff x="9437178" y="1562958"/>
                <a:chExt cx="1666055" cy="1597009"/>
              </a:xfrm>
            </p:grpSpPr>
            <p:sp>
              <p:nvSpPr>
                <p:cNvPr id="50" name="椭圆 20">
                  <a:extLst>
                    <a:ext uri="{FF2B5EF4-FFF2-40B4-BE49-F238E27FC236}">
                      <a16:creationId xmlns:a16="http://schemas.microsoft.com/office/drawing/2014/main" id="{727AB85C-1E4B-99C3-2C83-8D86943EEE1E}"/>
                    </a:ext>
                  </a:extLst>
                </p:cNvPr>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ea"/>
                    <a:sym typeface="+mn-lt"/>
                  </a:endParaRPr>
                </a:p>
              </p:txBody>
            </p:sp>
            <p:sp>
              <p:nvSpPr>
                <p:cNvPr id="51" name="椭圆 21">
                  <a:extLst>
                    <a:ext uri="{FF2B5EF4-FFF2-40B4-BE49-F238E27FC236}">
                      <a16:creationId xmlns:a16="http://schemas.microsoft.com/office/drawing/2014/main" id="{546A266B-11F2-8238-3A7F-7AE725B2399D}"/>
                    </a:ext>
                  </a:extLst>
                </p:cNvPr>
                <p:cNvSpPr/>
                <p:nvPr/>
              </p:nvSpPr>
              <p:spPr>
                <a:xfrm>
                  <a:off x="9440289" y="1562958"/>
                  <a:ext cx="1593898" cy="1593898"/>
                </a:xfrm>
                <a:prstGeom prst="ellipse">
                  <a:avLst/>
                </a:prstGeom>
                <a:gradFill flip="none" rotWithShape="1">
                  <a:gsLst>
                    <a:gs pos="0">
                      <a:srgbClr val="22F1F6"/>
                    </a:gs>
                    <a:gs pos="40000">
                      <a:srgbClr val="22F1F6"/>
                    </a:gs>
                    <a:gs pos="100000">
                      <a:srgbClr val="20B6BE">
                        <a:alpha val="0"/>
                      </a:srgbClr>
                    </a:gs>
                  </a:gsLst>
                  <a:path path="circle">
                    <a:fillToRect l="50000" t="-80000" r="50000" b="180000"/>
                  </a:path>
                  <a:tileRect/>
                </a:gradFill>
                <a:ln w="31750">
                  <a:solidFill>
                    <a:srgbClr val="22F1F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等线" panose="02010600030101010101" pitchFamily="2" charset="-122"/>
                    <a:cs typeface="+mn-ea"/>
                    <a:sym typeface="+mn-lt"/>
                  </a:endParaRPr>
                </a:p>
              </p:txBody>
            </p:sp>
            <p:sp>
              <p:nvSpPr>
                <p:cNvPr id="52" name="弧形 22">
                  <a:extLst>
                    <a:ext uri="{FF2B5EF4-FFF2-40B4-BE49-F238E27FC236}">
                      <a16:creationId xmlns:a16="http://schemas.microsoft.com/office/drawing/2014/main" id="{795D8818-D0AA-1E55-34BC-F1ECBE5955FF}"/>
                    </a:ext>
                  </a:extLst>
                </p:cNvPr>
                <p:cNvSpPr/>
                <p:nvPr/>
              </p:nvSpPr>
              <p:spPr>
                <a:xfrm rot="17150761">
                  <a:off x="9644486" y="1814857"/>
                  <a:ext cx="1137492" cy="1148484"/>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ea typeface="等线" panose="02010600030101010101" pitchFamily="2" charset="-122"/>
                    <a:cs typeface="+mn-ea"/>
                    <a:sym typeface="+mn-lt"/>
                  </a:endParaRPr>
                </a:p>
              </p:txBody>
            </p:sp>
            <p:sp>
              <p:nvSpPr>
                <p:cNvPr id="53" name="弧形 23">
                  <a:extLst>
                    <a:ext uri="{FF2B5EF4-FFF2-40B4-BE49-F238E27FC236}">
                      <a16:creationId xmlns:a16="http://schemas.microsoft.com/office/drawing/2014/main" id="{FCD697F6-E911-2306-6804-B71FFEEB5281}"/>
                    </a:ext>
                  </a:extLst>
                </p:cNvPr>
                <p:cNvSpPr/>
                <p:nvPr/>
              </p:nvSpPr>
              <p:spPr>
                <a:xfrm rot="15858068">
                  <a:off x="10035514" y="1409465"/>
                  <a:ext cx="816309" cy="1319128"/>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ea typeface="等线" panose="02010600030101010101" pitchFamily="2" charset="-122"/>
                    <a:cs typeface="+mn-ea"/>
                    <a:sym typeface="+mn-lt"/>
                  </a:endParaRPr>
                </a:p>
              </p:txBody>
            </p:sp>
          </p:grpSp>
          <p:sp>
            <p:nvSpPr>
              <p:cNvPr id="49" name="TextBox 1">
                <a:extLst>
                  <a:ext uri="{FF2B5EF4-FFF2-40B4-BE49-F238E27FC236}">
                    <a16:creationId xmlns:a16="http://schemas.microsoft.com/office/drawing/2014/main" id="{83962887-11C4-E0AC-0A5C-04C98B665B30}"/>
                  </a:ext>
                </a:extLst>
              </p:cNvPr>
              <p:cNvSpPr txBox="1"/>
              <p:nvPr/>
            </p:nvSpPr>
            <p:spPr>
              <a:xfrm>
                <a:off x="9541024" y="-1197527"/>
                <a:ext cx="1286735" cy="937442"/>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a:ln>
                    <a:noFill/>
                  </a:ln>
                  <a:solidFill>
                    <a:srgbClr val="FFFF00"/>
                  </a:solidFill>
                  <a:effectLst>
                    <a:outerShdw blurRad="177800" dist="50800" dir="16620000" sx="93000" sy="93000" rotWithShape="0">
                      <a:srgbClr val="20B6BE"/>
                    </a:outerShdw>
                  </a:effectLst>
                  <a:uLnTx/>
                  <a:uFillTx/>
                  <a:ea typeface="等线" panose="02010600030101010101" pitchFamily="2" charset="-122"/>
                  <a:cs typeface="+mn-ea"/>
                  <a:sym typeface="+mn-lt"/>
                </a:endParaRPr>
              </a:p>
            </p:txBody>
          </p:sp>
        </p:grpSp>
        <p:sp>
          <p:nvSpPr>
            <p:cNvPr id="46" name="文本框 58">
              <a:extLst>
                <a:ext uri="{FF2B5EF4-FFF2-40B4-BE49-F238E27FC236}">
                  <a16:creationId xmlns:a16="http://schemas.microsoft.com/office/drawing/2014/main" id="{FF4BB140-76AB-F52C-1E80-01A459909163}"/>
                </a:ext>
              </a:extLst>
            </p:cNvPr>
            <p:cNvSpPr txBox="1"/>
            <p:nvPr/>
          </p:nvSpPr>
          <p:spPr>
            <a:xfrm>
              <a:off x="5509898" y="5022795"/>
              <a:ext cx="879448" cy="8752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ea typeface="等线" panose="02010600030101010101" pitchFamily="2" charset="-122"/>
                  <a:cs typeface="+mn-ea"/>
                  <a:sym typeface="+mn-lt"/>
                </a:rPr>
                <a:t>02</a:t>
              </a:r>
              <a:endParaRPr kumimoji="0" lang="zh-CN" altLang="en-US" sz="4400" b="1" i="0" u="none" strike="noStrike" kern="1200" cap="none" spc="0" normalizeH="0" baseline="0" noProof="0" dirty="0">
                <a:ln>
                  <a:noFill/>
                </a:ln>
                <a:solidFill>
                  <a:prstClr val="white"/>
                </a:solidFill>
                <a:effectLst/>
                <a:uLnTx/>
                <a:uFillTx/>
                <a:ea typeface="等线" panose="02010600030101010101" pitchFamily="2" charset="-122"/>
                <a:cs typeface="+mn-ea"/>
                <a:sym typeface="+mn-lt"/>
              </a:endParaRPr>
            </a:p>
          </p:txBody>
        </p:sp>
      </p:grpSp>
      <p:grpSp>
        <p:nvGrpSpPr>
          <p:cNvPr id="54" name="组合 12">
            <a:extLst>
              <a:ext uri="{FF2B5EF4-FFF2-40B4-BE49-F238E27FC236}">
                <a16:creationId xmlns:a16="http://schemas.microsoft.com/office/drawing/2014/main" id="{39B6D5EE-3E99-F028-61FC-F7D69155A52A}"/>
              </a:ext>
            </a:extLst>
          </p:cNvPr>
          <p:cNvGrpSpPr/>
          <p:nvPr/>
        </p:nvGrpSpPr>
        <p:grpSpPr>
          <a:xfrm rot="20461740">
            <a:off x="4722047" y="2203043"/>
            <a:ext cx="394185" cy="584775"/>
            <a:chOff x="1267237" y="3967618"/>
            <a:chExt cx="1172591" cy="1825994"/>
          </a:xfrm>
        </p:grpSpPr>
        <p:sp>
          <p:nvSpPr>
            <p:cNvPr id="55" name="五角星 2">
              <a:extLst>
                <a:ext uri="{FF2B5EF4-FFF2-40B4-BE49-F238E27FC236}">
                  <a16:creationId xmlns:a16="http://schemas.microsoft.com/office/drawing/2014/main" id="{4AD3C2FC-58E4-991D-2646-DEF97663ACBE}"/>
                </a:ext>
              </a:extLst>
            </p:cNvPr>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DDF03"/>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ea"/>
                <a:sym typeface="+mn-lt"/>
              </a:endParaRPr>
            </a:p>
          </p:txBody>
        </p:sp>
        <p:sp>
          <p:nvSpPr>
            <p:cNvPr id="56" name="文本框 14">
              <a:extLst>
                <a:ext uri="{FF2B5EF4-FFF2-40B4-BE49-F238E27FC236}">
                  <a16:creationId xmlns:a16="http://schemas.microsoft.com/office/drawing/2014/main" id="{8D38D001-E217-8EF0-0237-063CC5C2F3D1}"/>
                </a:ext>
              </a:extLst>
            </p:cNvPr>
            <p:cNvSpPr txBox="1"/>
            <p:nvPr/>
          </p:nvSpPr>
          <p:spPr>
            <a:xfrm>
              <a:off x="1334949" y="3967618"/>
              <a:ext cx="549523" cy="1825994"/>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w="25400">
                  <a:solidFill>
                    <a:srgbClr val="20B6BE"/>
                  </a:solidFill>
                </a:ln>
                <a:solidFill>
                  <a:prstClr val="white"/>
                </a:solidFill>
                <a:effectLst/>
                <a:uLnTx/>
                <a:uFillTx/>
                <a:ea typeface="等线" panose="02010600030101010101" pitchFamily="2" charset="-122"/>
                <a:cs typeface="+mn-ea"/>
                <a:sym typeface="+mn-lt"/>
              </a:endParaRPr>
            </a:p>
          </p:txBody>
        </p:sp>
      </p:grpSp>
      <p:sp>
        <p:nvSpPr>
          <p:cNvPr id="57" name="TextBox 56">
            <a:extLst>
              <a:ext uri="{FF2B5EF4-FFF2-40B4-BE49-F238E27FC236}">
                <a16:creationId xmlns:a16="http://schemas.microsoft.com/office/drawing/2014/main" id="{7805AD80-7257-E2F7-8F5A-64835E0F20A7}"/>
              </a:ext>
            </a:extLst>
          </p:cNvPr>
          <p:cNvSpPr txBox="1"/>
          <p:nvPr/>
        </p:nvSpPr>
        <p:spPr>
          <a:xfrm>
            <a:off x="5624003" y="1136150"/>
            <a:ext cx="349955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ea typeface="+mn-ea"/>
                <a:cs typeface="+mn-cs"/>
              </a:rPr>
              <a:t>Năng</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lực</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chú</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trọng</a:t>
            </a:r>
            <a:r>
              <a:rPr kumimoji="0" lang="en-US" sz="3600" b="1" i="0" u="none" strike="noStrike" kern="1200" cap="none" spc="0" normalizeH="0" baseline="0" noProof="0" dirty="0">
                <a:ln>
                  <a:noFill/>
                </a:ln>
                <a:solidFill>
                  <a:prstClr val="black"/>
                </a:solidFill>
                <a:effectLst/>
                <a:uLnTx/>
                <a:uFillTx/>
                <a:ea typeface="+mn-ea"/>
                <a:cs typeface="+mn-cs"/>
              </a:rPr>
              <a:t>:</a:t>
            </a:r>
          </a:p>
        </p:txBody>
      </p:sp>
      <p:grpSp>
        <p:nvGrpSpPr>
          <p:cNvPr id="72" name="组合 12">
            <a:extLst>
              <a:ext uri="{FF2B5EF4-FFF2-40B4-BE49-F238E27FC236}">
                <a16:creationId xmlns:a16="http://schemas.microsoft.com/office/drawing/2014/main" id="{83D3CEF7-88A0-26B5-317D-7C4EFA358CEA}"/>
              </a:ext>
            </a:extLst>
          </p:cNvPr>
          <p:cNvGrpSpPr/>
          <p:nvPr/>
        </p:nvGrpSpPr>
        <p:grpSpPr>
          <a:xfrm>
            <a:off x="2985906" y="1796467"/>
            <a:ext cx="619808" cy="781621"/>
            <a:chOff x="1267237" y="4149067"/>
            <a:chExt cx="1172591" cy="1478718"/>
          </a:xfrm>
        </p:grpSpPr>
        <p:sp>
          <p:nvSpPr>
            <p:cNvPr id="73" name="五角星 2">
              <a:extLst>
                <a:ext uri="{FF2B5EF4-FFF2-40B4-BE49-F238E27FC236}">
                  <a16:creationId xmlns:a16="http://schemas.microsoft.com/office/drawing/2014/main" id="{8ED7B84C-F11C-F7E2-4976-4A7A8016679D}"/>
                </a:ext>
              </a:extLst>
            </p:cNvPr>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DDF03"/>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ea"/>
                <a:sym typeface="+mn-lt"/>
              </a:endParaRPr>
            </a:p>
          </p:txBody>
        </p:sp>
        <p:sp>
          <p:nvSpPr>
            <p:cNvPr id="74" name="文本框 14">
              <a:extLst>
                <a:ext uri="{FF2B5EF4-FFF2-40B4-BE49-F238E27FC236}">
                  <a16:creationId xmlns:a16="http://schemas.microsoft.com/office/drawing/2014/main" id="{2A2EDC2A-352E-A132-7538-395D355BA514}"/>
                </a:ext>
              </a:extLst>
            </p:cNvPr>
            <p:cNvSpPr txBox="1"/>
            <p:nvPr/>
          </p:nvSpPr>
          <p:spPr>
            <a:xfrm>
              <a:off x="1496256" y="4521472"/>
              <a:ext cx="349485" cy="1106313"/>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w="25400">
                  <a:solidFill>
                    <a:srgbClr val="20B6BE"/>
                  </a:solidFill>
                </a:ln>
                <a:solidFill>
                  <a:prstClr val="white"/>
                </a:solidFill>
                <a:effectLst/>
                <a:uLnTx/>
                <a:uFillTx/>
                <a:ea typeface="等线" panose="02010600030101010101" pitchFamily="2" charset="-122"/>
                <a:cs typeface="+mn-ea"/>
                <a:sym typeface="+mn-lt"/>
              </a:endParaRPr>
            </a:p>
          </p:txBody>
        </p:sp>
      </p:grpSp>
      <p:grpSp>
        <p:nvGrpSpPr>
          <p:cNvPr id="76" name="Group 75"/>
          <p:cNvGrpSpPr/>
          <p:nvPr/>
        </p:nvGrpSpPr>
        <p:grpSpPr>
          <a:xfrm>
            <a:off x="-99834" y="343701"/>
            <a:ext cx="12105549" cy="2571721"/>
            <a:chOff x="-99833" y="294969"/>
            <a:chExt cx="12105549" cy="2571721"/>
          </a:xfrm>
        </p:grpSpPr>
        <p:grpSp>
          <p:nvGrpSpPr>
            <p:cNvPr id="77" name="Group 76"/>
            <p:cNvGrpSpPr/>
            <p:nvPr/>
          </p:nvGrpSpPr>
          <p:grpSpPr>
            <a:xfrm>
              <a:off x="-99833" y="294969"/>
              <a:ext cx="12013926" cy="2571721"/>
              <a:chOff x="-99833" y="294969"/>
              <a:chExt cx="12013926" cy="2571721"/>
            </a:xfrm>
          </p:grpSpPr>
          <p:sp>
            <p:nvSpPr>
              <p:cNvPr id="79" name="Hình chữ nhật: Góc Tròn 13">
                <a:extLst>
                  <a:ext uri="{FF2B5EF4-FFF2-40B4-BE49-F238E27FC236}">
                    <a16:creationId xmlns:a16="http://schemas.microsoft.com/office/drawing/2014/main" id="{B3661555-36CB-FCE4-454A-B9815472727D}"/>
                  </a:ext>
                </a:extLst>
              </p:cNvPr>
              <p:cNvSpPr/>
              <p:nvPr/>
            </p:nvSpPr>
            <p:spPr>
              <a:xfrm>
                <a:off x="383136" y="294969"/>
                <a:ext cx="11530957" cy="2173912"/>
              </a:xfrm>
              <a:custGeom>
                <a:avLst/>
                <a:gdLst>
                  <a:gd name="connsiteX0" fmla="*/ 0 w 11530957"/>
                  <a:gd name="connsiteY0" fmla="*/ 362326 h 2173912"/>
                  <a:gd name="connsiteX1" fmla="*/ 362326 w 11530957"/>
                  <a:gd name="connsiteY1" fmla="*/ 0 h 2173912"/>
                  <a:gd name="connsiteX2" fmla="*/ 11168631 w 11530957"/>
                  <a:gd name="connsiteY2" fmla="*/ 0 h 2173912"/>
                  <a:gd name="connsiteX3" fmla="*/ 11530957 w 11530957"/>
                  <a:gd name="connsiteY3" fmla="*/ 362326 h 2173912"/>
                  <a:gd name="connsiteX4" fmla="*/ 11530957 w 11530957"/>
                  <a:gd name="connsiteY4" fmla="*/ 1811586 h 2173912"/>
                  <a:gd name="connsiteX5" fmla="*/ 11168631 w 11530957"/>
                  <a:gd name="connsiteY5" fmla="*/ 2173912 h 2173912"/>
                  <a:gd name="connsiteX6" fmla="*/ 362326 w 11530957"/>
                  <a:gd name="connsiteY6" fmla="*/ 2173912 h 2173912"/>
                  <a:gd name="connsiteX7" fmla="*/ 0 w 11530957"/>
                  <a:gd name="connsiteY7" fmla="*/ 1811586 h 2173912"/>
                  <a:gd name="connsiteX8" fmla="*/ 0 w 11530957"/>
                  <a:gd name="connsiteY8" fmla="*/ 362326 h 217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2173912" fill="none" extrusionOk="0">
                    <a:moveTo>
                      <a:pt x="0" y="362326"/>
                    </a:moveTo>
                    <a:cubicBezTo>
                      <a:pt x="-13895" y="163083"/>
                      <a:pt x="161346" y="4960"/>
                      <a:pt x="362326" y="0"/>
                    </a:cubicBezTo>
                    <a:cubicBezTo>
                      <a:pt x="4594817" y="77600"/>
                      <a:pt x="9911360" y="-27269"/>
                      <a:pt x="11168631" y="0"/>
                    </a:cubicBezTo>
                    <a:cubicBezTo>
                      <a:pt x="11379880" y="-14698"/>
                      <a:pt x="11548733" y="167452"/>
                      <a:pt x="11530957" y="362326"/>
                    </a:cubicBezTo>
                    <a:cubicBezTo>
                      <a:pt x="11650298" y="734533"/>
                      <a:pt x="11461025" y="1581505"/>
                      <a:pt x="11530957" y="1811586"/>
                    </a:cubicBezTo>
                    <a:cubicBezTo>
                      <a:pt x="11514320" y="2005185"/>
                      <a:pt x="11338908" y="2187068"/>
                      <a:pt x="11168631" y="2173912"/>
                    </a:cubicBezTo>
                    <a:cubicBezTo>
                      <a:pt x="8916905" y="2223089"/>
                      <a:pt x="3453281" y="2051210"/>
                      <a:pt x="362326" y="2173912"/>
                    </a:cubicBezTo>
                    <a:cubicBezTo>
                      <a:pt x="157406" y="2210876"/>
                      <a:pt x="-15980" y="2025452"/>
                      <a:pt x="0" y="1811586"/>
                    </a:cubicBezTo>
                    <a:cubicBezTo>
                      <a:pt x="11780" y="1092457"/>
                      <a:pt x="-78357" y="1026037"/>
                      <a:pt x="0" y="362326"/>
                    </a:cubicBezTo>
                    <a:close/>
                  </a:path>
                  <a:path w="11530957" h="2173912" stroke="0" extrusionOk="0">
                    <a:moveTo>
                      <a:pt x="0" y="362326"/>
                    </a:moveTo>
                    <a:cubicBezTo>
                      <a:pt x="12417" y="160800"/>
                      <a:pt x="167098" y="-326"/>
                      <a:pt x="362326" y="0"/>
                    </a:cubicBezTo>
                    <a:cubicBezTo>
                      <a:pt x="2766759" y="-129276"/>
                      <a:pt x="6400469" y="-77778"/>
                      <a:pt x="11168631" y="0"/>
                    </a:cubicBezTo>
                    <a:cubicBezTo>
                      <a:pt x="11363877" y="-15498"/>
                      <a:pt x="11527433" y="182538"/>
                      <a:pt x="11530957" y="362326"/>
                    </a:cubicBezTo>
                    <a:cubicBezTo>
                      <a:pt x="11462788" y="649621"/>
                      <a:pt x="11566852" y="1264960"/>
                      <a:pt x="11530957" y="1811586"/>
                    </a:cubicBezTo>
                    <a:cubicBezTo>
                      <a:pt x="11531995" y="2013883"/>
                      <a:pt x="11358891" y="2177258"/>
                      <a:pt x="11168631" y="2173912"/>
                    </a:cubicBezTo>
                    <a:cubicBezTo>
                      <a:pt x="9850207" y="2218132"/>
                      <a:pt x="1969469" y="2144530"/>
                      <a:pt x="362326" y="2173912"/>
                    </a:cubicBezTo>
                    <a:cubicBezTo>
                      <a:pt x="160960" y="2169074"/>
                      <a:pt x="-36377" y="2003286"/>
                      <a:pt x="0" y="1811586"/>
                    </a:cubicBezTo>
                    <a:cubicBezTo>
                      <a:pt x="35307" y="1251542"/>
                      <a:pt x="-43835" y="902575"/>
                      <a:pt x="0" y="362326"/>
                    </a:cubicBezTo>
                    <a:close/>
                  </a:path>
                </a:pathLst>
              </a:custGeom>
              <a:solidFill>
                <a:schemeClr val="bg1"/>
              </a:solidFill>
              <a:ln w="76200">
                <a:solidFill>
                  <a:srgbClr val="C9DB64"/>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80" name="Nhóm 23">
                <a:extLst>
                  <a:ext uri="{FF2B5EF4-FFF2-40B4-BE49-F238E27FC236}">
                    <a16:creationId xmlns:a16="http://schemas.microsoft.com/office/drawing/2014/main" id="{21689025-61A3-14EC-24BE-F79F7A0EA702}"/>
                  </a:ext>
                </a:extLst>
              </p:cNvPr>
              <p:cNvGrpSpPr/>
              <p:nvPr/>
            </p:nvGrpSpPr>
            <p:grpSpPr>
              <a:xfrm>
                <a:off x="-99833" y="1452428"/>
                <a:ext cx="4288753" cy="1414262"/>
                <a:chOff x="1901632" y="4395837"/>
                <a:chExt cx="4288753" cy="1414262"/>
              </a:xfrm>
            </p:grpSpPr>
            <p:sp>
              <p:nvSpPr>
                <p:cNvPr id="81" name="TextBox 67">
                  <a:extLst>
                    <a:ext uri="{FF2B5EF4-FFF2-40B4-BE49-F238E27FC236}">
                      <a16:creationId xmlns:a16="http://schemas.microsoft.com/office/drawing/2014/main" id="{A2CE281D-9856-7095-3FAE-4107D2F58A47}"/>
                    </a:ext>
                  </a:extLst>
                </p:cNvPr>
                <p:cNvSpPr txBox="1"/>
                <p:nvPr/>
              </p:nvSpPr>
              <p:spPr>
                <a:xfrm>
                  <a:off x="1901632" y="4395837"/>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err="1">
                      <a:ln w="190500">
                        <a:solidFill>
                          <a:prstClr val="white"/>
                        </a:solidFill>
                        <a:prstDash val="solid"/>
                      </a:ln>
                      <a:solidFill>
                        <a:prstClr val="black"/>
                      </a:solidFill>
                      <a:effectLst>
                        <a:outerShdw blurRad="12700" dist="38100" dir="2700000" algn="tl" rotWithShape="0">
                          <a:srgbClr val="5B9BD5">
                            <a:lumMod val="60000"/>
                            <a:lumOff val="40000"/>
                          </a:srgbClr>
                        </a:outerShdw>
                      </a:effectLst>
                      <a:uLnTx/>
                      <a:uFillTx/>
                      <a:ea typeface="LNTH-LuoLuoNotangYuanTi 1" pitchFamily="2" charset="-128"/>
                      <a:cs typeface="LNTH-LuoLuoNotangYuanTi 1" pitchFamily="2" charset="-128"/>
                    </a:rPr>
                    <a:t>Câu</a:t>
                  </a:r>
                  <a:r>
                    <a:rPr kumimoji="0" lang="en-US" sz="9000" b="1" i="0" u="none" strike="noStrike" kern="1200" cap="none" spc="0" normalizeH="0" baseline="0" noProof="0" dirty="0">
                      <a:ln w="190500">
                        <a:solidFill>
                          <a:prstClr val="white"/>
                        </a:solidFill>
                        <a:prstDash val="solid"/>
                      </a:ln>
                      <a:solidFill>
                        <a:prstClr val="black"/>
                      </a:solidFill>
                      <a:effectLst>
                        <a:outerShdw blurRad="12700" dist="38100" dir="2700000" algn="tl" rotWithShape="0">
                          <a:srgbClr val="5B9BD5">
                            <a:lumMod val="60000"/>
                            <a:lumOff val="40000"/>
                          </a:srgbClr>
                        </a:outerShdw>
                      </a:effectLst>
                      <a:uLnTx/>
                      <a:uFillTx/>
                      <a:ea typeface="LNTH-LuoLuoNotangYuanTi 1" pitchFamily="2" charset="-128"/>
                      <a:cs typeface="LNTH-LuoLuoNotangYuanTi 1" pitchFamily="2" charset="-128"/>
                    </a:rPr>
                    <a:t> 3:</a:t>
                  </a:r>
                </a:p>
              </p:txBody>
            </p:sp>
            <p:sp>
              <p:nvSpPr>
                <p:cNvPr id="82" name="TextBox 67">
                  <a:extLst>
                    <a:ext uri="{FF2B5EF4-FFF2-40B4-BE49-F238E27FC236}">
                      <a16:creationId xmlns:a16="http://schemas.microsoft.com/office/drawing/2014/main" id="{4E2FC697-2A7E-59D7-7BC8-610634E33B6B}"/>
                    </a:ext>
                  </a:extLst>
                </p:cNvPr>
                <p:cNvSpPr txBox="1"/>
                <p:nvPr/>
              </p:nvSpPr>
              <p:spPr>
                <a:xfrm>
                  <a:off x="1909843" y="4428626"/>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err="1">
                      <a:ln w="9525">
                        <a:noFill/>
                        <a:prstDash val="solid"/>
                      </a:ln>
                      <a:solidFill>
                        <a:srgbClr val="FF5D5D"/>
                      </a:solidFill>
                      <a:effectLst>
                        <a:outerShdw blurRad="12700" dist="38100" dir="2700000" algn="tl" rotWithShape="0">
                          <a:srgbClr val="5B9BD5">
                            <a:lumMod val="60000"/>
                            <a:lumOff val="40000"/>
                          </a:srgbClr>
                        </a:outerShdw>
                      </a:effectLst>
                      <a:uLnTx/>
                      <a:uFillTx/>
                      <a:ea typeface="LNTH-LuoLuoNotangYuanTi 1" pitchFamily="2" charset="-128"/>
                      <a:cs typeface="LNTH-LuoLuoNotangYuanTi 1" pitchFamily="2" charset="-128"/>
                    </a:rPr>
                    <a:t>Câu</a:t>
                  </a:r>
                  <a:r>
                    <a:rPr kumimoji="0" lang="en-US" sz="9000" b="1" i="0" u="none" strike="noStrike" kern="1200" cap="none" spc="0" normalizeH="0" baseline="0" noProof="0" dirty="0">
                      <a:ln w="9525">
                        <a:noFill/>
                        <a:prstDash val="solid"/>
                      </a:ln>
                      <a:solidFill>
                        <a:srgbClr val="FF5D5D"/>
                      </a:solidFill>
                      <a:effectLst>
                        <a:outerShdw blurRad="12700" dist="38100" dir="2700000" algn="tl" rotWithShape="0">
                          <a:srgbClr val="5B9BD5">
                            <a:lumMod val="60000"/>
                            <a:lumOff val="40000"/>
                          </a:srgbClr>
                        </a:outerShdw>
                      </a:effectLst>
                      <a:uLnTx/>
                      <a:uFillTx/>
                      <a:ea typeface="LNTH-LuoLuoNotangYuanTi 1" pitchFamily="2" charset="-128"/>
                      <a:cs typeface="LNTH-LuoLuoNotangYuanTi 1" pitchFamily="2" charset="-128"/>
                    </a:rPr>
                    <a:t> 3:</a:t>
                  </a:r>
                </a:p>
              </p:txBody>
            </p:sp>
          </p:grpSp>
        </p:grpSp>
        <p:sp>
          <p:nvSpPr>
            <p:cNvPr id="78" name="TextBox 77">
              <a:extLst>
                <a:ext uri="{FF2B5EF4-FFF2-40B4-BE49-F238E27FC236}">
                  <a16:creationId xmlns:a16="http://schemas.microsoft.com/office/drawing/2014/main" id="{234B22C0-B9C3-AB33-E036-F58F1DD43359}"/>
                </a:ext>
              </a:extLst>
            </p:cNvPr>
            <p:cNvSpPr txBox="1"/>
            <p:nvPr/>
          </p:nvSpPr>
          <p:spPr>
            <a:xfrm>
              <a:off x="3310824" y="420104"/>
              <a:ext cx="8694892" cy="1600438"/>
            </a:xfrm>
            <a:prstGeom prst="round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a:noFill/>
                  </a:ln>
                  <a:solidFill>
                    <a:prstClr val="black">
                      <a:lumMod val="85000"/>
                      <a:lumOff val="15000"/>
                    </a:prstClr>
                  </a:solidFill>
                  <a:effectLst/>
                  <a:uLnTx/>
                  <a:uFillTx/>
                  <a:ea typeface="+mn-ea"/>
                  <a:cs typeface="+mn-cs"/>
                </a:rPr>
                <a:t>77 : 19 = ?</a:t>
              </a:r>
            </a:p>
          </p:txBody>
        </p:sp>
      </p:grpSp>
      <p:grpSp>
        <p:nvGrpSpPr>
          <p:cNvPr id="83" name="Group 82">
            <a:extLst>
              <a:ext uri="{FF2B5EF4-FFF2-40B4-BE49-F238E27FC236}">
                <a16:creationId xmlns:a16="http://schemas.microsoft.com/office/drawing/2014/main" id="{78336612-F495-ED65-75A8-0F467FCAC213}"/>
              </a:ext>
            </a:extLst>
          </p:cNvPr>
          <p:cNvGrpSpPr/>
          <p:nvPr/>
        </p:nvGrpSpPr>
        <p:grpSpPr>
          <a:xfrm>
            <a:off x="227123" y="2738437"/>
            <a:ext cx="3769008" cy="1418557"/>
            <a:chOff x="5463" y="4539610"/>
            <a:chExt cx="4962495" cy="1838562"/>
          </a:xfrm>
        </p:grpSpPr>
        <p:sp>
          <p:nvSpPr>
            <p:cNvPr id="84" name="a">
              <a:extLst>
                <a:ext uri="{FF2B5EF4-FFF2-40B4-BE49-F238E27FC236}">
                  <a16:creationId xmlns:a16="http://schemas.microsoft.com/office/drawing/2014/main" id="{EF361B2F-4AD3-0677-319F-3460F1CEBEA6}"/>
                </a:ext>
              </a:extLst>
            </p:cNvPr>
            <p:cNvSpPr/>
            <p:nvPr/>
          </p:nvSpPr>
          <p:spPr>
            <a:xfrm>
              <a:off x="1260957" y="4539610"/>
              <a:ext cx="3707001" cy="1838562"/>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009999"/>
                  </a:solidFill>
                  <a:effectLst/>
                  <a:uLnTx/>
                  <a:uFillTx/>
                  <a:ea typeface="+mn-ea"/>
                  <a:cs typeface="+mn-cs"/>
                </a:rPr>
                <a:t>4 </a:t>
              </a:r>
              <a:r>
                <a:rPr kumimoji="0" lang="en-US" sz="5000" b="1" i="0" u="none" strike="noStrike" kern="1200" cap="none" spc="0" normalizeH="0" baseline="0" noProof="0" dirty="0" err="1">
                  <a:ln>
                    <a:noFill/>
                  </a:ln>
                  <a:solidFill>
                    <a:srgbClr val="009999"/>
                  </a:solidFill>
                  <a:effectLst/>
                  <a:uLnTx/>
                  <a:uFillTx/>
                  <a:ea typeface="+mn-ea"/>
                  <a:cs typeface="+mn-cs"/>
                </a:rPr>
                <a:t>dư</a:t>
              </a:r>
              <a:r>
                <a:rPr kumimoji="0" lang="en-US" sz="5000" b="1" i="0" u="none" strike="noStrike" kern="1200" cap="none" spc="0" normalizeH="0" baseline="0" noProof="0" dirty="0">
                  <a:ln>
                    <a:noFill/>
                  </a:ln>
                  <a:solidFill>
                    <a:srgbClr val="009999"/>
                  </a:solidFill>
                  <a:effectLst/>
                  <a:uLnTx/>
                  <a:uFillTx/>
                  <a:ea typeface="+mn-ea"/>
                  <a:cs typeface="+mn-cs"/>
                </a:rPr>
                <a:t> 2</a:t>
              </a:r>
            </a:p>
          </p:txBody>
        </p:sp>
        <p:pic>
          <p:nvPicPr>
            <p:cNvPr id="85" name="Picture 4">
              <a:extLst>
                <a:ext uri="{FF2B5EF4-FFF2-40B4-BE49-F238E27FC236}">
                  <a16:creationId xmlns:a16="http://schemas.microsoft.com/office/drawing/2014/main" id="{3A52F71A-6E1C-29E3-B23E-6E0A0B770275}"/>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5463" y="4690537"/>
              <a:ext cx="1478551" cy="1638284"/>
            </a:xfrm>
            <a:prstGeom prst="rect">
              <a:avLst/>
            </a:prstGeom>
          </p:spPr>
        </p:pic>
      </p:grpSp>
      <p:grpSp>
        <p:nvGrpSpPr>
          <p:cNvPr id="86" name="Group 85">
            <a:extLst>
              <a:ext uri="{FF2B5EF4-FFF2-40B4-BE49-F238E27FC236}">
                <a16:creationId xmlns:a16="http://schemas.microsoft.com/office/drawing/2014/main" id="{48A89EED-70B6-F120-465E-37E1ACC821B7}"/>
              </a:ext>
            </a:extLst>
          </p:cNvPr>
          <p:cNvGrpSpPr/>
          <p:nvPr/>
        </p:nvGrpSpPr>
        <p:grpSpPr>
          <a:xfrm>
            <a:off x="3549465" y="4118917"/>
            <a:ext cx="3929858" cy="1550710"/>
            <a:chOff x="9105900" y="4622054"/>
            <a:chExt cx="5174280" cy="2009843"/>
          </a:xfrm>
        </p:grpSpPr>
        <p:sp>
          <p:nvSpPr>
            <p:cNvPr id="87" name="b">
              <a:extLst>
                <a:ext uri="{FF2B5EF4-FFF2-40B4-BE49-F238E27FC236}">
                  <a16:creationId xmlns:a16="http://schemas.microsoft.com/office/drawing/2014/main" id="{58B2C650-1CC2-929E-B9A9-18C31B8740E5}"/>
                </a:ext>
              </a:extLst>
            </p:cNvPr>
            <p:cNvSpPr/>
            <p:nvPr/>
          </p:nvSpPr>
          <p:spPr>
            <a:xfrm>
              <a:off x="10332301" y="4622054"/>
              <a:ext cx="3947879" cy="1833506"/>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009999"/>
                  </a:solidFill>
                  <a:effectLst/>
                  <a:uLnTx/>
                  <a:uFillTx/>
                  <a:ea typeface="+mn-ea"/>
                  <a:cs typeface="+mn-cs"/>
                </a:rPr>
                <a:t>4 </a:t>
              </a:r>
              <a:r>
                <a:rPr kumimoji="0" lang="en-US" sz="5000" b="1" i="0" u="none" strike="noStrike" kern="1200" cap="none" spc="0" normalizeH="0" baseline="0" noProof="0" dirty="0" err="1">
                  <a:ln>
                    <a:noFill/>
                  </a:ln>
                  <a:solidFill>
                    <a:srgbClr val="009999"/>
                  </a:solidFill>
                  <a:effectLst/>
                  <a:uLnTx/>
                  <a:uFillTx/>
                  <a:ea typeface="+mn-ea"/>
                  <a:cs typeface="+mn-cs"/>
                </a:rPr>
                <a:t>dư</a:t>
              </a:r>
              <a:r>
                <a:rPr kumimoji="0" lang="en-US" sz="5000" b="1" i="0" u="none" strike="noStrike" kern="1200" cap="none" spc="0" normalizeH="0" baseline="0" noProof="0" dirty="0">
                  <a:ln>
                    <a:noFill/>
                  </a:ln>
                  <a:solidFill>
                    <a:srgbClr val="009999"/>
                  </a:solidFill>
                  <a:effectLst/>
                  <a:uLnTx/>
                  <a:uFillTx/>
                  <a:ea typeface="+mn-ea"/>
                  <a:cs typeface="+mn-cs"/>
                </a:rPr>
                <a:t> 1</a:t>
              </a:r>
            </a:p>
          </p:txBody>
        </p:sp>
        <p:pic>
          <p:nvPicPr>
            <p:cNvPr id="88" name="Picture 11">
              <a:extLst>
                <a:ext uri="{FF2B5EF4-FFF2-40B4-BE49-F238E27FC236}">
                  <a16:creationId xmlns:a16="http://schemas.microsoft.com/office/drawing/2014/main" id="{AA202D36-FE70-E9C4-14E5-EEC7E58ABFE5}"/>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105900" y="4782368"/>
              <a:ext cx="1662264" cy="1849529"/>
            </a:xfrm>
            <a:prstGeom prst="rect">
              <a:avLst/>
            </a:prstGeom>
          </p:spPr>
        </p:pic>
      </p:grpSp>
      <p:grpSp>
        <p:nvGrpSpPr>
          <p:cNvPr id="89" name="Group 88">
            <a:extLst>
              <a:ext uri="{FF2B5EF4-FFF2-40B4-BE49-F238E27FC236}">
                <a16:creationId xmlns:a16="http://schemas.microsoft.com/office/drawing/2014/main" id="{8F3B9162-783E-4BCC-1BC5-A7955DD08F99}"/>
              </a:ext>
            </a:extLst>
          </p:cNvPr>
          <p:cNvGrpSpPr/>
          <p:nvPr/>
        </p:nvGrpSpPr>
        <p:grpSpPr>
          <a:xfrm>
            <a:off x="7775823" y="4956118"/>
            <a:ext cx="4058630" cy="1536004"/>
            <a:chOff x="2416028" y="4709163"/>
            <a:chExt cx="5343829" cy="1990782"/>
          </a:xfrm>
        </p:grpSpPr>
        <p:sp>
          <p:nvSpPr>
            <p:cNvPr id="90" name="c">
              <a:extLst>
                <a:ext uri="{FF2B5EF4-FFF2-40B4-BE49-F238E27FC236}">
                  <a16:creationId xmlns:a16="http://schemas.microsoft.com/office/drawing/2014/main" id="{7BBF831F-5501-9367-806D-24D63CE6BB82}"/>
                </a:ext>
              </a:extLst>
            </p:cNvPr>
            <p:cNvSpPr/>
            <p:nvPr/>
          </p:nvSpPr>
          <p:spPr>
            <a:xfrm>
              <a:off x="3528590" y="4709163"/>
              <a:ext cx="4231267" cy="1945936"/>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009999"/>
                  </a:solidFill>
                  <a:effectLst/>
                  <a:uLnTx/>
                  <a:uFillTx/>
                  <a:ea typeface="+mn-ea"/>
                  <a:cs typeface="+mn-cs"/>
                </a:rPr>
                <a:t>4 </a:t>
              </a:r>
              <a:r>
                <a:rPr kumimoji="0" lang="en-US" sz="5000" b="1" i="0" u="none" strike="noStrike" kern="1200" cap="none" spc="0" normalizeH="0" baseline="0" noProof="0" dirty="0" err="1">
                  <a:ln>
                    <a:noFill/>
                  </a:ln>
                  <a:solidFill>
                    <a:srgbClr val="009999"/>
                  </a:solidFill>
                  <a:effectLst/>
                  <a:uLnTx/>
                  <a:uFillTx/>
                  <a:ea typeface="+mn-ea"/>
                  <a:cs typeface="+mn-cs"/>
                </a:rPr>
                <a:t>dư</a:t>
              </a:r>
              <a:r>
                <a:rPr kumimoji="0" lang="en-US" sz="5000" b="1" i="0" u="none" strike="noStrike" kern="1200" cap="none" spc="0" normalizeH="0" baseline="0" noProof="0" dirty="0">
                  <a:ln>
                    <a:noFill/>
                  </a:ln>
                  <a:solidFill>
                    <a:srgbClr val="009999"/>
                  </a:solidFill>
                  <a:effectLst/>
                  <a:uLnTx/>
                  <a:uFillTx/>
                  <a:ea typeface="+mn-ea"/>
                  <a:cs typeface="+mn-cs"/>
                </a:rPr>
                <a:t> 3</a:t>
              </a:r>
            </a:p>
          </p:txBody>
        </p:sp>
        <p:pic>
          <p:nvPicPr>
            <p:cNvPr id="91" name="Picture 12">
              <a:extLst>
                <a:ext uri="{FF2B5EF4-FFF2-40B4-BE49-F238E27FC236}">
                  <a16:creationId xmlns:a16="http://schemas.microsoft.com/office/drawing/2014/main" id="{2EB48C9B-85B6-9CAF-2C1E-56AEF9465E54}"/>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2416028" y="4888539"/>
              <a:ext cx="1659701" cy="1811406"/>
            </a:xfrm>
            <a:prstGeom prst="rect">
              <a:avLst/>
            </a:prstGeom>
          </p:spPr>
        </p:pic>
      </p:grpSp>
      <p:pic>
        <p:nvPicPr>
          <p:cNvPr id="92" name="Đúng">
            <a:extLst>
              <a:ext uri="{FF2B5EF4-FFF2-40B4-BE49-F238E27FC236}">
                <a16:creationId xmlns:a16="http://schemas.microsoft.com/office/drawing/2014/main" id="{D3DA7254-BAEF-E06A-35BB-E86419E540B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49975" y="4777134"/>
            <a:ext cx="1641159" cy="1312926"/>
          </a:xfrm>
          <a:prstGeom prst="rect">
            <a:avLst/>
          </a:prstGeom>
        </p:spPr>
      </p:pic>
    </p:spTree>
    <p:extLst>
      <p:ext uri="{BB962C8B-B14F-4D97-AF65-F5344CB8AC3E}">
        <p14:creationId xmlns:p14="http://schemas.microsoft.com/office/powerpoint/2010/main" val="523356888"/>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par>
                                    <p:cTn id="10" presetID="53" presetClass="entr" presetSubtype="16" fill="hold" nodeType="with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p:cTn id="12" dur="500" fill="hold"/>
                                            <p:tgtEl>
                                              <p:spTgt spid="54"/>
                                            </p:tgtEl>
                                            <p:attrNameLst>
                                              <p:attrName>ppt_w</p:attrName>
                                            </p:attrNameLst>
                                          </p:cBhvr>
                                          <p:tavLst>
                                            <p:tav tm="0">
                                              <p:val>
                                                <p:fltVal val="0"/>
                                              </p:val>
                                            </p:tav>
                                            <p:tav tm="100000">
                                              <p:val>
                                                <p:strVal val="#ppt_w"/>
                                              </p:val>
                                            </p:tav>
                                          </p:tavLst>
                                        </p:anim>
                                        <p:anim calcmode="lin" valueType="num">
                                          <p:cBhvr>
                                            <p:cTn id="13" dur="500" fill="hold"/>
                                            <p:tgtEl>
                                              <p:spTgt spid="54"/>
                                            </p:tgtEl>
                                            <p:attrNameLst>
                                              <p:attrName>ppt_h</p:attrName>
                                            </p:attrNameLst>
                                          </p:cBhvr>
                                          <p:tavLst>
                                            <p:tav tm="0">
                                              <p:val>
                                                <p:fltVal val="0"/>
                                              </p:val>
                                            </p:tav>
                                            <p:tav tm="100000">
                                              <p:val>
                                                <p:strVal val="#ppt_h"/>
                                              </p:val>
                                            </p:tav>
                                          </p:tavLst>
                                        </p:anim>
                                        <p:animEffect transition="in" filter="fade">
                                          <p:cBhvr>
                                            <p:cTn id="14" dur="500"/>
                                            <p:tgtEl>
                                              <p:spTgt spid="5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p:cTn id="17" dur="500" fill="hold"/>
                                            <p:tgtEl>
                                              <p:spTgt spid="57"/>
                                            </p:tgtEl>
                                            <p:attrNameLst>
                                              <p:attrName>ppt_w</p:attrName>
                                            </p:attrNameLst>
                                          </p:cBhvr>
                                          <p:tavLst>
                                            <p:tav tm="0">
                                              <p:val>
                                                <p:fltVal val="0"/>
                                              </p:val>
                                            </p:tav>
                                            <p:tav tm="100000">
                                              <p:val>
                                                <p:strVal val="#ppt_w"/>
                                              </p:val>
                                            </p:tav>
                                          </p:tavLst>
                                        </p:anim>
                                        <p:anim calcmode="lin" valueType="num">
                                          <p:cBhvr>
                                            <p:cTn id="18" dur="500" fill="hold"/>
                                            <p:tgtEl>
                                              <p:spTgt spid="57"/>
                                            </p:tgtEl>
                                            <p:attrNameLst>
                                              <p:attrName>ppt_h</p:attrName>
                                            </p:attrNameLst>
                                          </p:cBhvr>
                                          <p:tavLst>
                                            <p:tav tm="0">
                                              <p:val>
                                                <p:fltVal val="0"/>
                                              </p:val>
                                            </p:tav>
                                            <p:tav tm="100000">
                                              <p:val>
                                                <p:strVal val="#ppt_h"/>
                                              </p:val>
                                            </p:tav>
                                          </p:tavLst>
                                        </p:anim>
                                        <p:animEffect transition="in" filter="fade">
                                          <p:cBhvr>
                                            <p:cTn id="19" dur="500"/>
                                            <p:tgtEl>
                                              <p:spTgt spid="57"/>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1000" fill="hold"/>
                                            <p:tgtEl>
                                              <p:spTgt spid="76"/>
                                            </p:tgtEl>
                                            <p:attrNameLst>
                                              <p:attrName>ppt_w</p:attrName>
                                            </p:attrNameLst>
                                          </p:cBhvr>
                                          <p:tavLst>
                                            <p:tav tm="0">
                                              <p:val>
                                                <p:strVal val="#ppt_w+.3"/>
                                              </p:val>
                                            </p:tav>
                                            <p:tav tm="100000">
                                              <p:val>
                                                <p:strVal val="#ppt_w"/>
                                              </p:val>
                                            </p:tav>
                                          </p:tavLst>
                                        </p:anim>
                                        <p:anim calcmode="lin" valueType="num">
                                          <p:cBhvr>
                                            <p:cTn id="23" dur="1000" fill="hold"/>
                                            <p:tgtEl>
                                              <p:spTgt spid="76"/>
                                            </p:tgtEl>
                                            <p:attrNameLst>
                                              <p:attrName>ppt_h</p:attrName>
                                            </p:attrNameLst>
                                          </p:cBhvr>
                                          <p:tavLst>
                                            <p:tav tm="0">
                                              <p:val>
                                                <p:strVal val="#ppt_h"/>
                                              </p:val>
                                            </p:tav>
                                            <p:tav tm="100000">
                                              <p:val>
                                                <p:strVal val="#ppt_h"/>
                                              </p:val>
                                            </p:tav>
                                          </p:tavLst>
                                        </p:anim>
                                        <p:animEffect transition="in" filter="fade">
                                          <p:cBhvr>
                                            <p:cTn id="24" dur="1000"/>
                                            <p:tgtEl>
                                              <p:spTgt spid="76"/>
                                            </p:tgtEl>
                                          </p:cBhvr>
                                        </p:animEffect>
                                      </p:childTnLst>
                                    </p:cTn>
                                  </p:par>
                                </p:childTnLst>
                              </p:cTn>
                            </p:par>
                            <p:par>
                              <p:cTn id="25" fill="hold">
                                <p:stCondLst>
                                  <p:cond delay="1000"/>
                                </p:stCondLst>
                                <p:childTnLst>
                                  <p:par>
                                    <p:cTn id="26" presetID="2" presetClass="entr" presetSubtype="4" fill="hold" nodeType="afterEffect" p14:presetBounceEnd="70667">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14:bounceEnd="70667">
                                          <p:cBhvr additive="base">
                                            <p:cTn id="28" dur="1000" fill="hold"/>
                                            <p:tgtEl>
                                              <p:spTgt spid="83"/>
                                            </p:tgtEl>
                                            <p:attrNameLst>
                                              <p:attrName>ppt_x</p:attrName>
                                            </p:attrNameLst>
                                          </p:cBhvr>
                                          <p:tavLst>
                                            <p:tav tm="0">
                                              <p:val>
                                                <p:strVal val="#ppt_x"/>
                                              </p:val>
                                            </p:tav>
                                            <p:tav tm="100000">
                                              <p:val>
                                                <p:strVal val="#ppt_x"/>
                                              </p:val>
                                            </p:tav>
                                          </p:tavLst>
                                        </p:anim>
                                        <p:anim calcmode="lin" valueType="num" p14:bounceEnd="70667">
                                          <p:cBhvr additive="base">
                                            <p:cTn id="29" dur="1000" fill="hold"/>
                                            <p:tgtEl>
                                              <p:spTgt spid="83"/>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nodeType="afterEffect" p14:presetBounceEnd="70667">
                                      <p:stCondLst>
                                        <p:cond delay="0"/>
                                      </p:stCondLst>
                                      <p:childTnLst>
                                        <p:set>
                                          <p:cBhvr>
                                            <p:cTn id="32" dur="1" fill="hold">
                                              <p:stCondLst>
                                                <p:cond delay="0"/>
                                              </p:stCondLst>
                                            </p:cTn>
                                            <p:tgtEl>
                                              <p:spTgt spid="86"/>
                                            </p:tgtEl>
                                            <p:attrNameLst>
                                              <p:attrName>style.visibility</p:attrName>
                                            </p:attrNameLst>
                                          </p:cBhvr>
                                          <p:to>
                                            <p:strVal val="visible"/>
                                          </p:to>
                                        </p:set>
                                        <p:anim calcmode="lin" valueType="num" p14:bounceEnd="70667">
                                          <p:cBhvr additive="base">
                                            <p:cTn id="33" dur="1000" fill="hold"/>
                                            <p:tgtEl>
                                              <p:spTgt spid="86"/>
                                            </p:tgtEl>
                                            <p:attrNameLst>
                                              <p:attrName>ppt_x</p:attrName>
                                            </p:attrNameLst>
                                          </p:cBhvr>
                                          <p:tavLst>
                                            <p:tav tm="0">
                                              <p:val>
                                                <p:strVal val="#ppt_x"/>
                                              </p:val>
                                            </p:tav>
                                            <p:tav tm="100000">
                                              <p:val>
                                                <p:strVal val="#ppt_x"/>
                                              </p:val>
                                            </p:tav>
                                          </p:tavLst>
                                        </p:anim>
                                        <p:anim calcmode="lin" valueType="num" p14:bounceEnd="70667">
                                          <p:cBhvr additive="base">
                                            <p:cTn id="34" dur="1000" fill="hold"/>
                                            <p:tgtEl>
                                              <p:spTgt spid="8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14:presetBounceEnd="70667">
                                      <p:stCondLst>
                                        <p:cond delay="500"/>
                                      </p:stCondLst>
                                      <p:childTnLst>
                                        <p:set>
                                          <p:cBhvr>
                                            <p:cTn id="36" dur="1" fill="hold">
                                              <p:stCondLst>
                                                <p:cond delay="0"/>
                                              </p:stCondLst>
                                            </p:cTn>
                                            <p:tgtEl>
                                              <p:spTgt spid="89"/>
                                            </p:tgtEl>
                                            <p:attrNameLst>
                                              <p:attrName>style.visibility</p:attrName>
                                            </p:attrNameLst>
                                          </p:cBhvr>
                                          <p:to>
                                            <p:strVal val="visible"/>
                                          </p:to>
                                        </p:set>
                                        <p:anim calcmode="lin" valueType="num" p14:bounceEnd="70667">
                                          <p:cBhvr additive="base">
                                            <p:cTn id="37" dur="1000" fill="hold"/>
                                            <p:tgtEl>
                                              <p:spTgt spid="89"/>
                                            </p:tgtEl>
                                            <p:attrNameLst>
                                              <p:attrName>ppt_x</p:attrName>
                                            </p:attrNameLst>
                                          </p:cBhvr>
                                          <p:tavLst>
                                            <p:tav tm="0">
                                              <p:val>
                                                <p:strVal val="#ppt_x"/>
                                              </p:val>
                                            </p:tav>
                                            <p:tav tm="100000">
                                              <p:val>
                                                <p:strVal val="#ppt_x"/>
                                              </p:val>
                                            </p:tav>
                                          </p:tavLst>
                                        </p:anim>
                                        <p:anim calcmode="lin" valueType="num" p14:bounceEnd="70667">
                                          <p:cBhvr additive="base">
                                            <p:cTn id="38" dur="10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83"/>
                        </p:tgtEl>
                      </p:cond>
                    </p:stCondLst>
                    <p:endSync evt="end" delay="0">
                      <p:rtn val="all"/>
                    </p:endSync>
                    <p:childTnLst>
                      <p:par>
                        <p:cTn id="40" fill="hold">
                          <p:stCondLst>
                            <p:cond delay="0"/>
                          </p:stCondLst>
                          <p:childTnLst>
                            <p:par>
                              <p:cTn id="41" fill="hold">
                                <p:stCondLst>
                                  <p:cond delay="0"/>
                                </p:stCondLst>
                                <p:childTnLst>
                                  <p:par>
                                    <p:cTn id="42" presetID="26" presetClass="emph" presetSubtype="0" fill="hold" nodeType="withEffect">
                                      <p:stCondLst>
                                        <p:cond delay="0"/>
                                      </p:stCondLst>
                                      <p:childTnLst>
                                        <p:animEffect transition="out" filter="fade">
                                          <p:cBhvr>
                                            <p:cTn id="43" dur="500" tmFilter="0, 0; .2, .5; .8, .5; 1, 0"/>
                                            <p:tgtEl>
                                              <p:spTgt spid="83"/>
                                            </p:tgtEl>
                                          </p:cBhvr>
                                        </p:animEffect>
                                        <p:animScale>
                                          <p:cBhvr>
                                            <p:cTn id="44" dur="250" autoRev="1" fill="hold"/>
                                            <p:tgtEl>
                                              <p:spTgt spid="83"/>
                                            </p:tgtEl>
                                          </p:cBhvr>
                                          <p:by x="105000" y="105000"/>
                                        </p:animScale>
                                      </p:childTnLst>
                                      <p:subTnLst>
                                        <p:audio>
                                          <p:cMediaNode>
                                            <p:cTn display="0" masterRel="sameClick">
                                              <p:stCondLst>
                                                <p:cond evt="begin" delay="0">
                                                  <p:tn val="42"/>
                                                </p:cond>
                                              </p:stCondLst>
                                              <p:endCondLst>
                                                <p:cond evt="onStopAudio" delay="0">
                                                  <p:tgtEl>
                                                    <p:sldTgt/>
                                                  </p:tgtEl>
                                                </p:cond>
                                              </p:endCondLst>
                                            </p:cTn>
                                            <p:tgtEl>
                                              <p:sndTgt r:embed="rId2" name="hammer.wav"/>
                                            </p:tgtEl>
                                          </p:cMediaNode>
                                        </p:audio>
                                      </p:subTnLst>
                                    </p:cTn>
                                  </p:par>
                                </p:childTnLst>
                              </p:cTn>
                            </p:par>
                            <p:par>
                              <p:cTn id="45" fill="hold">
                                <p:stCondLst>
                                  <p:cond delay="500"/>
                                </p:stCondLst>
                                <p:childTnLst>
                                  <p:par>
                                    <p:cTn id="46" presetID="31" presetClass="exit" presetSubtype="0" fill="hold" nodeType="afterEffect">
                                      <p:stCondLst>
                                        <p:cond delay="0"/>
                                      </p:stCondLst>
                                      <p:childTnLst>
                                        <p:anim calcmode="lin" valueType="num">
                                          <p:cBhvr>
                                            <p:cTn id="47" dur="1000"/>
                                            <p:tgtEl>
                                              <p:spTgt spid="83"/>
                                            </p:tgtEl>
                                            <p:attrNameLst>
                                              <p:attrName>ppt_w</p:attrName>
                                            </p:attrNameLst>
                                          </p:cBhvr>
                                          <p:tavLst>
                                            <p:tav tm="0">
                                              <p:val>
                                                <p:strVal val="ppt_w"/>
                                              </p:val>
                                            </p:tav>
                                            <p:tav tm="100000">
                                              <p:val>
                                                <p:fltVal val="0"/>
                                              </p:val>
                                            </p:tav>
                                          </p:tavLst>
                                        </p:anim>
                                        <p:anim calcmode="lin" valueType="num">
                                          <p:cBhvr>
                                            <p:cTn id="48" dur="1000"/>
                                            <p:tgtEl>
                                              <p:spTgt spid="83"/>
                                            </p:tgtEl>
                                            <p:attrNameLst>
                                              <p:attrName>ppt_h</p:attrName>
                                            </p:attrNameLst>
                                          </p:cBhvr>
                                          <p:tavLst>
                                            <p:tav tm="0">
                                              <p:val>
                                                <p:strVal val="ppt_h"/>
                                              </p:val>
                                            </p:tav>
                                            <p:tav tm="100000">
                                              <p:val>
                                                <p:fltVal val="0"/>
                                              </p:val>
                                            </p:tav>
                                          </p:tavLst>
                                        </p:anim>
                                        <p:anim calcmode="lin" valueType="num">
                                          <p:cBhvr>
                                            <p:cTn id="49" dur="1000"/>
                                            <p:tgtEl>
                                              <p:spTgt spid="83"/>
                                            </p:tgtEl>
                                            <p:attrNameLst>
                                              <p:attrName>style.rotation</p:attrName>
                                            </p:attrNameLst>
                                          </p:cBhvr>
                                          <p:tavLst>
                                            <p:tav tm="0">
                                              <p:val>
                                                <p:fltVal val="0"/>
                                              </p:val>
                                            </p:tav>
                                            <p:tav tm="100000">
                                              <p:val>
                                                <p:fltVal val="90"/>
                                              </p:val>
                                            </p:tav>
                                          </p:tavLst>
                                        </p:anim>
                                        <p:animEffect transition="out" filter="fade">
                                          <p:cBhvr>
                                            <p:cTn id="50" dur="1000"/>
                                            <p:tgtEl>
                                              <p:spTgt spid="83"/>
                                            </p:tgtEl>
                                          </p:cBhvr>
                                        </p:animEffect>
                                        <p:set>
                                          <p:cBhvr>
                                            <p:cTn id="51" dur="1" fill="hold">
                                              <p:stCondLst>
                                                <p:cond delay="9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52" restart="whenNotActive" fill="hold" evtFilter="cancelBubble" nodeType="interactiveSeq">
                    <p:stCondLst>
                      <p:cond evt="onClick" delay="0">
                        <p:tgtEl>
                          <p:spTgt spid="89"/>
                        </p:tgtEl>
                      </p:cond>
                    </p:stCondLst>
                    <p:endSync evt="end" delay="0">
                      <p:rtn val="all"/>
                    </p:endSync>
                    <p:childTnLst>
                      <p:par>
                        <p:cTn id="53" fill="hold">
                          <p:stCondLst>
                            <p:cond delay="0"/>
                          </p:stCondLst>
                          <p:childTnLst>
                            <p:par>
                              <p:cTn id="54" fill="hold">
                                <p:stCondLst>
                                  <p:cond delay="0"/>
                                </p:stCondLst>
                                <p:childTnLst>
                                  <p:par>
                                    <p:cTn id="55" presetID="26" presetClass="emph" presetSubtype="0" fill="hold" nodeType="withEffect">
                                      <p:stCondLst>
                                        <p:cond delay="0"/>
                                      </p:stCondLst>
                                      <p:childTnLst>
                                        <p:animEffect transition="out" filter="fade">
                                          <p:cBhvr>
                                            <p:cTn id="56" dur="500" tmFilter="0, 0; .2, .5; .8, .5; 1, 0"/>
                                            <p:tgtEl>
                                              <p:spTgt spid="89"/>
                                            </p:tgtEl>
                                          </p:cBhvr>
                                        </p:animEffect>
                                        <p:animScale>
                                          <p:cBhvr>
                                            <p:cTn id="57" dur="250" autoRev="1" fill="hold"/>
                                            <p:tgtEl>
                                              <p:spTgt spid="89"/>
                                            </p:tgtEl>
                                          </p:cBhvr>
                                          <p:by x="105000" y="105000"/>
                                        </p:animScale>
                                      </p:childTnLst>
                                      <p:subTnLst>
                                        <p:audio>
                                          <p:cMediaNode>
                                            <p:cTn display="0" masterRel="sameClick">
                                              <p:stCondLst>
                                                <p:cond evt="begin" delay="0">
                                                  <p:tn val="55"/>
                                                </p:cond>
                                              </p:stCondLst>
                                              <p:endCondLst>
                                                <p:cond evt="onStopAudio" delay="0">
                                                  <p:tgtEl>
                                                    <p:sldTgt/>
                                                  </p:tgtEl>
                                                </p:cond>
                                              </p:endCondLst>
                                            </p:cTn>
                                            <p:tgtEl>
                                              <p:sndTgt r:embed="rId2" name="hammer.wav"/>
                                            </p:tgtEl>
                                          </p:cMediaNode>
                                        </p:audio>
                                      </p:subTnLst>
                                    </p:cTn>
                                  </p:par>
                                </p:childTnLst>
                              </p:cTn>
                            </p:par>
                            <p:par>
                              <p:cTn id="58" fill="hold">
                                <p:stCondLst>
                                  <p:cond delay="500"/>
                                </p:stCondLst>
                                <p:childTnLst>
                                  <p:par>
                                    <p:cTn id="59" presetID="31" presetClass="exit" presetSubtype="0" fill="hold" nodeType="afterEffect">
                                      <p:stCondLst>
                                        <p:cond delay="0"/>
                                      </p:stCondLst>
                                      <p:childTnLst>
                                        <p:anim calcmode="lin" valueType="num">
                                          <p:cBhvr>
                                            <p:cTn id="60" dur="1000"/>
                                            <p:tgtEl>
                                              <p:spTgt spid="89"/>
                                            </p:tgtEl>
                                            <p:attrNameLst>
                                              <p:attrName>ppt_w</p:attrName>
                                            </p:attrNameLst>
                                          </p:cBhvr>
                                          <p:tavLst>
                                            <p:tav tm="0">
                                              <p:val>
                                                <p:strVal val="ppt_w"/>
                                              </p:val>
                                            </p:tav>
                                            <p:tav tm="100000">
                                              <p:val>
                                                <p:fltVal val="0"/>
                                              </p:val>
                                            </p:tav>
                                          </p:tavLst>
                                        </p:anim>
                                        <p:anim calcmode="lin" valueType="num">
                                          <p:cBhvr>
                                            <p:cTn id="61" dur="1000"/>
                                            <p:tgtEl>
                                              <p:spTgt spid="89"/>
                                            </p:tgtEl>
                                            <p:attrNameLst>
                                              <p:attrName>ppt_h</p:attrName>
                                            </p:attrNameLst>
                                          </p:cBhvr>
                                          <p:tavLst>
                                            <p:tav tm="0">
                                              <p:val>
                                                <p:strVal val="ppt_h"/>
                                              </p:val>
                                            </p:tav>
                                            <p:tav tm="100000">
                                              <p:val>
                                                <p:fltVal val="0"/>
                                              </p:val>
                                            </p:tav>
                                          </p:tavLst>
                                        </p:anim>
                                        <p:anim calcmode="lin" valueType="num">
                                          <p:cBhvr>
                                            <p:cTn id="62" dur="1000"/>
                                            <p:tgtEl>
                                              <p:spTgt spid="89"/>
                                            </p:tgtEl>
                                            <p:attrNameLst>
                                              <p:attrName>style.rotation</p:attrName>
                                            </p:attrNameLst>
                                          </p:cBhvr>
                                          <p:tavLst>
                                            <p:tav tm="0">
                                              <p:val>
                                                <p:fltVal val="0"/>
                                              </p:val>
                                            </p:tav>
                                            <p:tav tm="100000">
                                              <p:val>
                                                <p:fltVal val="90"/>
                                              </p:val>
                                            </p:tav>
                                          </p:tavLst>
                                        </p:anim>
                                        <p:animEffect transition="out" filter="fade">
                                          <p:cBhvr>
                                            <p:cTn id="63" dur="1000"/>
                                            <p:tgtEl>
                                              <p:spTgt spid="89"/>
                                            </p:tgtEl>
                                          </p:cBhvr>
                                        </p:animEffect>
                                        <p:set>
                                          <p:cBhvr>
                                            <p:cTn id="64" dur="1" fill="hold">
                                              <p:stCondLst>
                                                <p:cond delay="9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9"/>
                      </p:tgtEl>
                    </p:cond>
                  </p:nextCondLst>
                </p:seq>
                <p:seq concurrent="1" nextAc="seek">
                  <p:cTn id="65" restart="whenNotActive" fill="hold" evtFilter="cancelBubble" nodeType="interactiveSeq">
                    <p:stCondLst>
                      <p:cond evt="onClick" delay="0">
                        <p:tgtEl>
                          <p:spTgt spid="86"/>
                        </p:tgtEl>
                      </p:cond>
                    </p:stCondLst>
                    <p:endSync evt="end" delay="0">
                      <p:rtn val="all"/>
                    </p:endSync>
                    <p:childTnLst>
                      <p:par>
                        <p:cTn id="66" fill="hold">
                          <p:stCondLst>
                            <p:cond delay="0"/>
                          </p:stCondLst>
                          <p:childTnLst>
                            <p:par>
                              <p:cTn id="67" fill="hold">
                                <p:stCondLst>
                                  <p:cond delay="0"/>
                                </p:stCondLst>
                                <p:childTnLst>
                                  <p:par>
                                    <p:cTn id="68" presetID="26" presetClass="emph" presetSubtype="0" fill="hold" nodeType="clickEffect">
                                      <p:stCondLst>
                                        <p:cond delay="0"/>
                                      </p:stCondLst>
                                      <p:childTnLst>
                                        <p:animEffect transition="out" filter="fade">
                                          <p:cBhvr>
                                            <p:cTn id="69" dur="500" tmFilter="0, 0; .2, .5; .8, .5; 1, 0"/>
                                            <p:tgtEl>
                                              <p:spTgt spid="86"/>
                                            </p:tgtEl>
                                          </p:cBhvr>
                                        </p:animEffect>
                                        <p:animScale>
                                          <p:cBhvr>
                                            <p:cTn id="70" dur="250" autoRev="1" fill="hold"/>
                                            <p:tgtEl>
                                              <p:spTgt spid="86"/>
                                            </p:tgtEl>
                                          </p:cBhvr>
                                          <p:by x="105000" y="105000"/>
                                        </p:animScale>
                                      </p:childTnLst>
                                    </p:cTn>
                                  </p:par>
                                  <p:par>
                                    <p:cTn id="71" presetID="49" presetClass="entr" presetSubtype="0" decel="100000" fill="hold" nodeType="withEffect">
                                      <p:stCondLst>
                                        <p:cond delay="0"/>
                                      </p:stCondLst>
                                      <p:childTnLst>
                                        <p:set>
                                          <p:cBhvr>
                                            <p:cTn id="72" dur="1" fill="hold">
                                              <p:stCondLst>
                                                <p:cond delay="0"/>
                                              </p:stCondLst>
                                            </p:cTn>
                                            <p:tgtEl>
                                              <p:spTgt spid="92"/>
                                            </p:tgtEl>
                                            <p:attrNameLst>
                                              <p:attrName>style.visibility</p:attrName>
                                            </p:attrNameLst>
                                          </p:cBhvr>
                                          <p:to>
                                            <p:strVal val="visible"/>
                                          </p:to>
                                        </p:set>
                                        <p:anim calcmode="lin" valueType="num">
                                          <p:cBhvr>
                                            <p:cTn id="73" dur="500" fill="hold"/>
                                            <p:tgtEl>
                                              <p:spTgt spid="92"/>
                                            </p:tgtEl>
                                            <p:attrNameLst>
                                              <p:attrName>ppt_w</p:attrName>
                                            </p:attrNameLst>
                                          </p:cBhvr>
                                          <p:tavLst>
                                            <p:tav tm="0">
                                              <p:val>
                                                <p:fltVal val="0"/>
                                              </p:val>
                                            </p:tav>
                                            <p:tav tm="100000">
                                              <p:val>
                                                <p:strVal val="#ppt_w"/>
                                              </p:val>
                                            </p:tav>
                                          </p:tavLst>
                                        </p:anim>
                                        <p:anim calcmode="lin" valueType="num">
                                          <p:cBhvr>
                                            <p:cTn id="74" dur="500" fill="hold"/>
                                            <p:tgtEl>
                                              <p:spTgt spid="92"/>
                                            </p:tgtEl>
                                            <p:attrNameLst>
                                              <p:attrName>ppt_h</p:attrName>
                                            </p:attrNameLst>
                                          </p:cBhvr>
                                          <p:tavLst>
                                            <p:tav tm="0">
                                              <p:val>
                                                <p:fltVal val="0"/>
                                              </p:val>
                                            </p:tav>
                                            <p:tav tm="100000">
                                              <p:val>
                                                <p:strVal val="#ppt_h"/>
                                              </p:val>
                                            </p:tav>
                                          </p:tavLst>
                                        </p:anim>
                                        <p:anim calcmode="lin" valueType="num">
                                          <p:cBhvr>
                                            <p:cTn id="75" dur="500" fill="hold"/>
                                            <p:tgtEl>
                                              <p:spTgt spid="92"/>
                                            </p:tgtEl>
                                            <p:attrNameLst>
                                              <p:attrName>style.rotation</p:attrName>
                                            </p:attrNameLst>
                                          </p:cBhvr>
                                          <p:tavLst>
                                            <p:tav tm="0">
                                              <p:val>
                                                <p:fltVal val="360"/>
                                              </p:val>
                                            </p:tav>
                                            <p:tav tm="100000">
                                              <p:val>
                                                <p:fltVal val="0"/>
                                              </p:val>
                                            </p:tav>
                                          </p:tavLst>
                                        </p:anim>
                                        <p:animEffect transition="in" filter="fade">
                                          <p:cBhvr>
                                            <p:cTn id="76" dur="500"/>
                                            <p:tgtEl>
                                              <p:spTgt spid="92"/>
                                            </p:tgtEl>
                                          </p:cBhvr>
                                        </p:animEffec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par>
                                    <p:cTn id="77" presetID="32" presetClass="emph" presetSubtype="0" fill="hold" nodeType="withEffect">
                                      <p:stCondLst>
                                        <p:cond delay="200"/>
                                      </p:stCondLst>
                                      <p:childTnLst>
                                        <p:animRot by="120000">
                                          <p:cBhvr>
                                            <p:cTn id="78" dur="100" fill="hold">
                                              <p:stCondLst>
                                                <p:cond delay="0"/>
                                              </p:stCondLst>
                                            </p:cTn>
                                            <p:tgtEl>
                                              <p:spTgt spid="92"/>
                                            </p:tgtEl>
                                            <p:attrNameLst>
                                              <p:attrName>r</p:attrName>
                                            </p:attrNameLst>
                                          </p:cBhvr>
                                        </p:animRot>
                                        <p:animRot by="-240000">
                                          <p:cBhvr>
                                            <p:cTn id="79" dur="200" fill="hold">
                                              <p:stCondLst>
                                                <p:cond delay="200"/>
                                              </p:stCondLst>
                                            </p:cTn>
                                            <p:tgtEl>
                                              <p:spTgt spid="92"/>
                                            </p:tgtEl>
                                            <p:attrNameLst>
                                              <p:attrName>r</p:attrName>
                                            </p:attrNameLst>
                                          </p:cBhvr>
                                        </p:animRot>
                                        <p:animRot by="240000">
                                          <p:cBhvr>
                                            <p:cTn id="80" dur="200" fill="hold">
                                              <p:stCondLst>
                                                <p:cond delay="400"/>
                                              </p:stCondLst>
                                            </p:cTn>
                                            <p:tgtEl>
                                              <p:spTgt spid="92"/>
                                            </p:tgtEl>
                                            <p:attrNameLst>
                                              <p:attrName>r</p:attrName>
                                            </p:attrNameLst>
                                          </p:cBhvr>
                                        </p:animRot>
                                        <p:animRot by="-240000">
                                          <p:cBhvr>
                                            <p:cTn id="81" dur="200" fill="hold">
                                              <p:stCondLst>
                                                <p:cond delay="600"/>
                                              </p:stCondLst>
                                            </p:cTn>
                                            <p:tgtEl>
                                              <p:spTgt spid="92"/>
                                            </p:tgtEl>
                                            <p:attrNameLst>
                                              <p:attrName>r</p:attrName>
                                            </p:attrNameLst>
                                          </p:cBhvr>
                                        </p:animRot>
                                        <p:animRot by="120000">
                                          <p:cBhvr>
                                            <p:cTn id="82" dur="200" fill="hold">
                                              <p:stCondLst>
                                                <p:cond delay="800"/>
                                              </p:stCondLst>
                                            </p:cTn>
                                            <p:tgtEl>
                                              <p:spTgt spid="92"/>
                                            </p:tgtEl>
                                            <p:attrNameLst>
                                              <p:attrName>r</p:attrName>
                                            </p:attrNameLst>
                                          </p:cBhvr>
                                        </p:animRot>
                                      </p:childTnLst>
                                    </p:cTn>
                                  </p:par>
                                  <p:par>
                                    <p:cTn id="83" presetID="31" presetClass="exit" presetSubtype="0" fill="hold" nodeType="withEffect">
                                      <p:stCondLst>
                                        <p:cond delay="200"/>
                                      </p:stCondLst>
                                      <p:childTnLst>
                                        <p:anim calcmode="lin" valueType="num">
                                          <p:cBhvr>
                                            <p:cTn id="84" dur="1000"/>
                                            <p:tgtEl>
                                              <p:spTgt spid="83"/>
                                            </p:tgtEl>
                                            <p:attrNameLst>
                                              <p:attrName>ppt_w</p:attrName>
                                            </p:attrNameLst>
                                          </p:cBhvr>
                                          <p:tavLst>
                                            <p:tav tm="0">
                                              <p:val>
                                                <p:strVal val="ppt_w"/>
                                              </p:val>
                                            </p:tav>
                                            <p:tav tm="100000">
                                              <p:val>
                                                <p:fltVal val="0"/>
                                              </p:val>
                                            </p:tav>
                                          </p:tavLst>
                                        </p:anim>
                                        <p:anim calcmode="lin" valueType="num">
                                          <p:cBhvr>
                                            <p:cTn id="85" dur="1000"/>
                                            <p:tgtEl>
                                              <p:spTgt spid="83"/>
                                            </p:tgtEl>
                                            <p:attrNameLst>
                                              <p:attrName>ppt_h</p:attrName>
                                            </p:attrNameLst>
                                          </p:cBhvr>
                                          <p:tavLst>
                                            <p:tav tm="0">
                                              <p:val>
                                                <p:strVal val="ppt_h"/>
                                              </p:val>
                                            </p:tav>
                                            <p:tav tm="100000">
                                              <p:val>
                                                <p:fltVal val="0"/>
                                              </p:val>
                                            </p:tav>
                                          </p:tavLst>
                                        </p:anim>
                                        <p:anim calcmode="lin" valueType="num">
                                          <p:cBhvr>
                                            <p:cTn id="86" dur="1000"/>
                                            <p:tgtEl>
                                              <p:spTgt spid="83"/>
                                            </p:tgtEl>
                                            <p:attrNameLst>
                                              <p:attrName>style.rotation</p:attrName>
                                            </p:attrNameLst>
                                          </p:cBhvr>
                                          <p:tavLst>
                                            <p:tav tm="0">
                                              <p:val>
                                                <p:fltVal val="0"/>
                                              </p:val>
                                            </p:tav>
                                            <p:tav tm="100000">
                                              <p:val>
                                                <p:fltVal val="90"/>
                                              </p:val>
                                            </p:tav>
                                          </p:tavLst>
                                        </p:anim>
                                        <p:animEffect transition="out" filter="fade">
                                          <p:cBhvr>
                                            <p:cTn id="87" dur="1000"/>
                                            <p:tgtEl>
                                              <p:spTgt spid="83"/>
                                            </p:tgtEl>
                                          </p:cBhvr>
                                        </p:animEffect>
                                        <p:set>
                                          <p:cBhvr>
                                            <p:cTn id="88" dur="1" fill="hold">
                                              <p:stCondLst>
                                                <p:cond delay="999"/>
                                              </p:stCondLst>
                                            </p:cTn>
                                            <p:tgtEl>
                                              <p:spTgt spid="83"/>
                                            </p:tgtEl>
                                            <p:attrNameLst>
                                              <p:attrName>style.visibility</p:attrName>
                                            </p:attrNameLst>
                                          </p:cBhvr>
                                          <p:to>
                                            <p:strVal val="hidden"/>
                                          </p:to>
                                        </p:set>
                                      </p:childTnLst>
                                    </p:cTn>
                                  </p:par>
                                  <p:par>
                                    <p:cTn id="89" presetID="31" presetClass="exit" presetSubtype="0" fill="hold" nodeType="withEffect">
                                      <p:stCondLst>
                                        <p:cond delay="200"/>
                                      </p:stCondLst>
                                      <p:childTnLst>
                                        <p:anim calcmode="lin" valueType="num">
                                          <p:cBhvr>
                                            <p:cTn id="90" dur="1000"/>
                                            <p:tgtEl>
                                              <p:spTgt spid="89"/>
                                            </p:tgtEl>
                                            <p:attrNameLst>
                                              <p:attrName>ppt_w</p:attrName>
                                            </p:attrNameLst>
                                          </p:cBhvr>
                                          <p:tavLst>
                                            <p:tav tm="0">
                                              <p:val>
                                                <p:strVal val="ppt_w"/>
                                              </p:val>
                                            </p:tav>
                                            <p:tav tm="100000">
                                              <p:val>
                                                <p:fltVal val="0"/>
                                              </p:val>
                                            </p:tav>
                                          </p:tavLst>
                                        </p:anim>
                                        <p:anim calcmode="lin" valueType="num">
                                          <p:cBhvr>
                                            <p:cTn id="91" dur="1000"/>
                                            <p:tgtEl>
                                              <p:spTgt spid="89"/>
                                            </p:tgtEl>
                                            <p:attrNameLst>
                                              <p:attrName>ppt_h</p:attrName>
                                            </p:attrNameLst>
                                          </p:cBhvr>
                                          <p:tavLst>
                                            <p:tav tm="0">
                                              <p:val>
                                                <p:strVal val="ppt_h"/>
                                              </p:val>
                                            </p:tav>
                                            <p:tav tm="100000">
                                              <p:val>
                                                <p:fltVal val="0"/>
                                              </p:val>
                                            </p:tav>
                                          </p:tavLst>
                                        </p:anim>
                                        <p:anim calcmode="lin" valueType="num">
                                          <p:cBhvr>
                                            <p:cTn id="92" dur="1000"/>
                                            <p:tgtEl>
                                              <p:spTgt spid="89"/>
                                            </p:tgtEl>
                                            <p:attrNameLst>
                                              <p:attrName>style.rotation</p:attrName>
                                            </p:attrNameLst>
                                          </p:cBhvr>
                                          <p:tavLst>
                                            <p:tav tm="0">
                                              <p:val>
                                                <p:fltVal val="0"/>
                                              </p:val>
                                            </p:tav>
                                            <p:tav tm="100000">
                                              <p:val>
                                                <p:fltVal val="90"/>
                                              </p:val>
                                            </p:tav>
                                          </p:tavLst>
                                        </p:anim>
                                        <p:animEffect transition="out" filter="fade">
                                          <p:cBhvr>
                                            <p:cTn id="93" dur="1000"/>
                                            <p:tgtEl>
                                              <p:spTgt spid="89"/>
                                            </p:tgtEl>
                                          </p:cBhvr>
                                        </p:animEffect>
                                        <p:set>
                                          <p:cBhvr>
                                            <p:cTn id="94" dur="1" fill="hold">
                                              <p:stCondLst>
                                                <p:cond delay="9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6"/>
                      </p:tgtEl>
                    </p:cond>
                  </p:nextCondLst>
                </p:seq>
              </p:childTnLst>
            </p:cTn>
          </p:par>
        </p:tnLst>
        <p:bldLst>
          <p:bldP spid="5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par>
                                    <p:cTn id="10" presetID="53" presetClass="entr" presetSubtype="16" fill="hold" nodeType="with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p:cTn id="12" dur="500" fill="hold"/>
                                            <p:tgtEl>
                                              <p:spTgt spid="54"/>
                                            </p:tgtEl>
                                            <p:attrNameLst>
                                              <p:attrName>ppt_w</p:attrName>
                                            </p:attrNameLst>
                                          </p:cBhvr>
                                          <p:tavLst>
                                            <p:tav tm="0">
                                              <p:val>
                                                <p:fltVal val="0"/>
                                              </p:val>
                                            </p:tav>
                                            <p:tav tm="100000">
                                              <p:val>
                                                <p:strVal val="#ppt_w"/>
                                              </p:val>
                                            </p:tav>
                                          </p:tavLst>
                                        </p:anim>
                                        <p:anim calcmode="lin" valueType="num">
                                          <p:cBhvr>
                                            <p:cTn id="13" dur="500" fill="hold"/>
                                            <p:tgtEl>
                                              <p:spTgt spid="54"/>
                                            </p:tgtEl>
                                            <p:attrNameLst>
                                              <p:attrName>ppt_h</p:attrName>
                                            </p:attrNameLst>
                                          </p:cBhvr>
                                          <p:tavLst>
                                            <p:tav tm="0">
                                              <p:val>
                                                <p:fltVal val="0"/>
                                              </p:val>
                                            </p:tav>
                                            <p:tav tm="100000">
                                              <p:val>
                                                <p:strVal val="#ppt_h"/>
                                              </p:val>
                                            </p:tav>
                                          </p:tavLst>
                                        </p:anim>
                                        <p:animEffect transition="in" filter="fade">
                                          <p:cBhvr>
                                            <p:cTn id="14" dur="500"/>
                                            <p:tgtEl>
                                              <p:spTgt spid="5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p:cTn id="17" dur="500" fill="hold"/>
                                            <p:tgtEl>
                                              <p:spTgt spid="57"/>
                                            </p:tgtEl>
                                            <p:attrNameLst>
                                              <p:attrName>ppt_w</p:attrName>
                                            </p:attrNameLst>
                                          </p:cBhvr>
                                          <p:tavLst>
                                            <p:tav tm="0">
                                              <p:val>
                                                <p:fltVal val="0"/>
                                              </p:val>
                                            </p:tav>
                                            <p:tav tm="100000">
                                              <p:val>
                                                <p:strVal val="#ppt_w"/>
                                              </p:val>
                                            </p:tav>
                                          </p:tavLst>
                                        </p:anim>
                                        <p:anim calcmode="lin" valueType="num">
                                          <p:cBhvr>
                                            <p:cTn id="18" dur="500" fill="hold"/>
                                            <p:tgtEl>
                                              <p:spTgt spid="57"/>
                                            </p:tgtEl>
                                            <p:attrNameLst>
                                              <p:attrName>ppt_h</p:attrName>
                                            </p:attrNameLst>
                                          </p:cBhvr>
                                          <p:tavLst>
                                            <p:tav tm="0">
                                              <p:val>
                                                <p:fltVal val="0"/>
                                              </p:val>
                                            </p:tav>
                                            <p:tav tm="100000">
                                              <p:val>
                                                <p:strVal val="#ppt_h"/>
                                              </p:val>
                                            </p:tav>
                                          </p:tavLst>
                                        </p:anim>
                                        <p:animEffect transition="in" filter="fade">
                                          <p:cBhvr>
                                            <p:cTn id="19" dur="500"/>
                                            <p:tgtEl>
                                              <p:spTgt spid="57"/>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1000" fill="hold"/>
                                            <p:tgtEl>
                                              <p:spTgt spid="76"/>
                                            </p:tgtEl>
                                            <p:attrNameLst>
                                              <p:attrName>ppt_w</p:attrName>
                                            </p:attrNameLst>
                                          </p:cBhvr>
                                          <p:tavLst>
                                            <p:tav tm="0">
                                              <p:val>
                                                <p:strVal val="#ppt_w+.3"/>
                                              </p:val>
                                            </p:tav>
                                            <p:tav tm="100000">
                                              <p:val>
                                                <p:strVal val="#ppt_w"/>
                                              </p:val>
                                            </p:tav>
                                          </p:tavLst>
                                        </p:anim>
                                        <p:anim calcmode="lin" valueType="num">
                                          <p:cBhvr>
                                            <p:cTn id="23" dur="1000" fill="hold"/>
                                            <p:tgtEl>
                                              <p:spTgt spid="76"/>
                                            </p:tgtEl>
                                            <p:attrNameLst>
                                              <p:attrName>ppt_h</p:attrName>
                                            </p:attrNameLst>
                                          </p:cBhvr>
                                          <p:tavLst>
                                            <p:tav tm="0">
                                              <p:val>
                                                <p:strVal val="#ppt_h"/>
                                              </p:val>
                                            </p:tav>
                                            <p:tav tm="100000">
                                              <p:val>
                                                <p:strVal val="#ppt_h"/>
                                              </p:val>
                                            </p:tav>
                                          </p:tavLst>
                                        </p:anim>
                                        <p:animEffect transition="in" filter="fade">
                                          <p:cBhvr>
                                            <p:cTn id="24" dur="1000"/>
                                            <p:tgtEl>
                                              <p:spTgt spid="76"/>
                                            </p:tgtEl>
                                          </p:cBhvr>
                                        </p:animEffect>
                                      </p:childTnLst>
                                    </p:cTn>
                                  </p:par>
                                </p:childTnLst>
                              </p:cTn>
                            </p:par>
                            <p:par>
                              <p:cTn id="25" fill="hold">
                                <p:stCondLst>
                                  <p:cond delay="1000"/>
                                </p:stCondLst>
                                <p:childTnLst>
                                  <p:par>
                                    <p:cTn id="26" presetID="2" presetClass="entr" presetSubtype="4" fill="hold" nodeType="afterEffect">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cBhvr additive="base">
                                            <p:cTn id="28" dur="1000" fill="hold"/>
                                            <p:tgtEl>
                                              <p:spTgt spid="83"/>
                                            </p:tgtEl>
                                            <p:attrNameLst>
                                              <p:attrName>ppt_x</p:attrName>
                                            </p:attrNameLst>
                                          </p:cBhvr>
                                          <p:tavLst>
                                            <p:tav tm="0">
                                              <p:val>
                                                <p:strVal val="#ppt_x"/>
                                              </p:val>
                                            </p:tav>
                                            <p:tav tm="100000">
                                              <p:val>
                                                <p:strVal val="#ppt_x"/>
                                              </p:val>
                                            </p:tav>
                                          </p:tavLst>
                                        </p:anim>
                                        <p:anim calcmode="lin" valueType="num">
                                          <p:cBhvr additive="base">
                                            <p:cTn id="29" dur="1000" fill="hold"/>
                                            <p:tgtEl>
                                              <p:spTgt spid="83"/>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nodeType="afterEffect">
                                      <p:stCondLst>
                                        <p:cond delay="0"/>
                                      </p:stCondLst>
                                      <p:childTnLst>
                                        <p:set>
                                          <p:cBhvr>
                                            <p:cTn id="32" dur="1" fill="hold">
                                              <p:stCondLst>
                                                <p:cond delay="0"/>
                                              </p:stCondLst>
                                            </p:cTn>
                                            <p:tgtEl>
                                              <p:spTgt spid="86"/>
                                            </p:tgtEl>
                                            <p:attrNameLst>
                                              <p:attrName>style.visibility</p:attrName>
                                            </p:attrNameLst>
                                          </p:cBhvr>
                                          <p:to>
                                            <p:strVal val="visible"/>
                                          </p:to>
                                        </p:set>
                                        <p:anim calcmode="lin" valueType="num">
                                          <p:cBhvr additive="base">
                                            <p:cTn id="33" dur="1000" fill="hold"/>
                                            <p:tgtEl>
                                              <p:spTgt spid="86"/>
                                            </p:tgtEl>
                                            <p:attrNameLst>
                                              <p:attrName>ppt_x</p:attrName>
                                            </p:attrNameLst>
                                          </p:cBhvr>
                                          <p:tavLst>
                                            <p:tav tm="0">
                                              <p:val>
                                                <p:strVal val="#ppt_x"/>
                                              </p:val>
                                            </p:tav>
                                            <p:tav tm="100000">
                                              <p:val>
                                                <p:strVal val="#ppt_x"/>
                                              </p:val>
                                            </p:tav>
                                          </p:tavLst>
                                        </p:anim>
                                        <p:anim calcmode="lin" valueType="num">
                                          <p:cBhvr additive="base">
                                            <p:cTn id="34" dur="1000" fill="hold"/>
                                            <p:tgtEl>
                                              <p:spTgt spid="8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500"/>
                                      </p:stCondLst>
                                      <p:childTnLst>
                                        <p:set>
                                          <p:cBhvr>
                                            <p:cTn id="36" dur="1" fill="hold">
                                              <p:stCondLst>
                                                <p:cond delay="0"/>
                                              </p:stCondLst>
                                            </p:cTn>
                                            <p:tgtEl>
                                              <p:spTgt spid="89"/>
                                            </p:tgtEl>
                                            <p:attrNameLst>
                                              <p:attrName>style.visibility</p:attrName>
                                            </p:attrNameLst>
                                          </p:cBhvr>
                                          <p:to>
                                            <p:strVal val="visible"/>
                                          </p:to>
                                        </p:set>
                                        <p:anim calcmode="lin" valueType="num">
                                          <p:cBhvr additive="base">
                                            <p:cTn id="37" dur="1000" fill="hold"/>
                                            <p:tgtEl>
                                              <p:spTgt spid="89"/>
                                            </p:tgtEl>
                                            <p:attrNameLst>
                                              <p:attrName>ppt_x</p:attrName>
                                            </p:attrNameLst>
                                          </p:cBhvr>
                                          <p:tavLst>
                                            <p:tav tm="0">
                                              <p:val>
                                                <p:strVal val="#ppt_x"/>
                                              </p:val>
                                            </p:tav>
                                            <p:tav tm="100000">
                                              <p:val>
                                                <p:strVal val="#ppt_x"/>
                                              </p:val>
                                            </p:tav>
                                          </p:tavLst>
                                        </p:anim>
                                        <p:anim calcmode="lin" valueType="num">
                                          <p:cBhvr additive="base">
                                            <p:cTn id="38" dur="10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83"/>
                        </p:tgtEl>
                      </p:cond>
                    </p:stCondLst>
                    <p:endSync evt="end" delay="0">
                      <p:rtn val="all"/>
                    </p:endSync>
                    <p:childTnLst>
                      <p:par>
                        <p:cTn id="40" fill="hold">
                          <p:stCondLst>
                            <p:cond delay="0"/>
                          </p:stCondLst>
                          <p:childTnLst>
                            <p:par>
                              <p:cTn id="41" fill="hold">
                                <p:stCondLst>
                                  <p:cond delay="0"/>
                                </p:stCondLst>
                                <p:childTnLst>
                                  <p:par>
                                    <p:cTn id="42" presetID="26" presetClass="emph" presetSubtype="0" fill="hold" nodeType="withEffect">
                                      <p:stCondLst>
                                        <p:cond delay="0"/>
                                      </p:stCondLst>
                                      <p:childTnLst>
                                        <p:animEffect transition="out" filter="fade">
                                          <p:cBhvr>
                                            <p:cTn id="43" dur="500" tmFilter="0, 0; .2, .5; .8, .5; 1, 0"/>
                                            <p:tgtEl>
                                              <p:spTgt spid="83"/>
                                            </p:tgtEl>
                                          </p:cBhvr>
                                        </p:animEffect>
                                        <p:animScale>
                                          <p:cBhvr>
                                            <p:cTn id="44" dur="250" autoRev="1" fill="hold"/>
                                            <p:tgtEl>
                                              <p:spTgt spid="83"/>
                                            </p:tgtEl>
                                          </p:cBhvr>
                                          <p:by x="105000" y="105000"/>
                                        </p:animScale>
                                      </p:childTnLst>
                                      <p:subTnLst>
                                        <p:audio>
                                          <p:cMediaNode>
                                            <p:cTn display="0" masterRel="sameClick">
                                              <p:stCondLst>
                                                <p:cond evt="begin" delay="0">
                                                  <p:tn val="42"/>
                                                </p:cond>
                                              </p:stCondLst>
                                              <p:endCondLst>
                                                <p:cond evt="onStopAudio" delay="0">
                                                  <p:tgtEl>
                                                    <p:sldTgt/>
                                                  </p:tgtEl>
                                                </p:cond>
                                              </p:endCondLst>
                                            </p:cTn>
                                            <p:tgtEl>
                                              <p:sndTgt r:embed="rId13" name="hammer.wav"/>
                                            </p:tgtEl>
                                          </p:cMediaNode>
                                        </p:audio>
                                      </p:subTnLst>
                                    </p:cTn>
                                  </p:par>
                                </p:childTnLst>
                              </p:cTn>
                            </p:par>
                            <p:par>
                              <p:cTn id="45" fill="hold">
                                <p:stCondLst>
                                  <p:cond delay="500"/>
                                </p:stCondLst>
                                <p:childTnLst>
                                  <p:par>
                                    <p:cTn id="46" presetID="31" presetClass="exit" presetSubtype="0" fill="hold" nodeType="afterEffect">
                                      <p:stCondLst>
                                        <p:cond delay="0"/>
                                      </p:stCondLst>
                                      <p:childTnLst>
                                        <p:anim calcmode="lin" valueType="num">
                                          <p:cBhvr>
                                            <p:cTn id="47" dur="1000"/>
                                            <p:tgtEl>
                                              <p:spTgt spid="83"/>
                                            </p:tgtEl>
                                            <p:attrNameLst>
                                              <p:attrName>ppt_w</p:attrName>
                                            </p:attrNameLst>
                                          </p:cBhvr>
                                          <p:tavLst>
                                            <p:tav tm="0">
                                              <p:val>
                                                <p:strVal val="ppt_w"/>
                                              </p:val>
                                            </p:tav>
                                            <p:tav tm="100000">
                                              <p:val>
                                                <p:fltVal val="0"/>
                                              </p:val>
                                            </p:tav>
                                          </p:tavLst>
                                        </p:anim>
                                        <p:anim calcmode="lin" valueType="num">
                                          <p:cBhvr>
                                            <p:cTn id="48" dur="1000"/>
                                            <p:tgtEl>
                                              <p:spTgt spid="83"/>
                                            </p:tgtEl>
                                            <p:attrNameLst>
                                              <p:attrName>ppt_h</p:attrName>
                                            </p:attrNameLst>
                                          </p:cBhvr>
                                          <p:tavLst>
                                            <p:tav tm="0">
                                              <p:val>
                                                <p:strVal val="ppt_h"/>
                                              </p:val>
                                            </p:tav>
                                            <p:tav tm="100000">
                                              <p:val>
                                                <p:fltVal val="0"/>
                                              </p:val>
                                            </p:tav>
                                          </p:tavLst>
                                        </p:anim>
                                        <p:anim calcmode="lin" valueType="num">
                                          <p:cBhvr>
                                            <p:cTn id="49" dur="1000"/>
                                            <p:tgtEl>
                                              <p:spTgt spid="83"/>
                                            </p:tgtEl>
                                            <p:attrNameLst>
                                              <p:attrName>style.rotation</p:attrName>
                                            </p:attrNameLst>
                                          </p:cBhvr>
                                          <p:tavLst>
                                            <p:tav tm="0">
                                              <p:val>
                                                <p:fltVal val="0"/>
                                              </p:val>
                                            </p:tav>
                                            <p:tav tm="100000">
                                              <p:val>
                                                <p:fltVal val="90"/>
                                              </p:val>
                                            </p:tav>
                                          </p:tavLst>
                                        </p:anim>
                                        <p:animEffect transition="out" filter="fade">
                                          <p:cBhvr>
                                            <p:cTn id="50" dur="1000"/>
                                            <p:tgtEl>
                                              <p:spTgt spid="83"/>
                                            </p:tgtEl>
                                          </p:cBhvr>
                                        </p:animEffect>
                                        <p:set>
                                          <p:cBhvr>
                                            <p:cTn id="51" dur="1" fill="hold">
                                              <p:stCondLst>
                                                <p:cond delay="9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52" restart="whenNotActive" fill="hold" evtFilter="cancelBubble" nodeType="interactiveSeq">
                    <p:stCondLst>
                      <p:cond evt="onClick" delay="0">
                        <p:tgtEl>
                          <p:spTgt spid="89"/>
                        </p:tgtEl>
                      </p:cond>
                    </p:stCondLst>
                    <p:endSync evt="end" delay="0">
                      <p:rtn val="all"/>
                    </p:endSync>
                    <p:childTnLst>
                      <p:par>
                        <p:cTn id="53" fill="hold">
                          <p:stCondLst>
                            <p:cond delay="0"/>
                          </p:stCondLst>
                          <p:childTnLst>
                            <p:par>
                              <p:cTn id="54" fill="hold">
                                <p:stCondLst>
                                  <p:cond delay="0"/>
                                </p:stCondLst>
                                <p:childTnLst>
                                  <p:par>
                                    <p:cTn id="55" presetID="26" presetClass="emph" presetSubtype="0" fill="hold" nodeType="withEffect">
                                      <p:stCondLst>
                                        <p:cond delay="0"/>
                                      </p:stCondLst>
                                      <p:childTnLst>
                                        <p:animEffect transition="out" filter="fade">
                                          <p:cBhvr>
                                            <p:cTn id="56" dur="500" tmFilter="0, 0; .2, .5; .8, .5; 1, 0"/>
                                            <p:tgtEl>
                                              <p:spTgt spid="89"/>
                                            </p:tgtEl>
                                          </p:cBhvr>
                                        </p:animEffect>
                                        <p:animScale>
                                          <p:cBhvr>
                                            <p:cTn id="57" dur="250" autoRev="1" fill="hold"/>
                                            <p:tgtEl>
                                              <p:spTgt spid="89"/>
                                            </p:tgtEl>
                                          </p:cBhvr>
                                          <p:by x="105000" y="105000"/>
                                        </p:animScale>
                                      </p:childTnLst>
                                      <p:subTnLst>
                                        <p:audio>
                                          <p:cMediaNode>
                                            <p:cTn display="0" masterRel="sameClick">
                                              <p:stCondLst>
                                                <p:cond evt="begin" delay="0">
                                                  <p:tn val="55"/>
                                                </p:cond>
                                              </p:stCondLst>
                                              <p:endCondLst>
                                                <p:cond evt="onStopAudio" delay="0">
                                                  <p:tgtEl>
                                                    <p:sldTgt/>
                                                  </p:tgtEl>
                                                </p:cond>
                                              </p:endCondLst>
                                            </p:cTn>
                                            <p:tgtEl>
                                              <p:sndTgt r:embed="rId13" name="hammer.wav"/>
                                            </p:tgtEl>
                                          </p:cMediaNode>
                                        </p:audio>
                                      </p:subTnLst>
                                    </p:cTn>
                                  </p:par>
                                </p:childTnLst>
                              </p:cTn>
                            </p:par>
                            <p:par>
                              <p:cTn id="58" fill="hold">
                                <p:stCondLst>
                                  <p:cond delay="500"/>
                                </p:stCondLst>
                                <p:childTnLst>
                                  <p:par>
                                    <p:cTn id="59" presetID="31" presetClass="exit" presetSubtype="0" fill="hold" nodeType="afterEffect">
                                      <p:stCondLst>
                                        <p:cond delay="0"/>
                                      </p:stCondLst>
                                      <p:childTnLst>
                                        <p:anim calcmode="lin" valueType="num">
                                          <p:cBhvr>
                                            <p:cTn id="60" dur="1000"/>
                                            <p:tgtEl>
                                              <p:spTgt spid="89"/>
                                            </p:tgtEl>
                                            <p:attrNameLst>
                                              <p:attrName>ppt_w</p:attrName>
                                            </p:attrNameLst>
                                          </p:cBhvr>
                                          <p:tavLst>
                                            <p:tav tm="0">
                                              <p:val>
                                                <p:strVal val="ppt_w"/>
                                              </p:val>
                                            </p:tav>
                                            <p:tav tm="100000">
                                              <p:val>
                                                <p:fltVal val="0"/>
                                              </p:val>
                                            </p:tav>
                                          </p:tavLst>
                                        </p:anim>
                                        <p:anim calcmode="lin" valueType="num">
                                          <p:cBhvr>
                                            <p:cTn id="61" dur="1000"/>
                                            <p:tgtEl>
                                              <p:spTgt spid="89"/>
                                            </p:tgtEl>
                                            <p:attrNameLst>
                                              <p:attrName>ppt_h</p:attrName>
                                            </p:attrNameLst>
                                          </p:cBhvr>
                                          <p:tavLst>
                                            <p:tav tm="0">
                                              <p:val>
                                                <p:strVal val="ppt_h"/>
                                              </p:val>
                                            </p:tav>
                                            <p:tav tm="100000">
                                              <p:val>
                                                <p:fltVal val="0"/>
                                              </p:val>
                                            </p:tav>
                                          </p:tavLst>
                                        </p:anim>
                                        <p:anim calcmode="lin" valueType="num">
                                          <p:cBhvr>
                                            <p:cTn id="62" dur="1000"/>
                                            <p:tgtEl>
                                              <p:spTgt spid="89"/>
                                            </p:tgtEl>
                                            <p:attrNameLst>
                                              <p:attrName>style.rotation</p:attrName>
                                            </p:attrNameLst>
                                          </p:cBhvr>
                                          <p:tavLst>
                                            <p:tav tm="0">
                                              <p:val>
                                                <p:fltVal val="0"/>
                                              </p:val>
                                            </p:tav>
                                            <p:tav tm="100000">
                                              <p:val>
                                                <p:fltVal val="90"/>
                                              </p:val>
                                            </p:tav>
                                          </p:tavLst>
                                        </p:anim>
                                        <p:animEffect transition="out" filter="fade">
                                          <p:cBhvr>
                                            <p:cTn id="63" dur="1000"/>
                                            <p:tgtEl>
                                              <p:spTgt spid="89"/>
                                            </p:tgtEl>
                                          </p:cBhvr>
                                        </p:animEffect>
                                        <p:set>
                                          <p:cBhvr>
                                            <p:cTn id="64" dur="1" fill="hold">
                                              <p:stCondLst>
                                                <p:cond delay="9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9"/>
                      </p:tgtEl>
                    </p:cond>
                  </p:nextCondLst>
                </p:seq>
                <p:seq concurrent="1" nextAc="seek">
                  <p:cTn id="65" restart="whenNotActive" fill="hold" evtFilter="cancelBubble" nodeType="interactiveSeq">
                    <p:stCondLst>
                      <p:cond evt="onClick" delay="0">
                        <p:tgtEl>
                          <p:spTgt spid="86"/>
                        </p:tgtEl>
                      </p:cond>
                    </p:stCondLst>
                    <p:endSync evt="end" delay="0">
                      <p:rtn val="all"/>
                    </p:endSync>
                    <p:childTnLst>
                      <p:par>
                        <p:cTn id="66" fill="hold">
                          <p:stCondLst>
                            <p:cond delay="0"/>
                          </p:stCondLst>
                          <p:childTnLst>
                            <p:par>
                              <p:cTn id="67" fill="hold">
                                <p:stCondLst>
                                  <p:cond delay="0"/>
                                </p:stCondLst>
                                <p:childTnLst>
                                  <p:par>
                                    <p:cTn id="68" presetID="26" presetClass="emph" presetSubtype="0" fill="hold" nodeType="clickEffect">
                                      <p:stCondLst>
                                        <p:cond delay="0"/>
                                      </p:stCondLst>
                                      <p:childTnLst>
                                        <p:animEffect transition="out" filter="fade">
                                          <p:cBhvr>
                                            <p:cTn id="69" dur="500" tmFilter="0, 0; .2, .5; .8, .5; 1, 0"/>
                                            <p:tgtEl>
                                              <p:spTgt spid="86"/>
                                            </p:tgtEl>
                                          </p:cBhvr>
                                        </p:animEffect>
                                        <p:animScale>
                                          <p:cBhvr>
                                            <p:cTn id="70" dur="250" autoRev="1" fill="hold"/>
                                            <p:tgtEl>
                                              <p:spTgt spid="86"/>
                                            </p:tgtEl>
                                          </p:cBhvr>
                                          <p:by x="105000" y="105000"/>
                                        </p:animScale>
                                      </p:childTnLst>
                                    </p:cTn>
                                  </p:par>
                                  <p:par>
                                    <p:cTn id="71" presetID="49" presetClass="entr" presetSubtype="0" decel="100000" fill="hold" nodeType="withEffect">
                                      <p:stCondLst>
                                        <p:cond delay="0"/>
                                      </p:stCondLst>
                                      <p:childTnLst>
                                        <p:set>
                                          <p:cBhvr>
                                            <p:cTn id="72" dur="1" fill="hold">
                                              <p:stCondLst>
                                                <p:cond delay="0"/>
                                              </p:stCondLst>
                                            </p:cTn>
                                            <p:tgtEl>
                                              <p:spTgt spid="92"/>
                                            </p:tgtEl>
                                            <p:attrNameLst>
                                              <p:attrName>style.visibility</p:attrName>
                                            </p:attrNameLst>
                                          </p:cBhvr>
                                          <p:to>
                                            <p:strVal val="visible"/>
                                          </p:to>
                                        </p:set>
                                        <p:anim calcmode="lin" valueType="num">
                                          <p:cBhvr>
                                            <p:cTn id="73" dur="500" fill="hold"/>
                                            <p:tgtEl>
                                              <p:spTgt spid="92"/>
                                            </p:tgtEl>
                                            <p:attrNameLst>
                                              <p:attrName>ppt_w</p:attrName>
                                            </p:attrNameLst>
                                          </p:cBhvr>
                                          <p:tavLst>
                                            <p:tav tm="0">
                                              <p:val>
                                                <p:fltVal val="0"/>
                                              </p:val>
                                            </p:tav>
                                            <p:tav tm="100000">
                                              <p:val>
                                                <p:strVal val="#ppt_w"/>
                                              </p:val>
                                            </p:tav>
                                          </p:tavLst>
                                        </p:anim>
                                        <p:anim calcmode="lin" valueType="num">
                                          <p:cBhvr>
                                            <p:cTn id="74" dur="500" fill="hold"/>
                                            <p:tgtEl>
                                              <p:spTgt spid="92"/>
                                            </p:tgtEl>
                                            <p:attrNameLst>
                                              <p:attrName>ppt_h</p:attrName>
                                            </p:attrNameLst>
                                          </p:cBhvr>
                                          <p:tavLst>
                                            <p:tav tm="0">
                                              <p:val>
                                                <p:fltVal val="0"/>
                                              </p:val>
                                            </p:tav>
                                            <p:tav tm="100000">
                                              <p:val>
                                                <p:strVal val="#ppt_h"/>
                                              </p:val>
                                            </p:tav>
                                          </p:tavLst>
                                        </p:anim>
                                        <p:anim calcmode="lin" valueType="num">
                                          <p:cBhvr>
                                            <p:cTn id="75" dur="500" fill="hold"/>
                                            <p:tgtEl>
                                              <p:spTgt spid="92"/>
                                            </p:tgtEl>
                                            <p:attrNameLst>
                                              <p:attrName>style.rotation</p:attrName>
                                            </p:attrNameLst>
                                          </p:cBhvr>
                                          <p:tavLst>
                                            <p:tav tm="0">
                                              <p:val>
                                                <p:fltVal val="360"/>
                                              </p:val>
                                            </p:tav>
                                            <p:tav tm="100000">
                                              <p:val>
                                                <p:fltVal val="0"/>
                                              </p:val>
                                            </p:tav>
                                          </p:tavLst>
                                        </p:anim>
                                        <p:animEffect transition="in" filter="fade">
                                          <p:cBhvr>
                                            <p:cTn id="76" dur="500"/>
                                            <p:tgtEl>
                                              <p:spTgt spid="92"/>
                                            </p:tgtEl>
                                          </p:cBhvr>
                                        </p:animEffect>
                                      </p:childTnLst>
                                      <p:subTnLst>
                                        <p:audio>
                                          <p:cMediaNode>
                                            <p:cTn display="0" masterRel="sameClick">
                                              <p:stCondLst>
                                                <p:cond evt="begin" delay="0">
                                                  <p:tn val="71"/>
                                                </p:cond>
                                              </p:stCondLst>
                                              <p:endCondLst>
                                                <p:cond evt="onStopAudio" delay="0">
                                                  <p:tgtEl>
                                                    <p:sldTgt/>
                                                  </p:tgtEl>
                                                </p:cond>
                                              </p:endCondLst>
                                            </p:cTn>
                                            <p:tgtEl>
                                              <p:sndTgt r:embed="rId14" name="chimes.wav"/>
                                            </p:tgtEl>
                                          </p:cMediaNode>
                                        </p:audio>
                                      </p:subTnLst>
                                    </p:cTn>
                                  </p:par>
                                  <p:par>
                                    <p:cTn id="77" presetID="32" presetClass="emph" presetSubtype="0" fill="hold" nodeType="withEffect">
                                      <p:stCondLst>
                                        <p:cond delay="200"/>
                                      </p:stCondLst>
                                      <p:childTnLst>
                                        <p:animRot by="120000">
                                          <p:cBhvr>
                                            <p:cTn id="78" dur="100" fill="hold">
                                              <p:stCondLst>
                                                <p:cond delay="0"/>
                                              </p:stCondLst>
                                            </p:cTn>
                                            <p:tgtEl>
                                              <p:spTgt spid="92"/>
                                            </p:tgtEl>
                                            <p:attrNameLst>
                                              <p:attrName>r</p:attrName>
                                            </p:attrNameLst>
                                          </p:cBhvr>
                                        </p:animRot>
                                        <p:animRot by="-240000">
                                          <p:cBhvr>
                                            <p:cTn id="79" dur="200" fill="hold">
                                              <p:stCondLst>
                                                <p:cond delay="200"/>
                                              </p:stCondLst>
                                            </p:cTn>
                                            <p:tgtEl>
                                              <p:spTgt spid="92"/>
                                            </p:tgtEl>
                                            <p:attrNameLst>
                                              <p:attrName>r</p:attrName>
                                            </p:attrNameLst>
                                          </p:cBhvr>
                                        </p:animRot>
                                        <p:animRot by="240000">
                                          <p:cBhvr>
                                            <p:cTn id="80" dur="200" fill="hold">
                                              <p:stCondLst>
                                                <p:cond delay="400"/>
                                              </p:stCondLst>
                                            </p:cTn>
                                            <p:tgtEl>
                                              <p:spTgt spid="92"/>
                                            </p:tgtEl>
                                            <p:attrNameLst>
                                              <p:attrName>r</p:attrName>
                                            </p:attrNameLst>
                                          </p:cBhvr>
                                        </p:animRot>
                                        <p:animRot by="-240000">
                                          <p:cBhvr>
                                            <p:cTn id="81" dur="200" fill="hold">
                                              <p:stCondLst>
                                                <p:cond delay="600"/>
                                              </p:stCondLst>
                                            </p:cTn>
                                            <p:tgtEl>
                                              <p:spTgt spid="92"/>
                                            </p:tgtEl>
                                            <p:attrNameLst>
                                              <p:attrName>r</p:attrName>
                                            </p:attrNameLst>
                                          </p:cBhvr>
                                        </p:animRot>
                                        <p:animRot by="120000">
                                          <p:cBhvr>
                                            <p:cTn id="82" dur="200" fill="hold">
                                              <p:stCondLst>
                                                <p:cond delay="800"/>
                                              </p:stCondLst>
                                            </p:cTn>
                                            <p:tgtEl>
                                              <p:spTgt spid="92"/>
                                            </p:tgtEl>
                                            <p:attrNameLst>
                                              <p:attrName>r</p:attrName>
                                            </p:attrNameLst>
                                          </p:cBhvr>
                                        </p:animRot>
                                      </p:childTnLst>
                                    </p:cTn>
                                  </p:par>
                                  <p:par>
                                    <p:cTn id="83" presetID="31" presetClass="exit" presetSubtype="0" fill="hold" nodeType="withEffect">
                                      <p:stCondLst>
                                        <p:cond delay="200"/>
                                      </p:stCondLst>
                                      <p:childTnLst>
                                        <p:anim calcmode="lin" valueType="num">
                                          <p:cBhvr>
                                            <p:cTn id="84" dur="1000"/>
                                            <p:tgtEl>
                                              <p:spTgt spid="83"/>
                                            </p:tgtEl>
                                            <p:attrNameLst>
                                              <p:attrName>ppt_w</p:attrName>
                                            </p:attrNameLst>
                                          </p:cBhvr>
                                          <p:tavLst>
                                            <p:tav tm="0">
                                              <p:val>
                                                <p:strVal val="ppt_w"/>
                                              </p:val>
                                            </p:tav>
                                            <p:tav tm="100000">
                                              <p:val>
                                                <p:fltVal val="0"/>
                                              </p:val>
                                            </p:tav>
                                          </p:tavLst>
                                        </p:anim>
                                        <p:anim calcmode="lin" valueType="num">
                                          <p:cBhvr>
                                            <p:cTn id="85" dur="1000"/>
                                            <p:tgtEl>
                                              <p:spTgt spid="83"/>
                                            </p:tgtEl>
                                            <p:attrNameLst>
                                              <p:attrName>ppt_h</p:attrName>
                                            </p:attrNameLst>
                                          </p:cBhvr>
                                          <p:tavLst>
                                            <p:tav tm="0">
                                              <p:val>
                                                <p:strVal val="ppt_h"/>
                                              </p:val>
                                            </p:tav>
                                            <p:tav tm="100000">
                                              <p:val>
                                                <p:fltVal val="0"/>
                                              </p:val>
                                            </p:tav>
                                          </p:tavLst>
                                        </p:anim>
                                        <p:anim calcmode="lin" valueType="num">
                                          <p:cBhvr>
                                            <p:cTn id="86" dur="1000"/>
                                            <p:tgtEl>
                                              <p:spTgt spid="83"/>
                                            </p:tgtEl>
                                            <p:attrNameLst>
                                              <p:attrName>style.rotation</p:attrName>
                                            </p:attrNameLst>
                                          </p:cBhvr>
                                          <p:tavLst>
                                            <p:tav tm="0">
                                              <p:val>
                                                <p:fltVal val="0"/>
                                              </p:val>
                                            </p:tav>
                                            <p:tav tm="100000">
                                              <p:val>
                                                <p:fltVal val="90"/>
                                              </p:val>
                                            </p:tav>
                                          </p:tavLst>
                                        </p:anim>
                                        <p:animEffect transition="out" filter="fade">
                                          <p:cBhvr>
                                            <p:cTn id="87" dur="1000"/>
                                            <p:tgtEl>
                                              <p:spTgt spid="83"/>
                                            </p:tgtEl>
                                          </p:cBhvr>
                                        </p:animEffect>
                                        <p:set>
                                          <p:cBhvr>
                                            <p:cTn id="88" dur="1" fill="hold">
                                              <p:stCondLst>
                                                <p:cond delay="999"/>
                                              </p:stCondLst>
                                            </p:cTn>
                                            <p:tgtEl>
                                              <p:spTgt spid="83"/>
                                            </p:tgtEl>
                                            <p:attrNameLst>
                                              <p:attrName>style.visibility</p:attrName>
                                            </p:attrNameLst>
                                          </p:cBhvr>
                                          <p:to>
                                            <p:strVal val="hidden"/>
                                          </p:to>
                                        </p:set>
                                      </p:childTnLst>
                                    </p:cTn>
                                  </p:par>
                                  <p:par>
                                    <p:cTn id="89" presetID="31" presetClass="exit" presetSubtype="0" fill="hold" nodeType="withEffect">
                                      <p:stCondLst>
                                        <p:cond delay="200"/>
                                      </p:stCondLst>
                                      <p:childTnLst>
                                        <p:anim calcmode="lin" valueType="num">
                                          <p:cBhvr>
                                            <p:cTn id="90" dur="1000"/>
                                            <p:tgtEl>
                                              <p:spTgt spid="89"/>
                                            </p:tgtEl>
                                            <p:attrNameLst>
                                              <p:attrName>ppt_w</p:attrName>
                                            </p:attrNameLst>
                                          </p:cBhvr>
                                          <p:tavLst>
                                            <p:tav tm="0">
                                              <p:val>
                                                <p:strVal val="ppt_w"/>
                                              </p:val>
                                            </p:tav>
                                            <p:tav tm="100000">
                                              <p:val>
                                                <p:fltVal val="0"/>
                                              </p:val>
                                            </p:tav>
                                          </p:tavLst>
                                        </p:anim>
                                        <p:anim calcmode="lin" valueType="num">
                                          <p:cBhvr>
                                            <p:cTn id="91" dur="1000"/>
                                            <p:tgtEl>
                                              <p:spTgt spid="89"/>
                                            </p:tgtEl>
                                            <p:attrNameLst>
                                              <p:attrName>ppt_h</p:attrName>
                                            </p:attrNameLst>
                                          </p:cBhvr>
                                          <p:tavLst>
                                            <p:tav tm="0">
                                              <p:val>
                                                <p:strVal val="ppt_h"/>
                                              </p:val>
                                            </p:tav>
                                            <p:tav tm="100000">
                                              <p:val>
                                                <p:fltVal val="0"/>
                                              </p:val>
                                            </p:tav>
                                          </p:tavLst>
                                        </p:anim>
                                        <p:anim calcmode="lin" valueType="num">
                                          <p:cBhvr>
                                            <p:cTn id="92" dur="1000"/>
                                            <p:tgtEl>
                                              <p:spTgt spid="89"/>
                                            </p:tgtEl>
                                            <p:attrNameLst>
                                              <p:attrName>style.rotation</p:attrName>
                                            </p:attrNameLst>
                                          </p:cBhvr>
                                          <p:tavLst>
                                            <p:tav tm="0">
                                              <p:val>
                                                <p:fltVal val="0"/>
                                              </p:val>
                                            </p:tav>
                                            <p:tav tm="100000">
                                              <p:val>
                                                <p:fltVal val="90"/>
                                              </p:val>
                                            </p:tav>
                                          </p:tavLst>
                                        </p:anim>
                                        <p:animEffect transition="out" filter="fade">
                                          <p:cBhvr>
                                            <p:cTn id="93" dur="1000"/>
                                            <p:tgtEl>
                                              <p:spTgt spid="89"/>
                                            </p:tgtEl>
                                          </p:cBhvr>
                                        </p:animEffect>
                                        <p:set>
                                          <p:cBhvr>
                                            <p:cTn id="94" dur="1" fill="hold">
                                              <p:stCondLst>
                                                <p:cond delay="9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6"/>
                      </p:tgtEl>
                    </p:cond>
                  </p:nextCondLst>
                </p:seq>
              </p:childTnLst>
            </p:cTn>
          </p:par>
        </p:tnLst>
        <p:bldLst>
          <p:bldP spid="57"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1604B69-170F-4FE2-9694-11A1F1A8A3E8}"/>
              </a:ext>
            </a:extLst>
          </p:cNvPr>
          <p:cNvPicPr>
            <a:picLocks noChangeAspect="1"/>
          </p:cNvPicPr>
          <p:nvPr/>
        </p:nvPicPr>
        <p:blipFill rotWithShape="1">
          <a:blip r:embed="rId2"/>
          <a:srcRect t="5705" b="29376"/>
          <a:stretch/>
        </p:blipFill>
        <p:spPr>
          <a:xfrm>
            <a:off x="0" y="0"/>
            <a:ext cx="12192000" cy="6858000"/>
          </a:xfrm>
          <a:prstGeom prst="rect">
            <a:avLst/>
          </a:prstGeom>
        </p:spPr>
      </p:pic>
      <p:pic>
        <p:nvPicPr>
          <p:cNvPr id="5" name="Picture 4">
            <a:extLst>
              <a:ext uri="{FF2B5EF4-FFF2-40B4-BE49-F238E27FC236}">
                <a16:creationId xmlns:a16="http://schemas.microsoft.com/office/drawing/2014/main" id="{0E08E0D5-9AD9-F3E3-419E-EEB85C423941}"/>
              </a:ext>
            </a:extLst>
          </p:cNvPr>
          <p:cNvPicPr>
            <a:picLocks noChangeAspect="1"/>
          </p:cNvPicPr>
          <p:nvPr/>
        </p:nvPicPr>
        <p:blipFill>
          <a:blip r:embed="rId3"/>
          <a:stretch>
            <a:fillRect/>
          </a:stretch>
        </p:blipFill>
        <p:spPr>
          <a:xfrm>
            <a:off x="3535785" y="3582441"/>
            <a:ext cx="6358679" cy="2341067"/>
          </a:xfrm>
          <a:prstGeom prst="rect">
            <a:avLst/>
          </a:prstGeom>
        </p:spPr>
      </p:pic>
    </p:spTree>
    <p:extLst>
      <p:ext uri="{BB962C8B-B14F-4D97-AF65-F5344CB8AC3E}">
        <p14:creationId xmlns:p14="http://schemas.microsoft.com/office/powerpoint/2010/main" val="257958536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8AF87F-EAD5-695F-07DB-46BF8528CBC2}"/>
              </a:ext>
            </a:extLst>
          </p:cNvPr>
          <p:cNvPicPr>
            <a:picLocks noChangeAspect="1"/>
          </p:cNvPicPr>
          <p:nvPr/>
        </p:nvPicPr>
        <p:blipFill rotWithShape="1">
          <a:blip r:embed="rId2"/>
          <a:srcRect r="628"/>
          <a:stretch/>
        </p:blipFill>
        <p:spPr>
          <a:xfrm>
            <a:off x="0" y="0"/>
            <a:ext cx="12192000" cy="6858000"/>
          </a:xfrm>
          <a:prstGeom prst="rect">
            <a:avLst/>
          </a:prstGeom>
        </p:spPr>
      </p:pic>
      <p:sp>
        <p:nvSpPr>
          <p:cNvPr id="20" name="Rectangle: Rounded Corners 19">
            <a:extLst>
              <a:ext uri="{FF2B5EF4-FFF2-40B4-BE49-F238E27FC236}">
                <a16:creationId xmlns:a16="http://schemas.microsoft.com/office/drawing/2014/main" id="{548C38D1-9E78-288C-EE60-F17BCC5A7F6C}"/>
              </a:ext>
            </a:extLst>
          </p:cNvPr>
          <p:cNvSpPr/>
          <p:nvPr/>
        </p:nvSpPr>
        <p:spPr>
          <a:xfrm>
            <a:off x="264160" y="187960"/>
            <a:ext cx="11663680" cy="6482080"/>
          </a:xfrm>
          <a:custGeom>
            <a:avLst/>
            <a:gdLst>
              <a:gd name="connsiteX0" fmla="*/ 0 w 11663680"/>
              <a:gd name="connsiteY0" fmla="*/ 718409 h 6482080"/>
              <a:gd name="connsiteX1" fmla="*/ 718409 w 11663680"/>
              <a:gd name="connsiteY1" fmla="*/ 0 h 6482080"/>
              <a:gd name="connsiteX2" fmla="*/ 10945271 w 11663680"/>
              <a:gd name="connsiteY2" fmla="*/ 0 h 6482080"/>
              <a:gd name="connsiteX3" fmla="*/ 11663680 w 11663680"/>
              <a:gd name="connsiteY3" fmla="*/ 718409 h 6482080"/>
              <a:gd name="connsiteX4" fmla="*/ 11663680 w 11663680"/>
              <a:gd name="connsiteY4" fmla="*/ 5763671 h 6482080"/>
              <a:gd name="connsiteX5" fmla="*/ 10945271 w 11663680"/>
              <a:gd name="connsiteY5" fmla="*/ 6482080 h 6482080"/>
              <a:gd name="connsiteX6" fmla="*/ 718409 w 11663680"/>
              <a:gd name="connsiteY6" fmla="*/ 6482080 h 6482080"/>
              <a:gd name="connsiteX7" fmla="*/ 0 w 11663680"/>
              <a:gd name="connsiteY7" fmla="*/ 5763671 h 6482080"/>
              <a:gd name="connsiteX8" fmla="*/ 0 w 11663680"/>
              <a:gd name="connsiteY8" fmla="*/ 718409 h 648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63680" h="6482080" fill="none" extrusionOk="0">
                <a:moveTo>
                  <a:pt x="0" y="718409"/>
                </a:moveTo>
                <a:cubicBezTo>
                  <a:pt x="2168" y="380335"/>
                  <a:pt x="333150" y="19312"/>
                  <a:pt x="718409" y="0"/>
                </a:cubicBezTo>
                <a:cubicBezTo>
                  <a:pt x="3366824" y="72427"/>
                  <a:pt x="8894505" y="61419"/>
                  <a:pt x="10945271" y="0"/>
                </a:cubicBezTo>
                <a:cubicBezTo>
                  <a:pt x="11340262" y="-12215"/>
                  <a:pt x="11642430" y="315215"/>
                  <a:pt x="11663680" y="718409"/>
                </a:cubicBezTo>
                <a:cubicBezTo>
                  <a:pt x="11764556" y="2193949"/>
                  <a:pt x="11556367" y="3689375"/>
                  <a:pt x="11663680" y="5763671"/>
                </a:cubicBezTo>
                <a:cubicBezTo>
                  <a:pt x="11676723" y="6094241"/>
                  <a:pt x="11300070" y="6435035"/>
                  <a:pt x="10945271" y="6482080"/>
                </a:cubicBezTo>
                <a:cubicBezTo>
                  <a:pt x="7619465" y="6511907"/>
                  <a:pt x="4916627" y="6402774"/>
                  <a:pt x="718409" y="6482080"/>
                </a:cubicBezTo>
                <a:cubicBezTo>
                  <a:pt x="392966" y="6474017"/>
                  <a:pt x="-23792" y="6165142"/>
                  <a:pt x="0" y="5763671"/>
                </a:cubicBezTo>
                <a:cubicBezTo>
                  <a:pt x="50037" y="4186174"/>
                  <a:pt x="770" y="2979415"/>
                  <a:pt x="0" y="718409"/>
                </a:cubicBezTo>
                <a:close/>
              </a:path>
              <a:path w="11663680" h="6482080" stroke="0" extrusionOk="0">
                <a:moveTo>
                  <a:pt x="0" y="718409"/>
                </a:moveTo>
                <a:cubicBezTo>
                  <a:pt x="11163" y="324686"/>
                  <a:pt x="329976" y="17361"/>
                  <a:pt x="718409" y="0"/>
                </a:cubicBezTo>
                <a:cubicBezTo>
                  <a:pt x="4746844" y="123000"/>
                  <a:pt x="8109098" y="-96860"/>
                  <a:pt x="10945271" y="0"/>
                </a:cubicBezTo>
                <a:cubicBezTo>
                  <a:pt x="11335190" y="-5219"/>
                  <a:pt x="11667693" y="313553"/>
                  <a:pt x="11663680" y="718409"/>
                </a:cubicBezTo>
                <a:cubicBezTo>
                  <a:pt x="11666853" y="2923246"/>
                  <a:pt x="11757947" y="5181785"/>
                  <a:pt x="11663680" y="5763671"/>
                </a:cubicBezTo>
                <a:cubicBezTo>
                  <a:pt x="11620159" y="6176204"/>
                  <a:pt x="11282940" y="6472408"/>
                  <a:pt x="10945271" y="6482080"/>
                </a:cubicBezTo>
                <a:cubicBezTo>
                  <a:pt x="9429230" y="6321373"/>
                  <a:pt x="1967254" y="6521747"/>
                  <a:pt x="718409" y="6482080"/>
                </a:cubicBezTo>
                <a:cubicBezTo>
                  <a:pt x="248308" y="6467268"/>
                  <a:pt x="-18244" y="6152172"/>
                  <a:pt x="0" y="5763671"/>
                </a:cubicBezTo>
                <a:cubicBezTo>
                  <a:pt x="32216" y="3260526"/>
                  <a:pt x="57206" y="2839369"/>
                  <a:pt x="0" y="718409"/>
                </a:cubicBezTo>
                <a:close/>
              </a:path>
            </a:pathLst>
          </a:custGeom>
          <a:ln w="57150">
            <a:solidFill>
              <a:srgbClr val="00B050"/>
            </a:solidFill>
            <a:prstDash val="dash"/>
            <a:extLst>
              <a:ext uri="{C807C97D-BFC1-408E-A445-0C87EB9F89A2}">
                <ask:lineSketchStyleProps xmlns:ask="http://schemas.microsoft.com/office/drawing/2018/sketchyshapes" xmlns="" sd="852854689">
                  <a:prstGeom prst="roundRect">
                    <a:avLst>
                      <a:gd name="adj" fmla="val 11083"/>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Rectangle 47"/>
          <p:cNvSpPr/>
          <p:nvPr/>
        </p:nvSpPr>
        <p:spPr>
          <a:xfrm>
            <a:off x="1687481" y="293861"/>
            <a:ext cx="10009219" cy="156966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Một nhóm vận động viên leo núi, mỗi ngày đi được 13 km. Hỏi để di chuyển được quãng đường dài 39 km, các vận động viên phải đi trong bao nhiêu ngày?</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id="{FEBD8276-AB39-E0C9-7B0E-21E87F14018E}"/>
              </a:ext>
            </a:extLst>
          </p:cNvPr>
          <p:cNvSpPr/>
          <p:nvPr/>
        </p:nvSpPr>
        <p:spPr>
          <a:xfrm>
            <a:off x="848819" y="191789"/>
            <a:ext cx="706582" cy="7273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pic>
        <p:nvPicPr>
          <p:cNvPr id="1026" name="Picture 2" descr="Leo Núi, Đôi Trai Gái Du Lịch PNG - KhoThietKe.Net">
            <a:extLst>
              <a:ext uri="{FF2B5EF4-FFF2-40B4-BE49-F238E27FC236}">
                <a16:creationId xmlns:a16="http://schemas.microsoft.com/office/drawing/2014/main" id="{96DD9FAF-64D7-7D68-BAA7-8B030AEB69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313" y="1890713"/>
            <a:ext cx="3661691" cy="32908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6217E60-F5B1-BD2E-5795-5034A2C7F038}"/>
              </a:ext>
            </a:extLst>
          </p:cNvPr>
          <p:cNvSpPr txBox="1"/>
          <p:nvPr/>
        </p:nvSpPr>
        <p:spPr>
          <a:xfrm>
            <a:off x="638175" y="2000250"/>
            <a:ext cx="5114925" cy="2401683"/>
          </a:xfrm>
          <a:prstGeom prst="rect">
            <a:avLst/>
          </a:prstGeom>
          <a:noFill/>
        </p:spPr>
        <p:txBody>
          <a:bodyPr wrap="square" rtlCol="0">
            <a:spAutoFit/>
          </a:bodyPr>
          <a:lstStyle/>
          <a:p>
            <a:pPr marL="0" marR="0" algn="ctr">
              <a:lnSpc>
                <a:spcPct val="120000"/>
              </a:lnSpc>
              <a:spcBef>
                <a:spcPts val="0"/>
              </a:spcBef>
              <a:spcAft>
                <a:spcPts val="0"/>
              </a:spcAft>
            </a:pPr>
            <a:r>
              <a:rPr lang="nl-NL" sz="3200" b="1" dirty="0">
                <a:effectLst/>
                <a:latin typeface="Cambria" panose="02040503050406030204" pitchFamily="18" charset="0"/>
                <a:ea typeface="Cambria" panose="02040503050406030204" pitchFamily="18" charset="0"/>
                <a:cs typeface="Times New Roman" panose="02020603050405020304" pitchFamily="18" charset="0"/>
              </a:rPr>
              <a:t>Tóm tắt:</a:t>
            </a:r>
            <a:endParaRPr lang="en-US" sz="3200" b="1"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cs typeface="Times New Roman" panose="02020603050405020304" pitchFamily="18" charset="0"/>
              </a:rPr>
              <a:t>Mỗi</a:t>
            </a:r>
            <a:r>
              <a:rPr lang="vi-VN" sz="3200" dirty="0">
                <a:effectLst/>
                <a:latin typeface="Cambria" panose="02040503050406030204" pitchFamily="18" charset="0"/>
                <a:ea typeface="Cambria" panose="02040503050406030204" pitchFamily="18" charset="0"/>
                <a:cs typeface="Times New Roman" panose="02020603050405020304" pitchFamily="18" charset="0"/>
              </a:rPr>
              <a:t> ngày</a:t>
            </a:r>
            <a:r>
              <a:rPr lang="nl-NL" sz="3200" dirty="0">
                <a:effectLst/>
                <a:latin typeface="Cambria" panose="02040503050406030204" pitchFamily="18" charset="0"/>
                <a:ea typeface="Cambria" panose="02040503050406030204" pitchFamily="18" charset="0"/>
                <a:cs typeface="Times New Roman" panose="02020603050405020304" pitchFamily="18" charset="0"/>
              </a:rPr>
              <a:t>: 13km</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cs typeface="Times New Roman" panose="02020603050405020304" pitchFamily="18" charset="0"/>
              </a:rPr>
              <a:t>Quãng</a:t>
            </a:r>
            <a:r>
              <a:rPr lang="vi-VN" sz="3200" dirty="0">
                <a:effectLst/>
                <a:latin typeface="Cambria" panose="02040503050406030204" pitchFamily="18" charset="0"/>
                <a:ea typeface="Cambria" panose="02040503050406030204" pitchFamily="18" charset="0"/>
                <a:cs typeface="Times New Roman" panose="02020603050405020304" pitchFamily="18" charset="0"/>
              </a:rPr>
              <a:t> đường: 39 km</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cs typeface="Times New Roman" panose="02020603050405020304" pitchFamily="18" charset="0"/>
              </a:rPr>
              <a:t>Đi</a:t>
            </a:r>
            <a:r>
              <a:rPr lang="vi-VN" sz="3200" dirty="0">
                <a:effectLst/>
                <a:latin typeface="Cambria" panose="02040503050406030204" pitchFamily="18" charset="0"/>
                <a:ea typeface="Cambria" panose="02040503050406030204" pitchFamily="18" charset="0"/>
                <a:cs typeface="Times New Roman" panose="02020603050405020304" pitchFamily="18" charset="0"/>
              </a:rPr>
              <a:t> trong </a:t>
            </a:r>
            <a:r>
              <a:rPr lang="en-US" sz="3200" dirty="0">
                <a:effectLst/>
                <a:latin typeface="Cambria" panose="02040503050406030204" pitchFamily="18" charset="0"/>
                <a:ea typeface="Cambria" panose="02040503050406030204" pitchFamily="18" charset="0"/>
                <a:cs typeface="Times New Roman" panose="02020603050405020304" pitchFamily="18" charset="0"/>
              </a:rPr>
              <a:t>…</a:t>
            </a:r>
            <a:r>
              <a:rPr lang="vi-VN" sz="3200" dirty="0">
                <a:effectLst/>
                <a:latin typeface="Cambria" panose="02040503050406030204" pitchFamily="18" charset="0"/>
                <a:ea typeface="Cambria" panose="02040503050406030204" pitchFamily="18" charset="0"/>
                <a:cs typeface="Times New Roman" panose="02020603050405020304" pitchFamily="18" charset="0"/>
              </a:rPr>
              <a:t>ngày</a:t>
            </a:r>
            <a:r>
              <a:rPr lang="en-US" sz="3200" dirty="0">
                <a:effectLst/>
                <a:latin typeface="Cambria" panose="02040503050406030204" pitchFamily="18" charset="0"/>
                <a:ea typeface="Cambria" panose="020405030504060302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0B7732AE-3F7A-98A3-C8FB-28AFD3C1D9C9}"/>
              </a:ext>
            </a:extLst>
          </p:cNvPr>
          <p:cNvSpPr txBox="1"/>
          <p:nvPr/>
        </p:nvSpPr>
        <p:spPr>
          <a:xfrm>
            <a:off x="1704975" y="4238625"/>
            <a:ext cx="8429625" cy="2401683"/>
          </a:xfrm>
          <a:prstGeom prst="rect">
            <a:avLst/>
          </a:prstGeom>
          <a:noFill/>
        </p:spPr>
        <p:txBody>
          <a:bodyPr wrap="square" rtlCol="0">
            <a:spAutoFit/>
          </a:bodyPr>
          <a:lstStyle/>
          <a:p>
            <a:pPr algn="ctr">
              <a:lnSpc>
                <a:spcPct val="120000"/>
              </a:lnSpc>
            </a:pPr>
            <a:r>
              <a:rPr lang="nl-NL"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Bài giải:</a:t>
            </a:r>
          </a:p>
          <a:p>
            <a:pPr algn="ctr">
              <a:lnSpc>
                <a:spcPct val="120000"/>
              </a:lnSpc>
            </a:pPr>
            <a:r>
              <a:rPr lang="nl-NL"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Các vận động viên phải đi trong số ngày là:</a:t>
            </a:r>
          </a:p>
          <a:p>
            <a:pPr algn="ctr">
              <a:lnSpc>
                <a:spcPct val="120000"/>
              </a:lnSpc>
            </a:pPr>
            <a:r>
              <a:rPr lang="nl-NL"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39 : 13 = 3 (ngày)</a:t>
            </a:r>
          </a:p>
          <a:p>
            <a:pPr algn="ctr">
              <a:lnSpc>
                <a:spcPct val="120000"/>
              </a:lnSpc>
            </a:pPr>
            <a:r>
              <a:rPr lang="nl-NL"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Đáp số: 3 ngày</a:t>
            </a:r>
          </a:p>
        </p:txBody>
      </p:sp>
    </p:spTree>
    <p:extLst>
      <p:ext uri="{BB962C8B-B14F-4D97-AF65-F5344CB8AC3E}">
        <p14:creationId xmlns:p14="http://schemas.microsoft.com/office/powerpoint/2010/main" val="2928150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barn(inVertical)">
                                      <p:cBhvr>
                                        <p:cTn id="10" dur="500"/>
                                        <p:tgtEl>
                                          <p:spTgt spid="4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arn(inVertical)">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down)">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down)">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wipe(down)">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wipe(down)">
                                      <p:cBhvr>
                                        <p:cTn id="3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animBg="1"/>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8AF87F-EAD5-695F-07DB-46BF8528CBC2}"/>
              </a:ext>
            </a:extLst>
          </p:cNvPr>
          <p:cNvPicPr>
            <a:picLocks noChangeAspect="1"/>
          </p:cNvPicPr>
          <p:nvPr/>
        </p:nvPicPr>
        <p:blipFill rotWithShape="1">
          <a:blip r:embed="rId2"/>
          <a:srcRect r="628"/>
          <a:stretch/>
        </p:blipFill>
        <p:spPr>
          <a:xfrm>
            <a:off x="0" y="0"/>
            <a:ext cx="12192000" cy="6858000"/>
          </a:xfrm>
          <a:prstGeom prst="rect">
            <a:avLst/>
          </a:prstGeom>
        </p:spPr>
      </p:pic>
      <p:sp>
        <p:nvSpPr>
          <p:cNvPr id="20" name="Rectangle: Rounded Corners 19">
            <a:extLst>
              <a:ext uri="{FF2B5EF4-FFF2-40B4-BE49-F238E27FC236}">
                <a16:creationId xmlns:a16="http://schemas.microsoft.com/office/drawing/2014/main" id="{548C38D1-9E78-288C-EE60-F17BCC5A7F6C}"/>
              </a:ext>
            </a:extLst>
          </p:cNvPr>
          <p:cNvSpPr/>
          <p:nvPr/>
        </p:nvSpPr>
        <p:spPr>
          <a:xfrm>
            <a:off x="100013" y="203200"/>
            <a:ext cx="11915775" cy="6482080"/>
          </a:xfrm>
          <a:custGeom>
            <a:avLst/>
            <a:gdLst>
              <a:gd name="connsiteX0" fmla="*/ 0 w 11915775"/>
              <a:gd name="connsiteY0" fmla="*/ 1080368 h 6482080"/>
              <a:gd name="connsiteX1" fmla="*/ 1080368 w 11915775"/>
              <a:gd name="connsiteY1" fmla="*/ 0 h 6482080"/>
              <a:gd name="connsiteX2" fmla="*/ 10835407 w 11915775"/>
              <a:gd name="connsiteY2" fmla="*/ 0 h 6482080"/>
              <a:gd name="connsiteX3" fmla="*/ 11915775 w 11915775"/>
              <a:gd name="connsiteY3" fmla="*/ 1080368 h 6482080"/>
              <a:gd name="connsiteX4" fmla="*/ 11915775 w 11915775"/>
              <a:gd name="connsiteY4" fmla="*/ 5401712 h 6482080"/>
              <a:gd name="connsiteX5" fmla="*/ 10835407 w 11915775"/>
              <a:gd name="connsiteY5" fmla="*/ 6482080 h 6482080"/>
              <a:gd name="connsiteX6" fmla="*/ 1080368 w 11915775"/>
              <a:gd name="connsiteY6" fmla="*/ 6482080 h 6482080"/>
              <a:gd name="connsiteX7" fmla="*/ 0 w 11915775"/>
              <a:gd name="connsiteY7" fmla="*/ 5401712 h 6482080"/>
              <a:gd name="connsiteX8" fmla="*/ 0 w 11915775"/>
              <a:gd name="connsiteY8" fmla="*/ 1080368 h 648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15775" h="6482080" fill="none" extrusionOk="0">
                <a:moveTo>
                  <a:pt x="0" y="1080368"/>
                </a:moveTo>
                <a:cubicBezTo>
                  <a:pt x="3664" y="582887"/>
                  <a:pt x="519517" y="60117"/>
                  <a:pt x="1080368" y="0"/>
                </a:cubicBezTo>
                <a:cubicBezTo>
                  <a:pt x="3610625" y="72427"/>
                  <a:pt x="7542979" y="61419"/>
                  <a:pt x="10835407" y="0"/>
                </a:cubicBezTo>
                <a:cubicBezTo>
                  <a:pt x="11417442" y="-100749"/>
                  <a:pt x="11878184" y="472327"/>
                  <a:pt x="11915775" y="1080368"/>
                </a:cubicBezTo>
                <a:cubicBezTo>
                  <a:pt x="12016651" y="2400858"/>
                  <a:pt x="11808462" y="4363085"/>
                  <a:pt x="11915775" y="5401712"/>
                </a:cubicBezTo>
                <a:cubicBezTo>
                  <a:pt x="11922051" y="5966528"/>
                  <a:pt x="11391553" y="6436651"/>
                  <a:pt x="10835407" y="6482080"/>
                </a:cubicBezTo>
                <a:cubicBezTo>
                  <a:pt x="8889182" y="6511907"/>
                  <a:pt x="5373355" y="6402774"/>
                  <a:pt x="1080368" y="6482080"/>
                </a:cubicBezTo>
                <a:cubicBezTo>
                  <a:pt x="506197" y="6479537"/>
                  <a:pt x="-75211" y="6013255"/>
                  <a:pt x="0" y="5401712"/>
                </a:cubicBezTo>
                <a:cubicBezTo>
                  <a:pt x="50037" y="3713327"/>
                  <a:pt x="770" y="2022009"/>
                  <a:pt x="0" y="1080368"/>
                </a:cubicBezTo>
                <a:close/>
              </a:path>
              <a:path w="11915775" h="6482080" stroke="0" extrusionOk="0">
                <a:moveTo>
                  <a:pt x="0" y="1080368"/>
                </a:moveTo>
                <a:cubicBezTo>
                  <a:pt x="83579" y="506479"/>
                  <a:pt x="510820" y="56510"/>
                  <a:pt x="1080368" y="0"/>
                </a:cubicBezTo>
                <a:cubicBezTo>
                  <a:pt x="2669437" y="123000"/>
                  <a:pt x="9177176" y="-96860"/>
                  <a:pt x="10835407" y="0"/>
                </a:cubicBezTo>
                <a:cubicBezTo>
                  <a:pt x="11390552" y="-31648"/>
                  <a:pt x="11956692" y="401207"/>
                  <a:pt x="11915775" y="1080368"/>
                </a:cubicBezTo>
                <a:cubicBezTo>
                  <a:pt x="11918948" y="2211230"/>
                  <a:pt x="12010042" y="3601009"/>
                  <a:pt x="11915775" y="5401712"/>
                </a:cubicBezTo>
                <a:cubicBezTo>
                  <a:pt x="11895891" y="6005587"/>
                  <a:pt x="11401586" y="6477090"/>
                  <a:pt x="10835407" y="6482080"/>
                </a:cubicBezTo>
                <a:cubicBezTo>
                  <a:pt x="8579372" y="6321373"/>
                  <a:pt x="2975651" y="6521747"/>
                  <a:pt x="1080368" y="6482080"/>
                </a:cubicBezTo>
                <a:cubicBezTo>
                  <a:pt x="417728" y="6468756"/>
                  <a:pt x="-27788" y="5985794"/>
                  <a:pt x="0" y="5401712"/>
                </a:cubicBezTo>
                <a:cubicBezTo>
                  <a:pt x="32216" y="3514635"/>
                  <a:pt x="57206" y="1849469"/>
                  <a:pt x="0" y="1080368"/>
                </a:cubicBezTo>
                <a:close/>
              </a:path>
            </a:pathLst>
          </a:custGeom>
          <a:ln w="57150">
            <a:solidFill>
              <a:srgbClr val="00B050"/>
            </a:solidFill>
            <a:prstDash val="dash"/>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FEBD8276-AB39-E0C9-7B0E-21E87F14018E}"/>
              </a:ext>
            </a:extLst>
          </p:cNvPr>
          <p:cNvSpPr/>
          <p:nvPr/>
        </p:nvSpPr>
        <p:spPr>
          <a:xfrm>
            <a:off x="721464" y="548180"/>
            <a:ext cx="706582" cy="7273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8</a:t>
            </a:r>
          </a:p>
        </p:txBody>
      </p:sp>
      <p:sp>
        <p:nvSpPr>
          <p:cNvPr id="2" name="Rectangle 1"/>
          <p:cNvSpPr/>
          <p:nvPr/>
        </p:nvSpPr>
        <p:spPr>
          <a:xfrm>
            <a:off x="1418521" y="448023"/>
            <a:ext cx="9992429" cy="1754326"/>
          </a:xfrm>
          <a:prstGeom prst="rect">
            <a:avLst/>
          </a:prstGeom>
        </p:spPr>
        <p:txBody>
          <a:bodyPr wrap="square">
            <a:spAutoFit/>
          </a:bodyPr>
          <a:lstStyle/>
          <a:p>
            <a:pPr lvl="0" algn="just"/>
            <a:r>
              <a:rPr lang="vi-VN" sz="3600" b="1">
                <a:solidFill>
                  <a:sysClr val="windowText" lastClr="000000"/>
                </a:solidFill>
                <a:latin typeface="Calibri" panose="020F0502020204030204"/>
              </a:rPr>
              <a:t>Người ta đóng gói 78 cái bánh vào các hộp, mỗi hộp 16 cái bánh. Hỏi cần ít nhất bao nhiêu hộp bánh để đóng hết số bánh trên?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E109F92-E37B-D88A-815A-04DAD86DD350}"/>
              </a:ext>
            </a:extLst>
          </p:cNvPr>
          <p:cNvSpPr txBox="1"/>
          <p:nvPr/>
        </p:nvSpPr>
        <p:spPr>
          <a:xfrm>
            <a:off x="504825" y="2609850"/>
            <a:ext cx="4752975" cy="2401683"/>
          </a:xfrm>
          <a:prstGeom prst="rect">
            <a:avLst/>
          </a:prstGeom>
          <a:noFill/>
        </p:spPr>
        <p:txBody>
          <a:bodyPr wrap="square" rtlCol="0">
            <a:spAutoFit/>
          </a:bodyPr>
          <a:lstStyle/>
          <a:p>
            <a:pPr marL="0" marR="0" algn="ctr">
              <a:lnSpc>
                <a:spcPct val="120000"/>
              </a:lnSpc>
              <a:spcBef>
                <a:spcPts val="0"/>
              </a:spcBef>
              <a:spcAft>
                <a:spcPts val="0"/>
              </a:spcAft>
            </a:pPr>
            <a:r>
              <a:rPr lang="nl-NL" sz="3200" b="1" dirty="0">
                <a:effectLst/>
                <a:latin typeface="Cambria" panose="02040503050406030204" pitchFamily="18" charset="0"/>
                <a:ea typeface="Cambria" panose="02040503050406030204" pitchFamily="18" charset="0"/>
                <a:cs typeface="Times New Roman" panose="02020603050405020304" pitchFamily="18" charset="0"/>
              </a:rPr>
              <a:t>Tóm tắt:</a:t>
            </a:r>
            <a:endParaRPr lang="en-US" sz="3200" b="1" dirty="0">
              <a:effectLst/>
              <a:latin typeface="Cambria" panose="02040503050406030204" pitchFamily="18" charset="0"/>
              <a:ea typeface="Cambria" panose="02040503050406030204" pitchFamily="18" charset="0"/>
              <a:cs typeface="Times New Roman" panose="02020603050405020304" pitchFamily="18" charset="0"/>
            </a:endParaRPr>
          </a:p>
          <a:p>
            <a:pPr marL="0" marR="0">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cs typeface="Times New Roman" panose="02020603050405020304" pitchFamily="18" charset="0"/>
              </a:rPr>
              <a:t>Có</a:t>
            </a:r>
            <a:r>
              <a:rPr lang="vi-VN" sz="3200" dirty="0">
                <a:effectLst/>
                <a:latin typeface="Cambria" panose="02040503050406030204" pitchFamily="18" charset="0"/>
                <a:ea typeface="Cambria" panose="02040503050406030204" pitchFamily="18" charset="0"/>
                <a:cs typeface="Times New Roman" panose="02020603050405020304" pitchFamily="18" charset="0"/>
              </a:rPr>
              <a:t>: 78 cái bánh</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cs typeface="Times New Roman" panose="02020603050405020304" pitchFamily="18" charset="0"/>
              </a:rPr>
              <a:t>Mỗi</a:t>
            </a:r>
            <a:r>
              <a:rPr lang="vi-VN" sz="3200" dirty="0">
                <a:effectLst/>
                <a:latin typeface="Cambria" panose="02040503050406030204" pitchFamily="18" charset="0"/>
                <a:ea typeface="Cambria" panose="02040503050406030204" pitchFamily="18" charset="0"/>
                <a:cs typeface="Times New Roman" panose="02020603050405020304" pitchFamily="18" charset="0"/>
              </a:rPr>
              <a:t> hộp</a:t>
            </a:r>
            <a:r>
              <a:rPr lang="nl-NL" sz="3200" dirty="0">
                <a:effectLst/>
                <a:latin typeface="Cambria" panose="02040503050406030204" pitchFamily="18" charset="0"/>
                <a:ea typeface="Cambria" panose="02040503050406030204" pitchFamily="18" charset="0"/>
                <a:cs typeface="Times New Roman" panose="02020603050405020304" pitchFamily="18" charset="0"/>
              </a:rPr>
              <a:t>: 16</a:t>
            </a:r>
            <a:r>
              <a:rPr lang="vi-VN" sz="3200" dirty="0">
                <a:effectLst/>
                <a:latin typeface="Cambria" panose="02040503050406030204" pitchFamily="18" charset="0"/>
                <a:ea typeface="Cambria" panose="02040503050406030204" pitchFamily="18" charset="0"/>
                <a:cs typeface="Times New Roman" panose="02020603050405020304" pitchFamily="18" charset="0"/>
              </a:rPr>
              <a:t> cái</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cs typeface="Times New Roman" panose="02020603050405020304" pitchFamily="18" charset="0"/>
              </a:rPr>
              <a:t>Cần</a:t>
            </a:r>
            <a:r>
              <a:rPr lang="vi-VN" sz="3200" dirty="0">
                <a:effectLst/>
                <a:latin typeface="Cambria" panose="02040503050406030204" pitchFamily="18" charset="0"/>
                <a:ea typeface="Cambria" panose="02040503050406030204" pitchFamily="18" charset="0"/>
                <a:cs typeface="Times New Roman" panose="02020603050405020304" pitchFamily="18" charset="0"/>
              </a:rPr>
              <a:t> ít nhất </a:t>
            </a:r>
            <a:r>
              <a:rPr lang="en-US" sz="3200" dirty="0">
                <a:effectLst/>
                <a:latin typeface="Cambria" panose="02040503050406030204" pitchFamily="18" charset="0"/>
                <a:ea typeface="Cambria" panose="02040503050406030204" pitchFamily="18" charset="0"/>
                <a:cs typeface="Times New Roman" panose="02020603050405020304" pitchFamily="18" charset="0"/>
              </a:rPr>
              <a:t>….</a:t>
            </a:r>
            <a:r>
              <a:rPr lang="vi-VN" sz="3200" dirty="0">
                <a:effectLst/>
                <a:latin typeface="Cambria" panose="02040503050406030204" pitchFamily="18" charset="0"/>
                <a:ea typeface="Cambria" panose="02040503050406030204" pitchFamily="18" charset="0"/>
                <a:cs typeface="Times New Roman" panose="02020603050405020304" pitchFamily="18" charset="0"/>
              </a:rPr>
              <a:t>hộp</a:t>
            </a:r>
            <a:r>
              <a:rPr lang="en-US" sz="3200" dirty="0">
                <a:effectLst/>
                <a:latin typeface="Cambria" panose="02040503050406030204" pitchFamily="18" charset="0"/>
                <a:ea typeface="Cambria" panose="020405030504060302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3C302962-85B3-8AC7-BF92-A798372BCC30}"/>
              </a:ext>
            </a:extLst>
          </p:cNvPr>
          <p:cNvSpPr txBox="1"/>
          <p:nvPr/>
        </p:nvSpPr>
        <p:spPr>
          <a:xfrm>
            <a:off x="5153025" y="2524125"/>
            <a:ext cx="6143625" cy="2992614"/>
          </a:xfrm>
          <a:prstGeom prst="rect">
            <a:avLst/>
          </a:prstGeom>
          <a:noFill/>
        </p:spPr>
        <p:txBody>
          <a:bodyPr wrap="square" rtlCol="0">
            <a:spAutoFit/>
          </a:bodyPr>
          <a:lstStyle/>
          <a:p>
            <a:pPr algn="ctr">
              <a:lnSpc>
                <a:spcPct val="120000"/>
              </a:lnSpc>
            </a:pPr>
            <a:r>
              <a:rPr lang="vi-VN"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Bài giải:</a:t>
            </a:r>
          </a:p>
          <a:p>
            <a:pPr algn="ctr">
              <a:lnSpc>
                <a:spcPct val="120000"/>
              </a:lnSpc>
            </a:pPr>
            <a:r>
              <a:rPr lang="vi-VN"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Ta có: 78 : 16 =4 (dư 14)</a:t>
            </a:r>
          </a:p>
          <a:p>
            <a:pPr algn="just">
              <a:lnSpc>
                <a:spcPct val="120000"/>
              </a:lnSpc>
            </a:pPr>
            <a:r>
              <a:rPr lang="vi-VN"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Vậy cần ít nhất 5 hộp để đóng hết số bánh trên.</a:t>
            </a:r>
          </a:p>
          <a:p>
            <a:pPr algn="r">
              <a:lnSpc>
                <a:spcPct val="120000"/>
              </a:lnSpc>
            </a:pPr>
            <a:r>
              <a:rPr lang="vi-VN"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Đáp số: 5 hộp</a:t>
            </a:r>
          </a:p>
        </p:txBody>
      </p:sp>
    </p:spTree>
    <p:extLst>
      <p:ext uri="{BB962C8B-B14F-4D97-AF65-F5344CB8AC3E}">
        <p14:creationId xmlns:p14="http://schemas.microsoft.com/office/powerpoint/2010/main" val="2450138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down)">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down)">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down)">
                                      <p:cBhvr>
                                        <p:cTn id="2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1604B69-170F-4FE2-9694-11A1F1A8A3E8}"/>
              </a:ext>
            </a:extLst>
          </p:cNvPr>
          <p:cNvPicPr>
            <a:picLocks noChangeAspect="1"/>
          </p:cNvPicPr>
          <p:nvPr/>
        </p:nvPicPr>
        <p:blipFill rotWithShape="1">
          <a:blip r:embed="rId2"/>
          <a:srcRect t="5705" b="29376"/>
          <a:stretch/>
        </p:blipFill>
        <p:spPr>
          <a:xfrm>
            <a:off x="0" y="0"/>
            <a:ext cx="12192000" cy="6858000"/>
          </a:xfrm>
          <a:prstGeom prst="rect">
            <a:avLst/>
          </a:prstGeom>
        </p:spPr>
      </p:pic>
      <p:pic>
        <p:nvPicPr>
          <p:cNvPr id="2" name="Picture 1">
            <a:extLst>
              <a:ext uri="{FF2B5EF4-FFF2-40B4-BE49-F238E27FC236}">
                <a16:creationId xmlns:a16="http://schemas.microsoft.com/office/drawing/2014/main" id="{DF1A4565-DC77-D8C4-C233-748F220A5D4E}"/>
              </a:ext>
            </a:extLst>
          </p:cNvPr>
          <p:cNvPicPr>
            <a:picLocks noChangeAspect="1"/>
          </p:cNvPicPr>
          <p:nvPr/>
        </p:nvPicPr>
        <p:blipFill>
          <a:blip r:embed="rId3"/>
          <a:stretch>
            <a:fillRect/>
          </a:stretch>
        </p:blipFill>
        <p:spPr>
          <a:xfrm>
            <a:off x="4042564" y="3655993"/>
            <a:ext cx="5230821" cy="1908213"/>
          </a:xfrm>
          <a:prstGeom prst="rect">
            <a:avLst/>
          </a:prstGeom>
        </p:spPr>
      </p:pic>
    </p:spTree>
    <p:extLst>
      <p:ext uri="{BB962C8B-B14F-4D97-AF65-F5344CB8AC3E}">
        <p14:creationId xmlns:p14="http://schemas.microsoft.com/office/powerpoint/2010/main" val="116828244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325</Words>
  <Application>Microsoft Office PowerPoint</Application>
  <PresentationFormat>Widescreen</PresentationFormat>
  <Paragraphs>55</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Calibri Light</vt:lpstr>
      <vt:lpstr>Cambria</vt:lpstr>
      <vt:lpstr>等线</vt:lpstr>
      <vt:lpstr>LNTH-LuoLuoNotangYuanTi 1</vt:lpstr>
      <vt:lpstr>Times New Roman</vt:lpstr>
      <vt:lpstr>UVN Banh Mi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MTC</cp:lastModifiedBy>
  <cp:revision>13</cp:revision>
  <dcterms:created xsi:type="dcterms:W3CDTF">2023-11-10T02:04:17Z</dcterms:created>
  <dcterms:modified xsi:type="dcterms:W3CDTF">2023-12-04T06:57:32Z</dcterms:modified>
</cp:coreProperties>
</file>