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62" r:id="rId4"/>
    <p:sldId id="263" r:id="rId5"/>
    <p:sldId id="265" r:id="rId6"/>
    <p:sldId id="266" r:id="rId7"/>
    <p:sldId id="268" r:id="rId8"/>
    <p:sldId id="269" r:id="rId9"/>
    <p:sldId id="271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2-27T03:21:40.57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14238 4390 0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D1354-D8AE-452D-99E2-141AA85C76A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0778-DD5D-469F-BA4D-1B0DFC65E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7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86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3E781EE-CE52-4F2C-8677-65F31CBADC22}" type="slidenum">
              <a:rPr lang="en-US" altLang="zh-CN"/>
              <a:pPr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8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20F1-2CC0-42A7-BA42-67B77B761C14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93A4-86D6-49CE-8FCA-97BD10D7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3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20F1-2CC0-42A7-BA42-67B77B761C14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93A4-86D6-49CE-8FCA-97BD10D7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2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20F1-2CC0-42A7-BA42-67B77B761C14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93A4-86D6-49CE-8FCA-97BD10D7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72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20F1-2CC0-42A7-BA42-67B77B761C14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93A4-86D6-49CE-8FCA-97BD10D7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8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800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20F1-2CC0-42A7-BA42-67B77B761C14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93A4-86D6-49CE-8FCA-97BD10D7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7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20F1-2CC0-42A7-BA42-67B77B761C14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93A4-86D6-49CE-8FCA-97BD10D7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0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20F1-2CC0-42A7-BA42-67B77B761C14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93A4-86D6-49CE-8FCA-97BD10D7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20F1-2CC0-42A7-BA42-67B77B761C14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93A4-86D6-49CE-8FCA-97BD10D7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6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20F1-2CC0-42A7-BA42-67B77B761C14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93A4-86D6-49CE-8FCA-97BD10D7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6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20F1-2CC0-42A7-BA42-67B77B761C14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93A4-86D6-49CE-8FCA-97BD10D7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9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20F1-2CC0-42A7-BA42-67B77B761C14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93A4-86D6-49CE-8FCA-97BD10D7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4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20F1-2CC0-42A7-BA42-67B77B761C14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93A4-86D6-49CE-8FCA-97BD10D7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4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820F1-2CC0-42A7-BA42-67B77B761C14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93A4-86D6-49CE-8FCA-97BD10D7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1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6519" y="3257544"/>
            <a:ext cx="8185731" cy="1754326"/>
          </a:xfrm>
          <a:prstGeom prst="rect">
            <a:avLst/>
          </a:prstGeom>
          <a:noFill/>
        </p:spPr>
        <p:txBody>
          <a:bodyPr spcFirstLastPara="1" wrap="square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5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618014" y="1149490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69091" y="1246934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endParaRPr lang="vi-VN" sz="3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35676" y="2443594"/>
            <a:ext cx="8355171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4800" b="1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 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 (95)</a:t>
            </a:r>
            <a:endParaRPr lang="vi-VN" sz="4800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5cd521b77f4f6">
            <a:hlinkClick r:id="" action="ppaction://media"/>
            <a:extLst>
              <a:ext uri="{FF2B5EF4-FFF2-40B4-BE49-F238E27FC236}">
                <a16:creationId xmlns:a16="http://schemas.microsoft.com/office/drawing/2014/main" id="{64F64852-0DF8-4E81-8601-640AADEE8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74957" y="20421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16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081" y="5152917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3543" y="2519290"/>
            <a:ext cx="9948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7" y="225356"/>
            <a:ext cx="11773182" cy="585159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099335" y="4138863"/>
            <a:ext cx="41966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6904" y="4620126"/>
            <a:ext cx="22138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54579" y="1200651"/>
            <a:ext cx="664746" cy="9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45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7" y="225356"/>
            <a:ext cx="11773182" cy="58515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1485900"/>
            <a:ext cx="600075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257425"/>
            <a:ext cx="600075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1485900"/>
            <a:ext cx="600075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2257425"/>
            <a:ext cx="600075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3499" y="2971800"/>
            <a:ext cx="648101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8100" y="4867275"/>
            <a:ext cx="600075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76248" y="4867275"/>
            <a:ext cx="600075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12143" y="4867275"/>
            <a:ext cx="600075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1067" y="4867275"/>
            <a:ext cx="600075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94396" y="4867275"/>
            <a:ext cx="600075" cy="552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5125680" y="1580400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6320" y="1571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44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6" y="0"/>
            <a:ext cx="12204076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8058"/>
          <a:stretch/>
        </p:blipFill>
        <p:spPr>
          <a:xfrm>
            <a:off x="556461" y="105037"/>
            <a:ext cx="11070856" cy="160741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417557" y="966496"/>
            <a:ext cx="11747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99923" y="966496"/>
            <a:ext cx="7988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382728" y="937621"/>
            <a:ext cx="3032834" cy="2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65094" y="966498"/>
            <a:ext cx="7988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63554" y="1428929"/>
            <a:ext cx="540939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12379" y="2152361"/>
            <a:ext cx="143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 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Huyền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12379" y="1506407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62197" y="4018937"/>
            <a:ext cx="98555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– 7  = 9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flipV="1">
            <a:off x="3926839" y="3129268"/>
            <a:ext cx="3983530" cy="176543"/>
            <a:chOff x="2960483" y="3186819"/>
            <a:chExt cx="3983530" cy="176543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flipH="1">
            <a:off x="3926844" y="2513909"/>
            <a:ext cx="3983530" cy="176543"/>
            <a:chOff x="2960483" y="3186819"/>
            <a:chExt cx="3983530" cy="176543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flipH="1">
            <a:off x="7910370" y="2513910"/>
            <a:ext cx="1485904" cy="172016"/>
            <a:chOff x="2960483" y="3186819"/>
            <a:chExt cx="3983530" cy="17654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flipH="1">
            <a:off x="7928226" y="2587437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 flipV="1">
            <a:off x="3929430" y="3208993"/>
            <a:ext cx="3963072" cy="519447"/>
            <a:chOff x="2963074" y="2205234"/>
            <a:chExt cx="3963072" cy="519447"/>
          </a:xfrm>
        </p:grpSpPr>
        <p:grpSp>
          <p:nvGrpSpPr>
            <p:cNvPr id="57" name="Group 56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vỏ</a:t>
              </a:r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sò</a:t>
              </a:r>
              <a:endPara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Freeform 60"/>
          <p:cNvSpPr/>
          <p:nvPr/>
        </p:nvSpPr>
        <p:spPr>
          <a:xfrm flipV="1">
            <a:off x="7910582" y="2570272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flipH="1" flipV="1">
            <a:off x="9151172" y="2589621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904433" y="2091873"/>
            <a:ext cx="5448764" cy="421841"/>
            <a:chOff x="2963074" y="2504321"/>
            <a:chExt cx="3963072" cy="220360"/>
          </a:xfrm>
        </p:grpSpPr>
        <p:sp>
          <p:nvSpPr>
            <p:cNvPr id="35" name="Freeform 34"/>
            <p:cNvSpPr/>
            <p:nvPr/>
          </p:nvSpPr>
          <p:spPr>
            <a:xfrm>
              <a:off x="2963074" y="2515131"/>
              <a:ext cx="676275" cy="209550"/>
            </a:xfrm>
            <a:custGeom>
              <a:avLst/>
              <a:gdLst>
                <a:gd name="connsiteX0" fmla="*/ 0 w 676275"/>
                <a:gd name="connsiteY0" fmla="*/ 209550 h 209550"/>
                <a:gd name="connsiteX1" fmla="*/ 171450 w 676275"/>
                <a:gd name="connsiteY1" fmla="*/ 66675 h 209550"/>
                <a:gd name="connsiteX2" fmla="*/ 676275 w 676275"/>
                <a:gd name="connsiteY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209550">
                  <a:moveTo>
                    <a:pt x="0" y="209550"/>
                  </a:moveTo>
                  <a:cubicBezTo>
                    <a:pt x="29369" y="155575"/>
                    <a:pt x="58738" y="101600"/>
                    <a:pt x="171450" y="66675"/>
                  </a:cubicBezTo>
                  <a:cubicBezTo>
                    <a:pt x="284163" y="31750"/>
                    <a:pt x="480219" y="15875"/>
                    <a:pt x="676275" y="0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flipH="1">
              <a:off x="6249871" y="2504321"/>
              <a:ext cx="676275" cy="209550"/>
            </a:xfrm>
            <a:custGeom>
              <a:avLst/>
              <a:gdLst>
                <a:gd name="connsiteX0" fmla="*/ 0 w 676275"/>
                <a:gd name="connsiteY0" fmla="*/ 209550 h 209550"/>
                <a:gd name="connsiteX1" fmla="*/ 171450 w 676275"/>
                <a:gd name="connsiteY1" fmla="*/ 66675 h 209550"/>
                <a:gd name="connsiteX2" fmla="*/ 676275 w 676275"/>
                <a:gd name="connsiteY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209550">
                  <a:moveTo>
                    <a:pt x="0" y="209550"/>
                  </a:moveTo>
                  <a:cubicBezTo>
                    <a:pt x="29369" y="155575"/>
                    <a:pt x="58738" y="101600"/>
                    <a:pt x="171450" y="66675"/>
                  </a:cubicBezTo>
                  <a:cubicBezTo>
                    <a:pt x="284163" y="31750"/>
                    <a:pt x="480219" y="15875"/>
                    <a:pt x="676275" y="0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738237" y="2719672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65094" y="1818789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3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61" grpId="0" animBg="1"/>
      <p:bldP spid="62" grpId="0" animBg="1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6" y="0"/>
            <a:ext cx="12204076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2635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93532" y="814096"/>
            <a:ext cx="10213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2598" y="800100"/>
            <a:ext cx="2400602" cy="139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2300" y="825293"/>
            <a:ext cx="120967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8253" y="814096"/>
            <a:ext cx="21421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19671" y="1195840"/>
            <a:ext cx="3962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2598" y="1152759"/>
            <a:ext cx="3372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46687" y="1504950"/>
            <a:ext cx="2148863" cy="242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1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6" y="0"/>
            <a:ext cx="1220407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4086" y="1626885"/>
            <a:ext cx="1902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 1: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 2: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03410" y="1973997"/>
            <a:ext cx="3054279" cy="412506"/>
            <a:chOff x="2960483" y="3186819"/>
            <a:chExt cx="3983530" cy="17654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027197" y="2472510"/>
            <a:ext cx="3030492" cy="171929"/>
            <a:chOff x="2960483" y="3186819"/>
            <a:chExt cx="3983530" cy="17654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069001" y="2425200"/>
            <a:ext cx="3513188" cy="238377"/>
            <a:chOff x="2960483" y="3186819"/>
            <a:chExt cx="3983530" cy="17654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7057689" y="2004332"/>
            <a:ext cx="0" cy="54033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003410" y="1373640"/>
            <a:ext cx="3054280" cy="686492"/>
            <a:chOff x="2952750" y="2705100"/>
            <a:chExt cx="3991261" cy="581025"/>
          </a:xfrm>
        </p:grpSpPr>
        <p:grpSp>
          <p:nvGrpSpPr>
            <p:cNvPr id="17" name="Group 16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539159" y="2705100"/>
              <a:ext cx="2823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vỏ sò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flipV="1">
            <a:off x="4038513" y="2550372"/>
            <a:ext cx="6530103" cy="581025"/>
            <a:chOff x="2952750" y="2705100"/>
            <a:chExt cx="3991261" cy="581025"/>
          </a:xfrm>
        </p:grpSpPr>
        <p:grpSp>
          <p:nvGrpSpPr>
            <p:cNvPr id="22" name="Group 21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vỏ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sò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14212" y="1896671"/>
            <a:ext cx="3804042" cy="618482"/>
            <a:chOff x="2870144" y="2811706"/>
            <a:chExt cx="4373339" cy="642678"/>
          </a:xfrm>
        </p:grpSpPr>
        <p:grpSp>
          <p:nvGrpSpPr>
            <p:cNvPr id="27" name="Group 26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870144" y="2811706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vỏ sò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44086" y="767082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62197" y="3505985"/>
            <a:ext cx="98555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  +   9  = 17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0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1-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9296" y="2981622"/>
            <a:ext cx="2789505" cy="41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325175" y="369155"/>
            <a:ext cx="5146472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dò</a:t>
            </a:r>
            <a:endParaRPr kumimoji="0" lang="en-US" altLang="zh-CN" sz="4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8897" y="1738749"/>
            <a:ext cx="95825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5 vào vở ô li Toán.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 tập về phép cộng, phép trừ trong phạm vi 100 </a:t>
            </a:r>
            <a:r>
              <a:rPr lang="en-US" sz="36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(trang 96)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227287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196</Words>
  <Application>Microsoft Office PowerPoint</Application>
  <PresentationFormat>Widescreen</PresentationFormat>
  <Paragraphs>44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SimSun</vt:lpstr>
      <vt:lpstr>SimSun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29</cp:revision>
  <dcterms:created xsi:type="dcterms:W3CDTF">2021-12-22T10:11:10Z</dcterms:created>
  <dcterms:modified xsi:type="dcterms:W3CDTF">2023-12-21T08:39:34Z</dcterms:modified>
</cp:coreProperties>
</file>