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257" r:id="rId4"/>
    <p:sldId id="258" r:id="rId5"/>
    <p:sldId id="269" r:id="rId6"/>
    <p:sldId id="259" r:id="rId7"/>
    <p:sldId id="260" r:id="rId8"/>
    <p:sldId id="261" r:id="rId9"/>
    <p:sldId id="263" r:id="rId10"/>
    <p:sldId id="264" r:id="rId11"/>
    <p:sldId id="265" r:id="rId12"/>
    <p:sldId id="268" r:id="rId13"/>
    <p:sldId id="26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FEA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1152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5301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456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20406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603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8222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599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字魂105号-简雅黑" panose="00000500000000000000" charset="-122"/>
                <a:ea typeface="字魂105号-简雅黑" panose="00000500000000000000" charset="-122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字魂105号-简雅黑" panose="00000500000000000000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ea typeface="字魂105号-简雅黑" panose="00000500000000000000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915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3060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614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430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2023/11/21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5482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57455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8401050" y="1905000"/>
            <a:ext cx="2552700" cy="30289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4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168432" y="1871003"/>
            <a:ext cx="3635924" cy="4471743"/>
          </a:xfrm>
          <a:custGeom>
            <a:avLst/>
            <a:gdLst>
              <a:gd name="connsiteX0" fmla="*/ 0 w 3635829"/>
              <a:gd name="connsiteY0" fmla="*/ 0 h 4471743"/>
              <a:gd name="connsiteX1" fmla="*/ 3635829 w 3635829"/>
              <a:gd name="connsiteY1" fmla="*/ 0 h 4471743"/>
              <a:gd name="connsiteX2" fmla="*/ 3635829 w 3635829"/>
              <a:gd name="connsiteY2" fmla="*/ 4471743 h 4471743"/>
              <a:gd name="connsiteX3" fmla="*/ 0 w 3635829"/>
              <a:gd name="connsiteY3" fmla="*/ 4471743 h 44717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35829" h="4471743">
                <a:moveTo>
                  <a:pt x="0" y="0"/>
                </a:moveTo>
                <a:lnTo>
                  <a:pt x="3635829" y="0"/>
                </a:lnTo>
                <a:lnTo>
                  <a:pt x="3635829" y="4471743"/>
                </a:lnTo>
                <a:lnTo>
                  <a:pt x="0" y="4471743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4991233" y="667658"/>
            <a:ext cx="6032657" cy="2818492"/>
          </a:xfrm>
          <a:custGeom>
            <a:avLst/>
            <a:gdLst>
              <a:gd name="connsiteX0" fmla="*/ 0 w 6032499"/>
              <a:gd name="connsiteY0" fmla="*/ 0 h 2818492"/>
              <a:gd name="connsiteX1" fmla="*/ 6032499 w 6032499"/>
              <a:gd name="connsiteY1" fmla="*/ 0 h 2818492"/>
              <a:gd name="connsiteX2" fmla="*/ 6032499 w 6032499"/>
              <a:gd name="connsiteY2" fmla="*/ 2818492 h 2818492"/>
              <a:gd name="connsiteX3" fmla="*/ 0 w 6032499"/>
              <a:gd name="connsiteY3" fmla="*/ 2818492 h 28184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32499" h="2818492">
                <a:moveTo>
                  <a:pt x="0" y="0"/>
                </a:moveTo>
                <a:lnTo>
                  <a:pt x="6032499" y="0"/>
                </a:lnTo>
                <a:lnTo>
                  <a:pt x="6032499" y="2818492"/>
                </a:lnTo>
                <a:lnTo>
                  <a:pt x="0" y="2818492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6096159" y="3657605"/>
            <a:ext cx="4927729" cy="2685141"/>
          </a:xfrm>
          <a:custGeom>
            <a:avLst/>
            <a:gdLst>
              <a:gd name="connsiteX0" fmla="*/ 0 w 4927600"/>
              <a:gd name="connsiteY0" fmla="*/ 0 h 2685141"/>
              <a:gd name="connsiteX1" fmla="*/ 4927600 w 4927600"/>
              <a:gd name="connsiteY1" fmla="*/ 0 h 2685141"/>
              <a:gd name="connsiteX2" fmla="*/ 4927600 w 4927600"/>
              <a:gd name="connsiteY2" fmla="*/ 2685141 h 2685141"/>
              <a:gd name="connsiteX3" fmla="*/ 0 w 4927600"/>
              <a:gd name="connsiteY3" fmla="*/ 2685141 h 2685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927600" h="2685141">
                <a:moveTo>
                  <a:pt x="0" y="0"/>
                </a:moveTo>
                <a:lnTo>
                  <a:pt x="4927600" y="0"/>
                </a:lnTo>
                <a:lnTo>
                  <a:pt x="4927600" y="2685141"/>
                </a:lnTo>
                <a:lnTo>
                  <a:pt x="0" y="2685141"/>
                </a:lnTo>
                <a:close/>
              </a:path>
            </a:pathLst>
          </a:custGeom>
          <a:solidFill>
            <a:schemeClr val="bg1"/>
          </a:solidFill>
          <a:ln w="28575" cap="sq">
            <a:solidFill>
              <a:schemeClr val="bg1"/>
            </a:solidFill>
            <a:miter lim="800000"/>
          </a:ln>
          <a:effectLst>
            <a:outerShdw blurRad="139700" dist="38100" dir="2700000" algn="tl" rotWithShape="0">
              <a:prstClr val="black">
                <a:alpha val="38000"/>
              </a:prstClr>
            </a:outerShdw>
          </a:effectLst>
        </p:spPr>
        <p:txBody>
          <a:bodyPr wrap="square">
            <a:noAutofit/>
          </a:bodyPr>
          <a:lstStyle>
            <a:lvl1pPr>
              <a:defRPr lang="zh-CN" altLang="en-US"/>
            </a:lvl1pPr>
          </a:lstStyle>
          <a:p>
            <a:pPr lvl="0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88494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917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</p:spPr>
        <p:txBody>
          <a:bodyPr/>
          <a:lstStyle>
            <a:lvl1pPr>
              <a:defRPr sz="10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165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5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867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4652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18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572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376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0509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377760-E889-4701-99DD-2B346FE9CE25}" type="datetimeFigureOut">
              <a:rPr lang="en-US" smtClean="0"/>
              <a:t>11/21/2023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23A2AA-3C1B-405E-92CB-960A6409FA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467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01A826-9DBC-4144-A309-96D00EDA9B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5" y="-221073"/>
            <a:ext cx="2186247" cy="231740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6EDD49C-554B-4C28-92F7-B784D7D887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2" y="7791454"/>
            <a:ext cx="1824009" cy="20024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034237-DA06-4066-849E-00A115FF4EA1}"/>
              </a:ext>
            </a:extLst>
          </p:cNvPr>
          <p:cNvSpPr txBox="1"/>
          <p:nvPr userDrawn="1"/>
        </p:nvSpPr>
        <p:spPr>
          <a:xfrm>
            <a:off x="3048003" y="9098621"/>
            <a:ext cx="6228184" cy="7521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429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429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36285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429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429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429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9E5F6F2C-DE77-4B3E-986A-23D69ABD846E}"/>
              </a:ext>
            </a:extLst>
          </p:cNvPr>
          <p:cNvSpPr txBox="1">
            <a:spLocks/>
          </p:cNvSpPr>
          <p:nvPr userDrawn="1"/>
        </p:nvSpPr>
        <p:spPr>
          <a:xfrm>
            <a:off x="1435013" y="946256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254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1" y="-26525563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9" y="-26525563"/>
            <a:ext cx="2186247" cy="37177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6" y="29176639"/>
            <a:ext cx="2186247" cy="371775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1" y="29176639"/>
            <a:ext cx="2186247" cy="3717751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7A218C26-69B7-499C-B190-96851A78FEC6}"/>
              </a:ext>
            </a:extLst>
          </p:cNvPr>
          <p:cNvSpPr txBox="1">
            <a:spLocks/>
          </p:cNvSpPr>
          <p:nvPr userDrawn="1"/>
        </p:nvSpPr>
        <p:spPr>
          <a:xfrm>
            <a:off x="-570116" y="6070600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29" b="0" i="0" u="none" strike="noStrike" kern="1200" cap="none" spc="0" normalizeH="0" baseline="0" noProof="0">
                <a:ln>
                  <a:noFill/>
                </a:ln>
                <a:solidFill>
                  <a:srgbClr val="A5A5A5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1429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60000"/>
                  <a:lumOff val="40000"/>
                </a:srgbClr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-2052207" y="16906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-19326756"/>
            <a:ext cx="3627531" cy="476167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098" y="23671819"/>
            <a:ext cx="3627531" cy="476167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475795" y="-19326756"/>
            <a:ext cx="3627531" cy="476167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9"/>
            <a:ext cx="3627531" cy="4761671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 userDrawn="1"/>
        </p:nvSpPr>
        <p:spPr>
          <a:xfrm>
            <a:off x="10203293" y="5919787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872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30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png"/><Relationship Id="rId7" Type="http://schemas.openxmlformats.org/officeDocument/2006/relationships/image" Target="../media/image1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1.png"/><Relationship Id="rId7" Type="http://schemas.openxmlformats.org/officeDocument/2006/relationships/image" Target="../media/image2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5.png"/><Relationship Id="rId9" Type="http://schemas.openxmlformats.org/officeDocument/2006/relationships/image" Target="../media/image2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5.png"/><Relationship Id="rId7" Type="http://schemas.openxmlformats.org/officeDocument/2006/relationships/image" Target="../media/image1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3333" y="626607"/>
            <a:ext cx="12186960" cy="6413548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7932" y="906333"/>
            <a:ext cx="3822523" cy="10729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6F2E8F-2FC0-1E7E-E21A-6BC0260E8AE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2248" y="1501440"/>
            <a:ext cx="10388170" cy="55387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9BFEC7-71FB-C8AE-73E3-F76B1E7104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68830" y="1912506"/>
            <a:ext cx="9419136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40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sp>
        <p:nvSpPr>
          <p:cNvPr id="21" name="任意多边形: 形状 30"/>
          <p:cNvSpPr/>
          <p:nvPr/>
        </p:nvSpPr>
        <p:spPr>
          <a:xfrm rot="16200000">
            <a:off x="5027225" y="-548034"/>
            <a:ext cx="1321882" cy="6648304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pic>
        <p:nvPicPr>
          <p:cNvPr id="2" name="图片 1" descr="千库网_幼儿园学校儿童上学_元素编号1306047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574040" y="3178810"/>
            <a:ext cx="2461895" cy="369379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4987" y="420491"/>
            <a:ext cx="7139035" cy="22008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672791" y="2165517"/>
            <a:ext cx="636255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1. Nói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về ước mơ của em với người thân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任意多边形: 形状 30"/>
          <p:cNvSpPr/>
          <p:nvPr/>
        </p:nvSpPr>
        <p:spPr>
          <a:xfrm rot="16200000">
            <a:off x="6142551" y="947095"/>
            <a:ext cx="2495770" cy="8106838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92265" y="3942297"/>
            <a:ext cx="783388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2. Tìm đọc bài thơ, bài văn nói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về ước mơ của em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G: Ngày</a:t>
            </a:r>
            <a:r>
              <a:rPr kumimoji="0" lang="vi-VN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mai lên sao kim – Phùng Ngọc Hùng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Tuổi ngựa – Xuâ</a:t>
            </a:r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</a:t>
            </a:r>
            <a:r>
              <a:rPr lang="vi-VN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Quỳnh </a:t>
            </a:r>
            <a:endParaRPr kumimoji="0" lang="vi-VN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5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6" grpId="0"/>
      <p:bldP spid="22" grpId="0" animBg="1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2030" y="0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33315" y="753166"/>
            <a:ext cx="889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 về ước mơ của em </a:t>
            </a: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6125500" y="-3669445"/>
            <a:ext cx="615627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40B87F-9BE3-632F-FE00-9A63205F7FC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3624" y="1665514"/>
            <a:ext cx="10764752" cy="413140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4597184-B4B7-AC32-E79C-BDC234BF7362}"/>
              </a:ext>
            </a:extLst>
          </p:cNvPr>
          <p:cNvSpPr txBox="1"/>
          <p:nvPr/>
        </p:nvSpPr>
        <p:spPr>
          <a:xfrm>
            <a:off x="3200399" y="5841603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 dirty="0">
                <a:latin typeface="Cambria" panose="02040503050406030204" pitchFamily="18" charset="0"/>
                <a:ea typeface="Cambria" panose="02040503050406030204" pitchFamily="18" charset="0"/>
              </a:rPr>
              <a:t>Phùng Ngọc Hùng</a:t>
            </a:r>
          </a:p>
        </p:txBody>
      </p:sp>
    </p:spTree>
    <p:extLst>
      <p:ext uri="{BB962C8B-B14F-4D97-AF65-F5344CB8AC3E}">
        <p14:creationId xmlns:p14="http://schemas.microsoft.com/office/powerpoint/2010/main" val="408221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6" name="图片 5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8" name="图片 7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117340"/>
            <a:ext cx="3002915" cy="2740660"/>
          </a:xfrm>
          <a:prstGeom prst="rect">
            <a:avLst/>
          </a:prstGeom>
        </p:spPr>
      </p:pic>
      <p:pic>
        <p:nvPicPr>
          <p:cNvPr id="9" name="图片 8" descr="千库网_幼儿园学校儿童上学_元素编号1306047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58785" y="3086735"/>
            <a:ext cx="2461895" cy="3693795"/>
          </a:xfrm>
          <a:prstGeom prst="rect">
            <a:avLst/>
          </a:prstGeom>
        </p:spPr>
      </p:pic>
      <p:pic>
        <p:nvPicPr>
          <p:cNvPr id="19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6" y="150812"/>
            <a:ext cx="12182475" cy="579691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7129" y="1349688"/>
            <a:ext cx="7973583" cy="25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30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44817" y="1726631"/>
            <a:ext cx="9598960" cy="1953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62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Điệu Nhảy vui nhộn!">
            <a:hlinkClick r:id="" action="ppaction://media"/>
            <a:extLst>
              <a:ext uri="{FF2B5EF4-FFF2-40B4-BE49-F238E27FC236}">
                <a16:creationId xmlns:a16="http://schemas.microsoft.com/office/drawing/2014/main" id="{14F0FBBE-7519-1048-1BFE-153EA1DF57A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17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5857" y="195943"/>
            <a:ext cx="11760200" cy="6531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091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6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EF5C1BE-F0F9-8691-9199-1D63E390BEC2}"/>
              </a:ext>
            </a:extLst>
          </p:cNvPr>
          <p:cNvSpPr/>
          <p:nvPr/>
        </p:nvSpPr>
        <p:spPr>
          <a:xfrm>
            <a:off x="3169507" y="273774"/>
            <a:ext cx="584345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YÊU CẦU CẦN ĐẠT</a:t>
            </a:r>
            <a:endParaRPr lang="en-US" sz="5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innerShdw blurRad="63500" dist="50800" dir="13500000">
                  <a:prstClr val="black">
                    <a:alpha val="50000"/>
                  </a:prstClr>
                </a:innerShdw>
              </a:effectLs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69C011-009B-018E-160D-C757ADCD1604}"/>
              </a:ext>
            </a:extLst>
          </p:cNvPr>
          <p:cNvSpPr/>
          <p:nvPr/>
        </p:nvSpPr>
        <p:spPr>
          <a:xfrm>
            <a:off x="448574" y="1197104"/>
            <a:ext cx="11490384" cy="5405711"/>
          </a:xfrm>
          <a:prstGeom prst="rect">
            <a:avLst/>
          </a:prstGeom>
          <a:solidFill>
            <a:sysClr val="window" lastClr="FFFFFF"/>
          </a:solidFill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đặc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thù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nói và nghe về một ước mơ của em. 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- Biết nuôi dưỡng ước mơ và quyết tâm thực hiện ước mơ, biết bảo vệ ước mơ và lựa chọn của mình. Biết tôn trọng ước mơ của người khác.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chung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năng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lực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ngôn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ngữ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kumimoji="0" lang="en-US" sz="3200" b="0" i="0" u="none" strike="noStrike" kern="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200" kern="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hợp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tác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tự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quyết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vấn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đề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tạo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marL="0" marR="0" lvl="0" indent="0" algn="just" defTabSz="91440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*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Phẩm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chất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nuôi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dưỡng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thực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ước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mơ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lựa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2885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" y="30106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b="58921"/>
          <a:stretch/>
        </p:blipFill>
        <p:spPr>
          <a:xfrm>
            <a:off x="-1738562" y="822955"/>
            <a:ext cx="13921037" cy="242739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DF5ED6B-FF46-38B2-EED2-72C77116B6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7152" y="1289179"/>
            <a:ext cx="10388170" cy="5538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71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2030" y="-181343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2133315" y="753166"/>
            <a:ext cx="889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về một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ướ</a:t>
            </a:r>
            <a:r>
              <a:rPr lang="en-US" sz="3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 mơ của em 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6076954" y="-3620898"/>
            <a:ext cx="712720" cy="9337591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3897" y="1630742"/>
            <a:ext cx="100390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400" b="1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mơ của em dành cho ai?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thân em – Gia đình, bạn bè – Vật nuôi trong nhà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304269" y="557781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Bản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thân em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940092" y="554215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Gia đình,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bạn bè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8479400" y="5703722"/>
            <a:ext cx="36206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Vật</a:t>
            </a:r>
            <a:r>
              <a:rPr kumimoji="0" lang="vi-VN" sz="24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nuôi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67076E7-6CB6-4116-7EDE-4FB3F93D47B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453"/>
          <a:stretch/>
        </p:blipFill>
        <p:spPr>
          <a:xfrm>
            <a:off x="1304269" y="2514851"/>
            <a:ext cx="1830817" cy="3095674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44FF21B-CA08-4B6F-804A-3C316751DBC5}"/>
              </a:ext>
            </a:extLst>
          </p:cNvPr>
          <p:cNvGrpSpPr/>
          <p:nvPr/>
        </p:nvGrpSpPr>
        <p:grpSpPr>
          <a:xfrm>
            <a:off x="4526914" y="2300271"/>
            <a:ext cx="3408091" cy="3310254"/>
            <a:chOff x="488751" y="3690298"/>
            <a:chExt cx="3408091" cy="3310254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E2AB34EB-D3A5-6FC6-33C7-AFB8D44EA2D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548" t="32224" r="34274" b="-2328"/>
            <a:stretch/>
          </p:blipFill>
          <p:spPr>
            <a:xfrm>
              <a:off x="1368287" y="3700528"/>
              <a:ext cx="2528555" cy="3300024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1856FFC2-12B0-0952-B8E8-1032DB9800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62" t="30773" r="17960" b="-878"/>
            <a:stretch/>
          </p:blipFill>
          <p:spPr>
            <a:xfrm flipH="1">
              <a:off x="488751" y="3690298"/>
              <a:ext cx="2481781" cy="3238978"/>
            </a:xfrm>
            <a:prstGeom prst="rect">
              <a:avLst/>
            </a:prstGeom>
          </p:spPr>
        </p:pic>
      </p:grpSp>
      <p:pic>
        <p:nvPicPr>
          <p:cNvPr id="20" name="Picture 19" descr="Dog posing for a photograph">
            <a:extLst>
              <a:ext uri="{FF2B5EF4-FFF2-40B4-BE49-F238E27FC236}">
                <a16:creationId xmlns:a16="http://schemas.microsoft.com/office/drawing/2014/main" id="{CD1B8252-D59C-F417-B2CD-A9F9AD5BF6F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382" y="2972301"/>
            <a:ext cx="2945369" cy="2504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006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 animBg="1"/>
      <p:bldP spid="14" grpId="0"/>
      <p:bldP spid="15" grpId="0"/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 l="-35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-342030" y="24676"/>
            <a:ext cx="12534030" cy="6858000"/>
            <a:chOff x="0" y="0"/>
            <a:chExt cx="19200" cy="10800"/>
          </a:xfrm>
        </p:grpSpPr>
        <p:pic>
          <p:nvPicPr>
            <p:cNvPr id="6" name="图片 5" descr="3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9" y="5169"/>
              <a:ext cx="18721" cy="5631"/>
            </a:xfrm>
            <a:prstGeom prst="rect">
              <a:avLst/>
            </a:prstGeom>
          </p:spPr>
        </p:pic>
        <p:sp>
          <p:nvSpPr>
            <p:cNvPr id="2" name="矩形 1"/>
            <p:cNvSpPr/>
            <p:nvPr/>
          </p:nvSpPr>
          <p:spPr>
            <a:xfrm>
              <a:off x="977" y="1019"/>
              <a:ext cx="17349" cy="8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等线"/>
                <a:cs typeface="+mn-cs"/>
              </a:endParaRPr>
            </a:p>
          </p:txBody>
        </p:sp>
        <p:pic>
          <p:nvPicPr>
            <p:cNvPr id="3" name="图片 2" descr="3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9185" cy="9129"/>
            </a:xfrm>
            <a:prstGeom prst="rect">
              <a:avLst/>
            </a:prstGeom>
          </p:spPr>
        </p:pic>
      </p:grpSp>
      <p:sp>
        <p:nvSpPr>
          <p:cNvPr id="5" name="Rectangle 4"/>
          <p:cNvSpPr/>
          <p:nvPr/>
        </p:nvSpPr>
        <p:spPr>
          <a:xfrm>
            <a:off x="1943569" y="1087160"/>
            <a:ext cx="8894901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Yêu cầu: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Nói về ước mơ của em </a:t>
            </a:r>
          </a:p>
        </p:txBody>
      </p:sp>
      <p:sp>
        <p:nvSpPr>
          <p:cNvPr id="11" name="任意多边形: 形状 29"/>
          <p:cNvSpPr/>
          <p:nvPr/>
        </p:nvSpPr>
        <p:spPr>
          <a:xfrm rot="5400000" flipV="1">
            <a:off x="5889787" y="-2151536"/>
            <a:ext cx="615627" cy="6969760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noFill/>
          <a:ln w="44450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635618" y="1751030"/>
            <a:ext cx="55108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Chia sẻ với bạn về ước mơ của em 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t="8280" r="4865" b="7954"/>
          <a:stretch/>
        </p:blipFill>
        <p:spPr>
          <a:xfrm>
            <a:off x="456992" y="2494436"/>
            <a:ext cx="3427235" cy="2604496"/>
          </a:xfrm>
          <a:prstGeom prst="rect">
            <a:avLst/>
          </a:prstGeom>
        </p:spPr>
      </p:pic>
      <p:pic>
        <p:nvPicPr>
          <p:cNvPr id="9" name="Picture 8" descr="A cartoon of a child wearing a chef hat&#10;&#10;Description automatically generated">
            <a:extLst>
              <a:ext uri="{FF2B5EF4-FFF2-40B4-BE49-F238E27FC236}">
                <a16:creationId xmlns:a16="http://schemas.microsoft.com/office/drawing/2014/main" id="{A0ED5F56-E0C8-D2BE-470E-55139478D81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740" y="2255298"/>
            <a:ext cx="2762456" cy="2209859"/>
          </a:xfrm>
          <a:prstGeom prst="cloud">
            <a:avLst/>
          </a:prstGeom>
        </p:spPr>
      </p:pic>
      <p:pic>
        <p:nvPicPr>
          <p:cNvPr id="13" name="Picture 12" descr="A cartoon of a child painting on a canvas&#10;&#10;Description automatically generated">
            <a:extLst>
              <a:ext uri="{FF2B5EF4-FFF2-40B4-BE49-F238E27FC236}">
                <a16:creationId xmlns:a16="http://schemas.microsoft.com/office/drawing/2014/main" id="{1031821A-3A0F-92B6-7390-46C5A043F69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4680" y="1828764"/>
            <a:ext cx="3716760" cy="2973284"/>
          </a:xfrm>
          <a:prstGeom prst="cloud">
            <a:avLst/>
          </a:prstGeom>
        </p:spPr>
      </p:pic>
      <p:pic>
        <p:nvPicPr>
          <p:cNvPr id="18" name="Picture 17" descr="A group of kids playing instruments&#10;&#10;Description automatically generated">
            <a:extLst>
              <a:ext uri="{FF2B5EF4-FFF2-40B4-BE49-F238E27FC236}">
                <a16:creationId xmlns:a16="http://schemas.microsoft.com/office/drawing/2014/main" id="{B7AFC963-0853-8356-E13B-0BE7F58DE27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3" b="9533"/>
          <a:stretch/>
        </p:blipFill>
        <p:spPr>
          <a:xfrm>
            <a:off x="2602363" y="4584562"/>
            <a:ext cx="3964375" cy="2604497"/>
          </a:xfrm>
          <a:prstGeom prst="cloud">
            <a:avLst/>
          </a:prstGeom>
        </p:spPr>
      </p:pic>
      <p:pic>
        <p:nvPicPr>
          <p:cNvPr id="20" name="Picture 19" descr="A child looking through a magnifying glass&#10;&#10;Description automatically generated">
            <a:extLst>
              <a:ext uri="{FF2B5EF4-FFF2-40B4-BE49-F238E27FC236}">
                <a16:creationId xmlns:a16="http://schemas.microsoft.com/office/drawing/2014/main" id="{466ADE6D-41A1-E283-8FFC-04CDDD7246E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4356" y="4502631"/>
            <a:ext cx="2814114" cy="2380045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12653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7390"/>
            <a:ext cx="12182475" cy="3664585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938557" y="3247390"/>
            <a:ext cx="4592293" cy="3423742"/>
            <a:chOff x="2620437" y="1941519"/>
            <a:chExt cx="6785966" cy="5039949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4C236A29-BDB1-9AE8-A2ED-171B09B267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57164"/>
            <a:stretch/>
          </p:blipFill>
          <p:spPr>
            <a:xfrm>
              <a:off x="2620437" y="1941519"/>
              <a:ext cx="3841060" cy="5039949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982F99-2B72-6355-3301-8FEE155BFA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4148" t="519" r="3016" b="-519"/>
            <a:stretch/>
          </p:blipFill>
          <p:spPr>
            <a:xfrm>
              <a:off x="6001407" y="1941519"/>
              <a:ext cx="3404996" cy="5039949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7418" y="511881"/>
            <a:ext cx="8187638" cy="2225233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773229" y="1983451"/>
            <a:ext cx="94303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Hai bạn cùng bàn hãy nói cho nhau nghe về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vi-VN" sz="3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ước mơ của em nhé!</a:t>
            </a: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6AA5128D-EAF5-483C-871A-4BFED87FD86D}"/>
              </a:ext>
            </a:extLst>
          </p:cNvPr>
          <p:cNvSpPr txBox="1">
            <a:spLocks/>
          </p:cNvSpPr>
          <p:nvPr/>
        </p:nvSpPr>
        <p:spPr>
          <a:xfrm>
            <a:off x="9701315" y="5765622"/>
            <a:ext cx="2186247" cy="787400"/>
          </a:xfrm>
          <a:prstGeom prst="rect">
            <a:avLst/>
          </a:prstGeom>
        </p:spPr>
        <p:txBody>
          <a:bodyPr vert="horz" lIns="72564" tIns="36282" rIns="72564" bIns="36282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725709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540" b="0" i="0" u="none" strike="noStrike" kern="1200" cap="none" spc="0" normalizeH="0" baseline="0" noProof="0" dirty="0" err="1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2540" b="0" i="0" u="none" strike="noStrike" kern="1200" cap="none" spc="0" normalizeH="0" baseline="0" noProof="0" dirty="0">
                <a:ln>
                  <a:noFill/>
                </a:ln>
                <a:solidFill>
                  <a:srgbClr val="50AE47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040795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5966" y="141812"/>
            <a:ext cx="12182475" cy="5796915"/>
          </a:xfrm>
          <a:prstGeom prst="rect">
            <a:avLst/>
          </a:prstGeom>
        </p:spPr>
      </p:pic>
      <p:pic>
        <p:nvPicPr>
          <p:cNvPr id="5" name="图片 4" descr="3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193415"/>
            <a:ext cx="12182475" cy="3664585"/>
          </a:xfrm>
          <a:prstGeom prst="rect">
            <a:avLst/>
          </a:prstGeom>
        </p:spPr>
      </p:pic>
      <p:pic>
        <p:nvPicPr>
          <p:cNvPr id="2" name="图片 1" descr="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115" y="3009265"/>
            <a:ext cx="4636770" cy="3848735"/>
          </a:xfrm>
          <a:prstGeom prst="rect">
            <a:avLst/>
          </a:prstGeom>
        </p:spPr>
      </p:pic>
      <p:pic>
        <p:nvPicPr>
          <p:cNvPr id="7" name="图片 6" descr="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556125"/>
            <a:ext cx="2219960" cy="2301875"/>
          </a:xfrm>
          <a:prstGeom prst="rect">
            <a:avLst/>
          </a:prstGeom>
        </p:spPr>
      </p:pic>
      <p:pic>
        <p:nvPicPr>
          <p:cNvPr id="10" name="图片 9" descr="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93875" y="4431665"/>
            <a:ext cx="2658110" cy="242633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1144" y="512045"/>
            <a:ext cx="8425581" cy="2497220"/>
          </a:xfrm>
          <a:prstGeom prst="rect">
            <a:avLst/>
          </a:prstGeom>
        </p:spPr>
      </p:pic>
      <p:sp>
        <p:nvSpPr>
          <p:cNvPr id="16" name="任意多边形: 形状 30"/>
          <p:cNvSpPr/>
          <p:nvPr/>
        </p:nvSpPr>
        <p:spPr>
          <a:xfrm rot="16200000">
            <a:off x="7543280" y="656925"/>
            <a:ext cx="2056405" cy="6648304"/>
          </a:xfrm>
          <a:custGeom>
            <a:avLst/>
            <a:gdLst>
              <a:gd name="connsiteX0" fmla="*/ 0 w 2924174"/>
              <a:gd name="connsiteY0" fmla="*/ 3673430 h 3944911"/>
              <a:gd name="connsiteX1" fmla="*/ 0 w 2924174"/>
              <a:gd name="connsiteY1" fmla="*/ 421421 h 3944911"/>
              <a:gd name="connsiteX2" fmla="*/ 271480 w 2924174"/>
              <a:gd name="connsiteY2" fmla="*/ 149941 h 3944911"/>
              <a:gd name="connsiteX3" fmla="*/ 489488 w 2924174"/>
              <a:gd name="connsiteY3" fmla="*/ 149941 h 3944911"/>
              <a:gd name="connsiteX4" fmla="*/ 576454 w 2924174"/>
              <a:gd name="connsiteY4" fmla="*/ 0 h 3944911"/>
              <a:gd name="connsiteX5" fmla="*/ 663419 w 2924174"/>
              <a:gd name="connsiteY5" fmla="*/ 149941 h 3944911"/>
              <a:gd name="connsiteX6" fmla="*/ 2652694 w 2924174"/>
              <a:gd name="connsiteY6" fmla="*/ 149941 h 3944911"/>
              <a:gd name="connsiteX7" fmla="*/ 2924174 w 2924174"/>
              <a:gd name="connsiteY7" fmla="*/ 421421 h 3944911"/>
              <a:gd name="connsiteX8" fmla="*/ 2924174 w 2924174"/>
              <a:gd name="connsiteY8" fmla="*/ 3673430 h 3944911"/>
              <a:gd name="connsiteX9" fmla="*/ 2652694 w 2924174"/>
              <a:gd name="connsiteY9" fmla="*/ 3944911 h 3944911"/>
              <a:gd name="connsiteX10" fmla="*/ 271480 w 2924174"/>
              <a:gd name="connsiteY10" fmla="*/ 3944911 h 3944911"/>
              <a:gd name="connsiteX11" fmla="*/ 0 w 2924174"/>
              <a:gd name="connsiteY11" fmla="*/ 3673430 h 3944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24174" h="3944911">
                <a:moveTo>
                  <a:pt x="0" y="3673430"/>
                </a:moveTo>
                <a:lnTo>
                  <a:pt x="0" y="421421"/>
                </a:lnTo>
                <a:cubicBezTo>
                  <a:pt x="0" y="271487"/>
                  <a:pt x="121546" y="149941"/>
                  <a:pt x="271480" y="149941"/>
                </a:cubicBezTo>
                <a:lnTo>
                  <a:pt x="489488" y="149941"/>
                </a:lnTo>
                <a:lnTo>
                  <a:pt x="576454" y="0"/>
                </a:lnTo>
                <a:lnTo>
                  <a:pt x="663419" y="149941"/>
                </a:lnTo>
                <a:lnTo>
                  <a:pt x="2652694" y="149941"/>
                </a:lnTo>
                <a:cubicBezTo>
                  <a:pt x="2802628" y="149941"/>
                  <a:pt x="2924174" y="271487"/>
                  <a:pt x="2924174" y="421421"/>
                </a:cubicBezTo>
                <a:lnTo>
                  <a:pt x="2924174" y="3673430"/>
                </a:lnTo>
                <a:cubicBezTo>
                  <a:pt x="2924174" y="3823364"/>
                  <a:pt x="2802628" y="3944911"/>
                  <a:pt x="2652694" y="3944911"/>
                </a:cubicBezTo>
                <a:lnTo>
                  <a:pt x="271480" y="3944911"/>
                </a:lnTo>
                <a:cubicBezTo>
                  <a:pt x="121546" y="3944911"/>
                  <a:pt x="0" y="3823364"/>
                  <a:pt x="0" y="3673430"/>
                </a:cubicBezTo>
                <a:close/>
              </a:path>
            </a:pathLst>
          </a:custGeom>
          <a:solidFill>
            <a:schemeClr val="tx2"/>
          </a:solidFill>
          <a:ln w="41275">
            <a:solidFill>
              <a:srgbClr val="40938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字魂105号-简雅黑" panose="00000500000000000000" charset="-122"/>
              <a:ea typeface="字魂105号-简雅黑" panose="00000500000000000000" charset="-122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63935" y="3309630"/>
            <a:ext cx="608449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Nói</a:t>
            </a: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về ước mơ của em: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28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 Giới thiệu được ước mơ của em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- Em cần làm gì để thực hiện ước mơ?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814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自定义 2">
      <a:dk1>
        <a:srgbClr val="000000"/>
      </a:dk1>
      <a:lt1>
        <a:srgbClr val="FFFFFF"/>
      </a:lt1>
      <a:dk2>
        <a:srgbClr val="FFFFFF"/>
      </a:dk2>
      <a:lt2>
        <a:srgbClr val="ECECEC"/>
      </a:lt2>
      <a:accent1>
        <a:srgbClr val="7B4126"/>
      </a:accent1>
      <a:accent2>
        <a:srgbClr val="59A332"/>
      </a:accent2>
      <a:accent3>
        <a:srgbClr val="9FCA45"/>
      </a:accent3>
      <a:accent4>
        <a:srgbClr val="84C6D0"/>
      </a:accent4>
      <a:accent5>
        <a:srgbClr val="E5C989"/>
      </a:accent5>
      <a:accent6>
        <a:srgbClr val="FFFFFF"/>
      </a:accent6>
      <a:hlink>
        <a:srgbClr val="7030A0"/>
      </a:hlink>
      <a:folHlink>
        <a:srgbClr val="AFB2B4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</TotalTime>
  <Words>271</Words>
  <Application>Microsoft Office PowerPoint</Application>
  <PresentationFormat>Widescreen</PresentationFormat>
  <Paragraphs>26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等线</vt:lpstr>
      <vt:lpstr>等线 Light</vt:lpstr>
      <vt:lpstr>#9Slide07 HoneyCream</vt:lpstr>
      <vt:lpstr>Arial</vt:lpstr>
      <vt:lpstr>Calibri</vt:lpstr>
      <vt:lpstr>Calibri Light</vt:lpstr>
      <vt:lpstr>Cambria</vt:lpstr>
      <vt:lpstr>SVN-Newton</vt:lpstr>
      <vt:lpstr>Times New Roman</vt:lpstr>
      <vt:lpstr>字魂105号-简雅黑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SingPC</cp:lastModifiedBy>
  <cp:revision>7</cp:revision>
  <dcterms:created xsi:type="dcterms:W3CDTF">2023-08-27T03:31:10Z</dcterms:created>
  <dcterms:modified xsi:type="dcterms:W3CDTF">2023-11-21T05:03:22Z</dcterms:modified>
</cp:coreProperties>
</file>