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Lst>
  <p:sldIdLst>
    <p:sldId id="256" r:id="rId4"/>
    <p:sldId id="257" r:id="rId5"/>
    <p:sldId id="258" r:id="rId6"/>
    <p:sldId id="268" r:id="rId7"/>
    <p:sldId id="265" r:id="rId8"/>
    <p:sldId id="259" r:id="rId9"/>
    <p:sldId id="260" r:id="rId10"/>
    <p:sldId id="261" r:id="rId11"/>
    <p:sldId id="269" r:id="rId12"/>
    <p:sldId id="270" r:id="rId13"/>
    <p:sldId id="262" r:id="rId14"/>
    <p:sldId id="263" r:id="rId15"/>
    <p:sldId id="266" r:id="rId16"/>
    <p:sldId id="264" r:id="rId17"/>
    <p:sldId id="267"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EB947"/>
    <a:srgbClr val="28564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0" d="100"/>
          <a:sy n="60" d="100"/>
        </p:scale>
        <p:origin x="888" y="4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hyperlink" Target="https://www.facebook.com/groups/629898828017053" TargetMode="External"/><Relationship Id="rId1" Type="http://schemas.openxmlformats.org/officeDocument/2006/relationships/slideMaster" Target="../slideMasters/slideMaster2.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70AA90-EA58-B287-7250-68C155118F6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88E7C65-F2C2-93E7-D91A-E2D17689963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28DC5E-20A2-4E4D-84D0-4AD61696F580}"/>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40289040-0E96-0DAC-1515-732B0B13A10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FB5371-90A5-F640-3698-D9F127533FE6}"/>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19683771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10AF54-92A8-0E24-4491-893A3D9D65F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1C0640C-C0C8-D854-CAE3-BCDB1A7FAA1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EF8A6EE-BC80-F3CF-56DA-790A5AC536C2}"/>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32D3B7A0-0298-816D-EF10-B63593F568F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CA169E1-0778-4FE3-3A1B-570334DB29AB}"/>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5477256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E4E011B-3160-558F-2A62-AEFBE540714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B9C61-CA0F-B84F-4ED5-F5CFE472178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EA311A-FC93-3722-1CFD-CC24782ED586}"/>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31E60A0C-CF54-4380-DCE4-9C8ED2662B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CC523EE-6A4D-8350-81B4-355FB415C4E4}"/>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220209317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8301672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0505007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3167363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924842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0706759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67004205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
        <p:nvSpPr>
          <p:cNvPr id="5" name="TextBox 3">
            <a:extLst>
              <a:ext uri="{FF2B5EF4-FFF2-40B4-BE49-F238E27FC236}">
                <a16:creationId xmlns:a16="http://schemas.microsoft.com/office/drawing/2014/main" id="{CAF7205D-C486-2D7C-0C81-29A4DF0F8E65}"/>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2">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6" name="Title 1">
            <a:extLst>
              <a:ext uri="{FF2B5EF4-FFF2-40B4-BE49-F238E27FC236}">
                <a16:creationId xmlns:a16="http://schemas.microsoft.com/office/drawing/2014/main" id="{23EDE272-2247-3B18-F31E-80E475746E2C}"/>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7" name="Picture 6">
            <a:extLst>
              <a:ext uri="{FF2B5EF4-FFF2-40B4-BE49-F238E27FC236}">
                <a16:creationId xmlns:a16="http://schemas.microsoft.com/office/drawing/2014/main" id="{F1700841-1A94-BC93-0035-AE9BDE20121A}"/>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8" name="Picture 7">
            <a:extLst>
              <a:ext uri="{FF2B5EF4-FFF2-40B4-BE49-F238E27FC236}">
                <a16:creationId xmlns:a16="http://schemas.microsoft.com/office/drawing/2014/main" id="{94685D42-9480-C619-311A-82DAA67174A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9" name="Picture 8">
            <a:extLst>
              <a:ext uri="{FF2B5EF4-FFF2-40B4-BE49-F238E27FC236}">
                <a16:creationId xmlns:a16="http://schemas.microsoft.com/office/drawing/2014/main" id="{64A56F1C-0054-0C75-62FC-DC6EAD011BB5}"/>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0" name="Picture 9">
            <a:extLst>
              <a:ext uri="{FF2B5EF4-FFF2-40B4-BE49-F238E27FC236}">
                <a16:creationId xmlns:a16="http://schemas.microsoft.com/office/drawing/2014/main" id="{4B7E1992-4D4E-7483-33BD-05C54D6EAD86}"/>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1" name="Title 1">
            <a:extLst>
              <a:ext uri="{FF2B5EF4-FFF2-40B4-BE49-F238E27FC236}">
                <a16:creationId xmlns:a16="http://schemas.microsoft.com/office/drawing/2014/main" id="{9D8C0569-AAF9-EB9F-A626-8CA949F4E2C4}"/>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2" name="Title 1">
            <a:extLst>
              <a:ext uri="{FF2B5EF4-FFF2-40B4-BE49-F238E27FC236}">
                <a16:creationId xmlns:a16="http://schemas.microsoft.com/office/drawing/2014/main" id="{2DB1B070-3948-0CB5-CE1C-905B7534C756}"/>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3" name="Picture 12">
            <a:extLst>
              <a:ext uri="{FF2B5EF4-FFF2-40B4-BE49-F238E27FC236}">
                <a16:creationId xmlns:a16="http://schemas.microsoft.com/office/drawing/2014/main" id="{E1066940-47D3-548A-FEB2-296261D5426F}"/>
              </a:ext>
            </a:extLst>
          </p:cNvPr>
          <p:cNvPicPr>
            <a:picLocks noChangeAspect="1"/>
          </p:cNvPicPr>
          <p:nvPr userDrawn="1"/>
        </p:nvPicPr>
        <p:blipFill>
          <a:blip r:embed="rId4"/>
          <a:stretch>
            <a:fillRect/>
          </a:stretch>
        </p:blipFill>
        <p:spPr>
          <a:xfrm>
            <a:off x="3245371" y="7825468"/>
            <a:ext cx="1203760" cy="1461947"/>
          </a:xfrm>
          <a:prstGeom prst="rect">
            <a:avLst/>
          </a:prstGeom>
        </p:spPr>
      </p:pic>
      <p:pic>
        <p:nvPicPr>
          <p:cNvPr id="14" name="Picture 13">
            <a:extLst>
              <a:ext uri="{FF2B5EF4-FFF2-40B4-BE49-F238E27FC236}">
                <a16:creationId xmlns:a16="http://schemas.microsoft.com/office/drawing/2014/main" id="{55124F3D-8A76-09B1-96C2-01D7A4D6F35E}"/>
              </a:ext>
            </a:extLst>
          </p:cNvPr>
          <p:cNvPicPr>
            <a:picLocks noChangeAspect="1"/>
          </p:cNvPicPr>
          <p:nvPr userDrawn="1"/>
        </p:nvPicPr>
        <p:blipFill>
          <a:blip r:embed="rId4"/>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35542510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8349808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B10D2-5031-74E0-4092-AADE2479E2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880AC52-BBDD-2C38-A5B6-3D940869C68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EEAB79-8003-65DC-E308-69027CB72DC3}"/>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7C068DCB-C498-E63F-8E3A-FE5D9D016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2116B6-6DE5-18BE-C95A-E5C10BF73B18}"/>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90173960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13368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638242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6413085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71285" y="3873503"/>
            <a:ext cx="17807885" cy="2672773"/>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3142568" y="7065818"/>
            <a:ext cx="14665318" cy="3186545"/>
          </a:xfrm>
          <a:prstGeom prst="rect">
            <a:avLst/>
          </a:prstGeom>
        </p:spPr>
        <p:txBody>
          <a:bodyPr/>
          <a:lstStyle>
            <a:lvl1pPr marL="0" indent="0" algn="ctr">
              <a:buNone/>
              <a:defRPr>
                <a:solidFill>
                  <a:schemeClr val="tx1">
                    <a:tint val="75000"/>
                  </a:schemeClr>
                </a:solidFill>
              </a:defRPr>
            </a:lvl1pPr>
            <a:lvl2pPr marL="831281" indent="0" algn="ctr">
              <a:buNone/>
              <a:defRPr>
                <a:solidFill>
                  <a:schemeClr val="tx1">
                    <a:tint val="75000"/>
                  </a:schemeClr>
                </a:solidFill>
              </a:defRPr>
            </a:lvl2pPr>
            <a:lvl3pPr marL="1662562" indent="0" algn="ctr">
              <a:buNone/>
              <a:defRPr>
                <a:solidFill>
                  <a:schemeClr val="tx1">
                    <a:tint val="75000"/>
                  </a:schemeClr>
                </a:solidFill>
              </a:defRPr>
            </a:lvl3pPr>
            <a:lvl4pPr marL="2493843" indent="0" algn="ctr">
              <a:buNone/>
              <a:defRPr>
                <a:solidFill>
                  <a:schemeClr val="tx1">
                    <a:tint val="75000"/>
                  </a:schemeClr>
                </a:solidFill>
              </a:defRPr>
            </a:lvl4pPr>
            <a:lvl5pPr marL="3325124" indent="0" algn="ctr">
              <a:buNone/>
              <a:defRPr>
                <a:solidFill>
                  <a:schemeClr val="tx1">
                    <a:tint val="75000"/>
                  </a:schemeClr>
                </a:solidFill>
              </a:defRPr>
            </a:lvl5pPr>
            <a:lvl6pPr marL="4156405" indent="0" algn="ctr">
              <a:buNone/>
              <a:defRPr>
                <a:solidFill>
                  <a:schemeClr val="tx1">
                    <a:tint val="75000"/>
                  </a:schemeClr>
                </a:solidFill>
              </a:defRPr>
            </a:lvl6pPr>
            <a:lvl7pPr marL="4987686" indent="0" algn="ctr">
              <a:buNone/>
              <a:defRPr>
                <a:solidFill>
                  <a:schemeClr val="tx1">
                    <a:tint val="75000"/>
                  </a:schemeClr>
                </a:solidFill>
              </a:defRPr>
            </a:lvl7pPr>
            <a:lvl8pPr marL="5818967" indent="0" algn="ctr">
              <a:buNone/>
              <a:defRPr>
                <a:solidFill>
                  <a:schemeClr val="tx1">
                    <a:tint val="75000"/>
                  </a:schemeClr>
                </a:solidFill>
              </a:defRPr>
            </a:lvl8pPr>
            <a:lvl9pPr marL="665024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7546560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047524" y="2909457"/>
            <a:ext cx="18855407" cy="822902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9693707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654943" y="8012548"/>
            <a:ext cx="17807885" cy="2476500"/>
          </a:xfrm>
          <a:prstGeom prst="rect">
            <a:avLst/>
          </a:prstGeom>
        </p:spPr>
        <p:txBody>
          <a:bodyPr anchor="t"/>
          <a:lstStyle>
            <a:lvl1pPr algn="l">
              <a:defRPr sz="7273" b="1" cap="all"/>
            </a:lvl1pPr>
          </a:lstStyle>
          <a:p>
            <a:r>
              <a:rPr lang="en-US"/>
              <a:t>Click to edit Master title style</a:t>
            </a:r>
          </a:p>
        </p:txBody>
      </p:sp>
      <p:sp>
        <p:nvSpPr>
          <p:cNvPr id="3" name="Text Placeholder 2"/>
          <p:cNvSpPr>
            <a:spLocks noGrp="1"/>
          </p:cNvSpPr>
          <p:nvPr>
            <p:ph type="body" idx="1"/>
          </p:nvPr>
        </p:nvSpPr>
        <p:spPr>
          <a:xfrm>
            <a:off x="1654943" y="5284935"/>
            <a:ext cx="17807885" cy="2727613"/>
          </a:xfrm>
          <a:prstGeom prst="rect">
            <a:avLst/>
          </a:prstGeom>
        </p:spPr>
        <p:txBody>
          <a:bodyPr anchor="b"/>
          <a:lstStyle>
            <a:lvl1pPr marL="0" indent="0">
              <a:buNone/>
              <a:defRPr sz="3636">
                <a:solidFill>
                  <a:schemeClr val="tx1">
                    <a:tint val="75000"/>
                  </a:schemeClr>
                </a:solidFill>
              </a:defRPr>
            </a:lvl1pPr>
            <a:lvl2pPr marL="831281" indent="0">
              <a:buNone/>
              <a:defRPr sz="3273">
                <a:solidFill>
                  <a:schemeClr val="tx1">
                    <a:tint val="75000"/>
                  </a:schemeClr>
                </a:solidFill>
              </a:defRPr>
            </a:lvl2pPr>
            <a:lvl3pPr marL="1662562" indent="0">
              <a:buNone/>
              <a:defRPr sz="2909">
                <a:solidFill>
                  <a:schemeClr val="tx1">
                    <a:tint val="75000"/>
                  </a:schemeClr>
                </a:solidFill>
              </a:defRPr>
            </a:lvl3pPr>
            <a:lvl4pPr marL="2493843" indent="0">
              <a:buNone/>
              <a:defRPr sz="2545">
                <a:solidFill>
                  <a:schemeClr val="tx1">
                    <a:tint val="75000"/>
                  </a:schemeClr>
                </a:solidFill>
              </a:defRPr>
            </a:lvl4pPr>
            <a:lvl5pPr marL="3325124" indent="0">
              <a:buNone/>
              <a:defRPr sz="2545">
                <a:solidFill>
                  <a:schemeClr val="tx1">
                    <a:tint val="75000"/>
                  </a:schemeClr>
                </a:solidFill>
              </a:defRPr>
            </a:lvl5pPr>
            <a:lvl6pPr marL="4156405" indent="0">
              <a:buNone/>
              <a:defRPr sz="2545">
                <a:solidFill>
                  <a:schemeClr val="tx1">
                    <a:tint val="75000"/>
                  </a:schemeClr>
                </a:solidFill>
              </a:defRPr>
            </a:lvl6pPr>
            <a:lvl7pPr marL="4987686" indent="0">
              <a:buNone/>
              <a:defRPr sz="2545">
                <a:solidFill>
                  <a:schemeClr val="tx1">
                    <a:tint val="75000"/>
                  </a:schemeClr>
                </a:solidFill>
              </a:defRPr>
            </a:lvl7pPr>
            <a:lvl8pPr marL="5818967" indent="0">
              <a:buNone/>
              <a:defRPr sz="2545">
                <a:solidFill>
                  <a:schemeClr val="tx1">
                    <a:tint val="75000"/>
                  </a:schemeClr>
                </a:solidFill>
              </a:defRPr>
            </a:lvl8pPr>
            <a:lvl9pPr marL="6650248" indent="0">
              <a:buNone/>
              <a:defRPr sz="2545">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350237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047524"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0649815" y="2909457"/>
            <a:ext cx="9253116" cy="8229024"/>
          </a:xfrm>
          <a:prstGeom prst="rect">
            <a:avLst/>
          </a:prstGeom>
        </p:spPr>
        <p:txBody>
          <a:bodyPr/>
          <a:lstStyle>
            <a:lvl1pPr>
              <a:defRPr sz="5091"/>
            </a:lvl1pPr>
            <a:lvl2pPr>
              <a:defRPr sz="4364"/>
            </a:lvl2pPr>
            <a:lvl3pPr>
              <a:defRPr sz="3636"/>
            </a:lvl3pPr>
            <a:lvl4pPr>
              <a:defRPr sz="3273"/>
            </a:lvl4pPr>
            <a:lvl5pPr>
              <a:defRPr sz="3273"/>
            </a:lvl5pPr>
            <a:lvl6pPr>
              <a:defRPr sz="3273"/>
            </a:lvl6pPr>
            <a:lvl7pPr>
              <a:defRPr sz="3273"/>
            </a:lvl7pPr>
            <a:lvl8pPr>
              <a:defRPr sz="3273"/>
            </a:lvl8pPr>
            <a:lvl9pPr>
              <a:defRPr sz="327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6647190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047524" y="2791114"/>
            <a:ext cx="9256755"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4" name="Content Placeholder 3"/>
          <p:cNvSpPr>
            <a:spLocks noGrp="1"/>
          </p:cNvSpPr>
          <p:nvPr>
            <p:ph sz="half" idx="2"/>
          </p:nvPr>
        </p:nvSpPr>
        <p:spPr>
          <a:xfrm>
            <a:off x="1047524" y="3954318"/>
            <a:ext cx="9256755"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0642541" y="2791114"/>
            <a:ext cx="9260391" cy="1163204"/>
          </a:xfrm>
          <a:prstGeom prst="rect">
            <a:avLst/>
          </a:prstGeom>
        </p:spPr>
        <p:txBody>
          <a:bodyPr anchor="b"/>
          <a:lstStyle>
            <a:lvl1pPr marL="0" indent="0">
              <a:buNone/>
              <a:defRPr sz="4364" b="1"/>
            </a:lvl1pPr>
            <a:lvl2pPr marL="831281" indent="0">
              <a:buNone/>
              <a:defRPr sz="3636" b="1"/>
            </a:lvl2pPr>
            <a:lvl3pPr marL="1662562" indent="0">
              <a:buNone/>
              <a:defRPr sz="3273" b="1"/>
            </a:lvl3pPr>
            <a:lvl4pPr marL="2493843" indent="0">
              <a:buNone/>
              <a:defRPr sz="2909" b="1"/>
            </a:lvl4pPr>
            <a:lvl5pPr marL="3325124" indent="0">
              <a:buNone/>
              <a:defRPr sz="2909" b="1"/>
            </a:lvl5pPr>
            <a:lvl6pPr marL="4156405" indent="0">
              <a:buNone/>
              <a:defRPr sz="2909" b="1"/>
            </a:lvl6pPr>
            <a:lvl7pPr marL="4987686" indent="0">
              <a:buNone/>
              <a:defRPr sz="2909" b="1"/>
            </a:lvl7pPr>
            <a:lvl8pPr marL="5818967" indent="0">
              <a:buNone/>
              <a:defRPr sz="2909" b="1"/>
            </a:lvl8pPr>
            <a:lvl9pPr marL="6650248" indent="0">
              <a:buNone/>
              <a:defRPr sz="2909" b="1"/>
            </a:lvl9pPr>
          </a:lstStyle>
          <a:p>
            <a:pPr lvl="0"/>
            <a:r>
              <a:rPr lang="en-US"/>
              <a:t>Click to edit Master text styles</a:t>
            </a:r>
          </a:p>
        </p:txBody>
      </p:sp>
      <p:sp>
        <p:nvSpPr>
          <p:cNvPr id="6" name="Content Placeholder 5"/>
          <p:cNvSpPr>
            <a:spLocks noGrp="1"/>
          </p:cNvSpPr>
          <p:nvPr>
            <p:ph sz="quarter" idx="4"/>
          </p:nvPr>
        </p:nvSpPr>
        <p:spPr>
          <a:xfrm>
            <a:off x="10642541" y="3954318"/>
            <a:ext cx="9260391" cy="7184160"/>
          </a:xfrm>
          <a:prstGeom prst="rect">
            <a:avLst/>
          </a:prstGeom>
        </p:spPr>
        <p:txBody>
          <a:bodyPr/>
          <a:lstStyle>
            <a:lvl1pPr>
              <a:defRPr sz="4364"/>
            </a:lvl1pPr>
            <a:lvl2pPr>
              <a:defRPr sz="3636"/>
            </a:lvl2pPr>
            <a:lvl3pPr>
              <a:defRPr sz="3273"/>
            </a:lvl3pPr>
            <a:lvl4pPr>
              <a:defRPr sz="2909"/>
            </a:lvl4pPr>
            <a:lvl5pPr>
              <a:defRPr sz="2909"/>
            </a:lvl5pPr>
            <a:lvl6pPr>
              <a:defRPr sz="2909"/>
            </a:lvl6pPr>
            <a:lvl7pPr>
              <a:defRPr sz="2909"/>
            </a:lvl7pPr>
            <a:lvl8pPr>
              <a:defRPr sz="2909"/>
            </a:lvl8pPr>
            <a:lvl9pPr>
              <a:defRPr sz="2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8" name="Footer Placeholder 7"/>
          <p:cNvSpPr>
            <a:spLocks noGrp="1"/>
          </p:cNvSpPr>
          <p:nvPr>
            <p:ph type="ftr" sz="quarter" idx="11"/>
          </p:nvPr>
        </p:nvSpPr>
        <p:spPr>
          <a:xfrm>
            <a:off x="7158072" y="11557003"/>
            <a:ext cx="6634311" cy="663864"/>
          </a:xfrm>
          <a:prstGeom prst="rect">
            <a:avLst/>
          </a:prstGeom>
        </p:spPr>
        <p:txBody>
          <a:bodyPr/>
          <a:lstStyle/>
          <a:p>
            <a:endParaRPr lang="en-US"/>
          </a:p>
        </p:txBody>
      </p:sp>
      <p:sp>
        <p:nvSpPr>
          <p:cNvPr id="9" name="Slide Number Placeholder 8"/>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047677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4" name="Footer Placeholder 3"/>
          <p:cNvSpPr>
            <a:spLocks noGrp="1"/>
          </p:cNvSpPr>
          <p:nvPr>
            <p:ph type="ftr" sz="quarter" idx="11"/>
          </p:nvPr>
        </p:nvSpPr>
        <p:spPr>
          <a:xfrm>
            <a:off x="7158072" y="11557003"/>
            <a:ext cx="6634311" cy="663864"/>
          </a:xfrm>
          <a:prstGeom prst="rect">
            <a:avLst/>
          </a:prstGeom>
        </p:spPr>
        <p:txBody>
          <a:bodyPr/>
          <a:lstStyle/>
          <a:p>
            <a:endParaRPr lang="en-US"/>
          </a:p>
        </p:txBody>
      </p:sp>
      <p:sp>
        <p:nvSpPr>
          <p:cNvPr id="5" name="Slide Number Placeholder 4"/>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7464935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3" name="Footer Placeholder 2"/>
          <p:cNvSpPr>
            <a:spLocks noGrp="1"/>
          </p:cNvSpPr>
          <p:nvPr>
            <p:ph type="ftr" sz="quarter" idx="11"/>
          </p:nvPr>
        </p:nvSpPr>
        <p:spPr>
          <a:xfrm>
            <a:off x="7158072" y="11557003"/>
            <a:ext cx="6634311" cy="663864"/>
          </a:xfrm>
          <a:prstGeom prst="rect">
            <a:avLst/>
          </a:prstGeom>
        </p:spPr>
        <p:txBody>
          <a:bodyPr/>
          <a:lstStyle/>
          <a:p>
            <a:endParaRPr lang="en-US"/>
          </a:p>
        </p:txBody>
      </p:sp>
      <p:sp>
        <p:nvSpPr>
          <p:cNvPr id="4" name="Slide Number Placeholder 3"/>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95334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D3EFA3-758C-8A67-10B9-C5A3BBAD694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C07B4B2-58A0-5C8F-1D77-47AD7A789167}"/>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8CB34F5-80ED-7395-5592-137E8F2BE9FE}"/>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6C3318ED-A0F2-3ADD-8C9D-DA74CB26365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E01699-8DB6-DA60-563D-CD3D535F38ED}"/>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116900807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47524" y="496455"/>
            <a:ext cx="6892555" cy="2112818"/>
          </a:xfrm>
          <a:prstGeom prst="rect">
            <a:avLst/>
          </a:prstGeom>
        </p:spPr>
        <p:txBody>
          <a:bodyPr anchor="b"/>
          <a:lstStyle>
            <a:lvl1pPr algn="l">
              <a:defRPr sz="3636" b="1"/>
            </a:lvl1pPr>
          </a:lstStyle>
          <a:p>
            <a:r>
              <a:rPr lang="en-US"/>
              <a:t>Click to edit Master title style</a:t>
            </a:r>
          </a:p>
        </p:txBody>
      </p:sp>
      <p:sp>
        <p:nvSpPr>
          <p:cNvPr id="3" name="Content Placeholder 2"/>
          <p:cNvSpPr>
            <a:spLocks noGrp="1"/>
          </p:cNvSpPr>
          <p:nvPr>
            <p:ph idx="1"/>
          </p:nvPr>
        </p:nvSpPr>
        <p:spPr>
          <a:xfrm>
            <a:off x="8191047" y="496457"/>
            <a:ext cx="11711885" cy="10642024"/>
          </a:xfrm>
          <a:prstGeom prst="rect">
            <a:avLst/>
          </a:prstGeom>
        </p:spPr>
        <p:txBody>
          <a:bodyPr/>
          <a:lstStyle>
            <a:lvl1pPr>
              <a:defRPr sz="5818"/>
            </a:lvl1pPr>
            <a:lvl2pPr>
              <a:defRPr sz="5091"/>
            </a:lvl2pPr>
            <a:lvl3pPr>
              <a:defRPr sz="4364"/>
            </a:lvl3pPr>
            <a:lvl4pPr>
              <a:defRPr sz="3636"/>
            </a:lvl4pPr>
            <a:lvl5pPr>
              <a:defRPr sz="3636"/>
            </a:lvl5pPr>
            <a:lvl6pPr>
              <a:defRPr sz="3636"/>
            </a:lvl6pPr>
            <a:lvl7pPr>
              <a:defRPr sz="3636"/>
            </a:lvl7pPr>
            <a:lvl8pPr>
              <a:defRPr sz="3636"/>
            </a:lvl8pPr>
            <a:lvl9pPr>
              <a:defRPr sz="363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047524" y="2609276"/>
            <a:ext cx="6892555" cy="852920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6954165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106434" y="8728364"/>
            <a:ext cx="12570273" cy="1030433"/>
          </a:xfrm>
          <a:prstGeom prst="rect">
            <a:avLst/>
          </a:prstGeom>
        </p:spPr>
        <p:txBody>
          <a:bodyPr anchor="b"/>
          <a:lstStyle>
            <a:lvl1pPr algn="l">
              <a:defRPr sz="3636" b="1"/>
            </a:lvl1pPr>
          </a:lstStyle>
          <a:p>
            <a:r>
              <a:rPr lang="en-US"/>
              <a:t>Click to edit Master title style</a:t>
            </a:r>
          </a:p>
        </p:txBody>
      </p:sp>
      <p:sp>
        <p:nvSpPr>
          <p:cNvPr id="3" name="Picture Placeholder 2"/>
          <p:cNvSpPr>
            <a:spLocks noGrp="1"/>
          </p:cNvSpPr>
          <p:nvPr>
            <p:ph type="pic" idx="1"/>
          </p:nvPr>
        </p:nvSpPr>
        <p:spPr>
          <a:xfrm>
            <a:off x="4106434" y="1114136"/>
            <a:ext cx="12570273" cy="7481455"/>
          </a:xfrm>
          <a:prstGeom prst="rect">
            <a:avLst/>
          </a:prstGeom>
        </p:spPr>
        <p:txBody>
          <a:bodyPr/>
          <a:lstStyle>
            <a:lvl1pPr marL="0" indent="0">
              <a:buNone/>
              <a:defRPr sz="5818"/>
            </a:lvl1pPr>
            <a:lvl2pPr marL="831281" indent="0">
              <a:buNone/>
              <a:defRPr sz="5091"/>
            </a:lvl2pPr>
            <a:lvl3pPr marL="1662562" indent="0">
              <a:buNone/>
              <a:defRPr sz="4364"/>
            </a:lvl3pPr>
            <a:lvl4pPr marL="2493843" indent="0">
              <a:buNone/>
              <a:defRPr sz="3636"/>
            </a:lvl4pPr>
            <a:lvl5pPr marL="3325124" indent="0">
              <a:buNone/>
              <a:defRPr sz="3636"/>
            </a:lvl5pPr>
            <a:lvl6pPr marL="4156405" indent="0">
              <a:buNone/>
              <a:defRPr sz="3636"/>
            </a:lvl6pPr>
            <a:lvl7pPr marL="4987686" indent="0">
              <a:buNone/>
              <a:defRPr sz="3636"/>
            </a:lvl7pPr>
            <a:lvl8pPr marL="5818967" indent="0">
              <a:buNone/>
              <a:defRPr sz="3636"/>
            </a:lvl8pPr>
            <a:lvl9pPr marL="6650248" indent="0">
              <a:buNone/>
              <a:defRPr sz="3636"/>
            </a:lvl9pPr>
          </a:lstStyle>
          <a:p>
            <a:endParaRPr lang="en-US"/>
          </a:p>
        </p:txBody>
      </p:sp>
      <p:sp>
        <p:nvSpPr>
          <p:cNvPr id="4" name="Text Placeholder 3"/>
          <p:cNvSpPr>
            <a:spLocks noGrp="1"/>
          </p:cNvSpPr>
          <p:nvPr>
            <p:ph type="body" sz="half" idx="2"/>
          </p:nvPr>
        </p:nvSpPr>
        <p:spPr>
          <a:xfrm>
            <a:off x="4106434" y="9758797"/>
            <a:ext cx="12570273" cy="1463385"/>
          </a:xfrm>
          <a:prstGeom prst="rect">
            <a:avLst/>
          </a:prstGeom>
        </p:spPr>
        <p:txBody>
          <a:bodyPr/>
          <a:lstStyle>
            <a:lvl1pPr marL="0" indent="0">
              <a:buNone/>
              <a:defRPr sz="2545"/>
            </a:lvl1pPr>
            <a:lvl2pPr marL="831281" indent="0">
              <a:buNone/>
              <a:defRPr sz="2182"/>
            </a:lvl2pPr>
            <a:lvl3pPr marL="1662562" indent="0">
              <a:buNone/>
              <a:defRPr sz="1818"/>
            </a:lvl3pPr>
            <a:lvl4pPr marL="2493843" indent="0">
              <a:buNone/>
              <a:defRPr sz="1636"/>
            </a:lvl4pPr>
            <a:lvl5pPr marL="3325124" indent="0">
              <a:buNone/>
              <a:defRPr sz="1636"/>
            </a:lvl5pPr>
            <a:lvl6pPr marL="4156405" indent="0">
              <a:buNone/>
              <a:defRPr sz="1636"/>
            </a:lvl6pPr>
            <a:lvl7pPr marL="4987686" indent="0">
              <a:buNone/>
              <a:defRPr sz="1636"/>
            </a:lvl7pPr>
            <a:lvl8pPr marL="5818967" indent="0">
              <a:buNone/>
              <a:defRPr sz="1636"/>
            </a:lvl8pPr>
            <a:lvl9pPr marL="6650248" indent="0">
              <a:buNone/>
              <a:defRPr sz="1636"/>
            </a:lvl9pPr>
          </a:lstStyle>
          <a:p>
            <a:pPr lvl="0"/>
            <a:r>
              <a:rPr lang="en-US"/>
              <a:t>Click to edit Master text styles</a:t>
            </a:r>
          </a:p>
        </p:txBody>
      </p:sp>
      <p:sp>
        <p:nvSpPr>
          <p:cNvPr id="5" name="Date Placeholder 4"/>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6" name="Footer Placeholder 5"/>
          <p:cNvSpPr>
            <a:spLocks noGrp="1"/>
          </p:cNvSpPr>
          <p:nvPr>
            <p:ph type="ftr" sz="quarter" idx="11"/>
          </p:nvPr>
        </p:nvSpPr>
        <p:spPr>
          <a:xfrm>
            <a:off x="7158072" y="11557003"/>
            <a:ext cx="6634311" cy="663864"/>
          </a:xfrm>
          <a:prstGeom prst="rect">
            <a:avLst/>
          </a:prstGeom>
        </p:spPr>
        <p:txBody>
          <a:bodyPr/>
          <a:lstStyle/>
          <a:p>
            <a:endParaRPr lang="en-US"/>
          </a:p>
        </p:txBody>
      </p:sp>
      <p:sp>
        <p:nvSpPr>
          <p:cNvPr id="7" name="Slide Number Placeholder 6"/>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54693701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047524" y="499342"/>
            <a:ext cx="18855407" cy="2078182"/>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047524" y="2909457"/>
            <a:ext cx="18855407" cy="822902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9584398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5189079" y="499345"/>
            <a:ext cx="4713853" cy="10639136"/>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047522" y="499345"/>
            <a:ext cx="13792382" cy="106391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047522" y="11557003"/>
            <a:ext cx="4888440" cy="663864"/>
          </a:xfrm>
          <a:prstGeom prst="rect">
            <a:avLst/>
          </a:prstGeom>
        </p:spPr>
        <p:txBody>
          <a:bodyPr/>
          <a:lstStyle/>
          <a:p>
            <a:fld id="{1D8BD707-D9CF-40AE-B4C6-C98DA3205C09}" type="datetimeFigureOut">
              <a:rPr lang="en-US" smtClean="0"/>
              <a:pPr/>
              <a:t>12/17/2023</a:t>
            </a:fld>
            <a:endParaRPr lang="en-US"/>
          </a:p>
        </p:txBody>
      </p:sp>
      <p:sp>
        <p:nvSpPr>
          <p:cNvPr id="5" name="Footer Placeholder 4"/>
          <p:cNvSpPr>
            <a:spLocks noGrp="1"/>
          </p:cNvSpPr>
          <p:nvPr>
            <p:ph type="ftr" sz="quarter" idx="11"/>
          </p:nvPr>
        </p:nvSpPr>
        <p:spPr>
          <a:xfrm>
            <a:off x="7158072" y="11557003"/>
            <a:ext cx="6634311" cy="663864"/>
          </a:xfrm>
          <a:prstGeom prst="rect">
            <a:avLst/>
          </a:prstGeom>
        </p:spPr>
        <p:txBody>
          <a:bodyPr/>
          <a:lstStyle/>
          <a:p>
            <a:endParaRPr lang="en-US"/>
          </a:p>
        </p:txBody>
      </p:sp>
      <p:sp>
        <p:nvSpPr>
          <p:cNvPr id="6" name="Slide Number Placeholder 5"/>
          <p:cNvSpPr>
            <a:spLocks noGrp="1"/>
          </p:cNvSpPr>
          <p:nvPr>
            <p:ph type="sldNum" sz="quarter" idx="12"/>
          </p:nvPr>
        </p:nvSpPr>
        <p:spPr>
          <a:xfrm>
            <a:off x="15014491" y="11557003"/>
            <a:ext cx="4888440" cy="663864"/>
          </a:xfrm>
          <a:prstGeom prst="rect">
            <a:avLst/>
          </a:prstGeom>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5045605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4A6EF-B657-8242-85BD-FD8A7F94A92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2F6090-F2B8-535A-EC16-0098E09E2F6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92A1F04-B1B8-4428-4897-E3CC0BCE7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48D728-E812-A90C-F60F-27A9DBAB0BCF}"/>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6" name="Footer Placeholder 5">
            <a:extLst>
              <a:ext uri="{FF2B5EF4-FFF2-40B4-BE49-F238E27FC236}">
                <a16:creationId xmlns:a16="http://schemas.microsoft.com/office/drawing/2014/main" id="{7455CBB6-9F6C-44C1-2A51-A9AB931E1D9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65CE438-86BE-0899-CCA6-7272EB949E8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4402445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AF4488-875A-D313-30F8-DF9EBC4F4F0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78A03CA-3BE6-2BEF-FB8D-CFE89DFBC89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AD0F96A-6DE2-F1F3-8AC2-4DCAE377CCF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9736B8A-8268-A527-C66C-0CC15B16946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CAB9BE-F6FC-FFE6-6004-1E7F52C76A1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4517BE3-F608-97C9-A688-1570316168EB}"/>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8" name="Footer Placeholder 7">
            <a:extLst>
              <a:ext uri="{FF2B5EF4-FFF2-40B4-BE49-F238E27FC236}">
                <a16:creationId xmlns:a16="http://schemas.microsoft.com/office/drawing/2014/main" id="{DC68F7AE-05E2-31EC-5A42-DC04673AA7C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D8EA799-8541-41AC-5B87-D2836955D441}"/>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331830803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4785C-7130-C7AF-81FE-39B7DBE75A3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1687DD7-60C4-FEF7-B675-3804F05BF5BB}"/>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4" name="Footer Placeholder 3">
            <a:extLst>
              <a:ext uri="{FF2B5EF4-FFF2-40B4-BE49-F238E27FC236}">
                <a16:creationId xmlns:a16="http://schemas.microsoft.com/office/drawing/2014/main" id="{5499707F-C541-CDF0-A9B8-0513F65A397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1078B18-ECA8-501A-440A-9A0E11F922A5}"/>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3215530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A482D2E-5C8E-951F-5906-E8306D54F729}"/>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3" name="Footer Placeholder 2">
            <a:extLst>
              <a:ext uri="{FF2B5EF4-FFF2-40B4-BE49-F238E27FC236}">
                <a16:creationId xmlns:a16="http://schemas.microsoft.com/office/drawing/2014/main" id="{11FDA104-7B42-680D-FF5E-B367495DD5E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5B3CF02-13A2-5FCA-FD6A-7AC0E38C65A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96432089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7002D9-AB23-9A45-10B6-A632AF0409C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6017E08-61E4-FB8A-CB40-5D5BC336B84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20EFB0E-A53B-D8E9-7A52-8022A3209B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068EEC-BDB6-4E95-D0B5-18D613A73943}"/>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6" name="Footer Placeholder 5">
            <a:extLst>
              <a:ext uri="{FF2B5EF4-FFF2-40B4-BE49-F238E27FC236}">
                <a16:creationId xmlns:a16="http://schemas.microsoft.com/office/drawing/2014/main" id="{6A26F979-04D5-EFB9-8FBB-B178F3CBCB5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F981680-7A1F-DAF4-0DF3-604F7BEF6253}"/>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68265555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0A2A8A-1A86-7DBB-062B-E553FA7DEC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97631A3-4E55-7117-7A17-C74B217DA1C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E3B7E21-92F6-206B-9A99-1E57F9B55E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9497331-306D-335A-4CB7-E54AE638F3FE}"/>
              </a:ext>
            </a:extLst>
          </p:cNvPr>
          <p:cNvSpPr>
            <a:spLocks noGrp="1"/>
          </p:cNvSpPr>
          <p:nvPr>
            <p:ph type="dt" sz="half" idx="10"/>
          </p:nvPr>
        </p:nvSpPr>
        <p:spPr/>
        <p:txBody>
          <a:bodyPr/>
          <a:lstStyle/>
          <a:p>
            <a:fld id="{E6D52029-7471-4793-B859-23E5E8DF9CA8}" type="datetimeFigureOut">
              <a:rPr lang="en-US" smtClean="0"/>
              <a:t>12/17/2023</a:t>
            </a:fld>
            <a:endParaRPr lang="en-US"/>
          </a:p>
        </p:txBody>
      </p:sp>
      <p:sp>
        <p:nvSpPr>
          <p:cNvPr id="6" name="Footer Placeholder 5">
            <a:extLst>
              <a:ext uri="{FF2B5EF4-FFF2-40B4-BE49-F238E27FC236}">
                <a16:creationId xmlns:a16="http://schemas.microsoft.com/office/drawing/2014/main" id="{1513C5B6-0CFC-8D31-E97D-DACB00B4EAA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43CFF9E-9764-FE6A-0B8E-861D5C3218F0}"/>
              </a:ext>
            </a:extLst>
          </p:cNvPr>
          <p:cNvSpPr>
            <a:spLocks noGrp="1"/>
          </p:cNvSpPr>
          <p:nvPr>
            <p:ph type="sldNum" sz="quarter" idx="12"/>
          </p:nvPr>
        </p:nvSpPr>
        <p:spPr/>
        <p:txBody>
          <a:bodyPr/>
          <a:lstStyle/>
          <a:p>
            <a:fld id="{C9DB9BE4-3132-4905-9C79-BCCADA6BAEF4}" type="slidenum">
              <a:rPr lang="en-US" smtClean="0"/>
              <a:t>‹#›</a:t>
            </a:fld>
            <a:endParaRPr lang="en-US"/>
          </a:p>
        </p:txBody>
      </p:sp>
    </p:spTree>
    <p:extLst>
      <p:ext uri="{BB962C8B-B14F-4D97-AF65-F5344CB8AC3E}">
        <p14:creationId xmlns:p14="http://schemas.microsoft.com/office/powerpoint/2010/main" val="7622805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2.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hyperlink" Target="https://www.facebook.com/groups/629898828017053" TargetMode="Externa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2.pn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1.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17" Type="http://schemas.openxmlformats.org/officeDocument/2006/relationships/image" Target="../media/image6.png"/><Relationship Id="rId2" Type="http://schemas.openxmlformats.org/officeDocument/2006/relationships/slideLayout" Target="../slideLayouts/slideLayout24.xml"/><Relationship Id="rId16" Type="http://schemas.openxmlformats.org/officeDocument/2006/relationships/image" Target="../media/image5.png"/><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4.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B18BC22-392B-7A03-D1B6-97E876F672C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43B3708-A395-BF18-F6C1-C7D47A3BAEC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2CBADC-AC91-5589-CA2F-69965CDC72C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D52029-7471-4793-B859-23E5E8DF9CA8}" type="datetimeFigureOut">
              <a:rPr lang="en-US" smtClean="0"/>
              <a:t>12/17/2023</a:t>
            </a:fld>
            <a:endParaRPr lang="en-US"/>
          </a:p>
        </p:txBody>
      </p:sp>
      <p:sp>
        <p:nvSpPr>
          <p:cNvPr id="5" name="Footer Placeholder 4">
            <a:extLst>
              <a:ext uri="{FF2B5EF4-FFF2-40B4-BE49-F238E27FC236}">
                <a16:creationId xmlns:a16="http://schemas.microsoft.com/office/drawing/2014/main" id="{094102D6-4D89-55D2-FA5F-5472596F9EB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CF54378-4668-5397-8852-F995EA84909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9DB9BE4-3132-4905-9C79-BCCADA6BAEF4}" type="slidenum">
              <a:rPr lang="en-US" smtClean="0"/>
              <a:t>‹#›</a:t>
            </a:fld>
            <a:endParaRPr lang="en-US"/>
          </a:p>
        </p:txBody>
      </p:sp>
      <p:sp>
        <p:nvSpPr>
          <p:cNvPr id="7" name="TextBox 3">
            <a:extLst>
              <a:ext uri="{FF2B5EF4-FFF2-40B4-BE49-F238E27FC236}">
                <a16:creationId xmlns:a16="http://schemas.microsoft.com/office/drawing/2014/main" id="{5409A4EF-C186-BEB0-6206-031ED1DA12D7}"/>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7A07407-6665-A20F-AC98-02BF7B4CB794}"/>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375571-B032-32B0-D825-FB9BC028B816}"/>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406C90FB-E10E-9B4F-6D80-8CF76CE5633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ACB78B63-0D8C-3A8C-70B4-9277CFAAC1D1}"/>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99BB76E5-CFB0-2EE3-5602-29358EE2348C}"/>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80696E9F-3509-6FD5-81F9-3CE523B87342}"/>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7D5749D4-93DD-7564-E319-3E411730A951}"/>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B3519B9D-5094-7F6C-7606-1F49EF29E68A}"/>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AE5330C-22AC-99E2-9657-97759FAB8720}"/>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87514359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12/17/2023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
        <p:nvSpPr>
          <p:cNvPr id="7" name="TextBox 3">
            <a:extLst>
              <a:ext uri="{FF2B5EF4-FFF2-40B4-BE49-F238E27FC236}">
                <a16:creationId xmlns:a16="http://schemas.microsoft.com/office/drawing/2014/main" id="{8BAEBBBB-1389-D4C6-D125-305CB0F16F1A}"/>
              </a:ext>
            </a:extLst>
          </p:cNvPr>
          <p:cNvSpPr txBox="1"/>
          <p:nvPr userDrawn="1"/>
        </p:nvSpPr>
        <p:spPr>
          <a:xfrm>
            <a:off x="4634118" y="8482866"/>
            <a:ext cx="3425501" cy="701731"/>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90" b="1" dirty="0">
                <a:solidFill>
                  <a:srgbClr val="2C9430"/>
                </a:solidFill>
                <a:latin typeface="SVN-Newton" panose="02040603050506020204" pitchFamily="18" charset="0"/>
                <a:cs typeface="Times New Roman" panose="02020603050405020304" pitchFamily="18" charset="0"/>
              </a:rPr>
              <a:t>MĂNG NON – TÀI LIỆU TIỂU HỌC</a:t>
            </a:r>
          </a:p>
          <a:p>
            <a:pPr marL="0" marR="0" lvl="0" indent="0" algn="ctr" defTabSz="251460" rtl="0" eaLnBrk="1" fontAlgn="auto" latinLnBrk="0" hangingPunct="1">
              <a:lnSpc>
                <a:spcPct val="100000"/>
              </a:lnSpc>
              <a:spcBef>
                <a:spcPts val="0"/>
              </a:spcBef>
              <a:spcAft>
                <a:spcPts val="0"/>
              </a:spcAft>
              <a:buClrTx/>
              <a:buSzTx/>
              <a:buFontTx/>
              <a:buNone/>
              <a:tabLst/>
              <a:defRPr/>
            </a:pPr>
            <a:r>
              <a:rPr lang="en-US" sz="990" b="1">
                <a:latin typeface="Times New Roman" panose="02020603050405020304" pitchFamily="18" charset="0"/>
                <a:cs typeface="Times New Roman" panose="02020603050405020304" pitchFamily="18" charset="0"/>
              </a:rPr>
              <a:t>Mời </a:t>
            </a:r>
            <a:r>
              <a:rPr lang="en-US" sz="990" b="1" dirty="0" err="1">
                <a:latin typeface="Times New Roman" panose="02020603050405020304" pitchFamily="18" charset="0"/>
                <a:cs typeface="Times New Roman" panose="02020603050405020304" pitchFamily="18" charset="0"/>
              </a:rPr>
              <a:t>truy</a:t>
            </a:r>
            <a:r>
              <a:rPr lang="en-US" sz="990" b="1" dirty="0">
                <a:latin typeface="Times New Roman" panose="02020603050405020304" pitchFamily="18" charset="0"/>
                <a:cs typeface="Times New Roman" panose="02020603050405020304" pitchFamily="18" charset="0"/>
              </a:rPr>
              <a:t> </a:t>
            </a:r>
            <a:r>
              <a:rPr lang="en-US" sz="990" b="1" dirty="0" err="1">
                <a:latin typeface="Times New Roman" panose="02020603050405020304" pitchFamily="18" charset="0"/>
                <a:cs typeface="Times New Roman" panose="02020603050405020304" pitchFamily="18" charset="0"/>
              </a:rPr>
              <a:t>cập</a:t>
            </a:r>
            <a:r>
              <a:rPr lang="en-US" sz="990" b="1" dirty="0">
                <a:latin typeface="Times New Roman" panose="02020603050405020304" pitchFamily="18" charset="0"/>
                <a:cs typeface="Times New Roman" panose="02020603050405020304" pitchFamily="18" charset="0"/>
              </a:rPr>
              <a:t>: </a:t>
            </a:r>
            <a:r>
              <a:rPr lang="en-US" sz="990" dirty="0">
                <a:solidFill>
                  <a:srgbClr val="FF0066"/>
                </a:solidFill>
                <a:latin typeface="Times New Roman" panose="02020603050405020304" pitchFamily="18" charset="0"/>
                <a:cs typeface="Times New Roman" panose="02020603050405020304" pitchFamily="18" charset="0"/>
                <a:hlinkClick r:id="rId13">
                  <a:extLst>
                    <a:ext uri="{A12FA001-AC4F-418D-AE19-62706E023703}">
                      <ahyp:hlinkClr xmlns:ahyp="http://schemas.microsoft.com/office/drawing/2018/hyperlinkcolor" val="tx"/>
                    </a:ext>
                  </a:extLst>
                </a:hlinkClick>
              </a:rPr>
              <a:t>MĂNG NON- TÀI LIỆU TIỂU HỌC | Facebook</a:t>
            </a:r>
            <a:endParaRPr lang="en-US" sz="990" dirty="0">
              <a:solidFill>
                <a:srgbClr val="FF0066"/>
              </a:solidFill>
              <a:latin typeface="SVN-Newton" panose="02040603050506020204" pitchFamily="18" charset="0"/>
              <a:cs typeface="Times New Roman" panose="02020603050405020304" pitchFamily="18" charset="0"/>
            </a:endParaRPr>
          </a:p>
          <a:p>
            <a:pPr algn="ctr"/>
            <a:r>
              <a:rPr lang="en-US" sz="990" b="1" dirty="0">
                <a:solidFill>
                  <a:srgbClr val="0D4370"/>
                </a:solidFill>
                <a:latin typeface="SVN-Newton" panose="02040603050506020204" pitchFamily="18" charset="0"/>
                <a:cs typeface="Times New Roman" panose="02020603050405020304" pitchFamily="18" charset="0"/>
              </a:rPr>
              <a:t>SĐT ZALO : </a:t>
            </a:r>
            <a:r>
              <a:rPr lang="en-US" sz="990" b="1" u="sng" dirty="0">
                <a:solidFill>
                  <a:srgbClr val="0D4370"/>
                </a:solidFill>
                <a:latin typeface="SVN-Newton" panose="02040603050506020204" pitchFamily="18" charset="0"/>
              </a:rPr>
              <a:t>0382348780</a:t>
            </a:r>
            <a:r>
              <a:rPr lang="en-US" sz="990" b="1" dirty="0">
                <a:solidFill>
                  <a:srgbClr val="0D4370"/>
                </a:solidFill>
                <a:latin typeface="SVN-Newton" panose="02040603050506020204" pitchFamily="18" charset="0"/>
              </a:rPr>
              <a:t> - </a:t>
            </a:r>
            <a:r>
              <a:rPr lang="en-US" sz="990" b="1" u="sng" dirty="0">
                <a:solidFill>
                  <a:srgbClr val="0D4370"/>
                </a:solidFill>
                <a:latin typeface="SVN-Newton" panose="02040603050506020204" pitchFamily="18" charset="0"/>
              </a:rPr>
              <a:t>0984848929</a:t>
            </a:r>
            <a:endParaRPr lang="en-US" sz="990" b="1" dirty="0">
              <a:solidFill>
                <a:srgbClr val="0D4370"/>
              </a:solidFill>
              <a:latin typeface="SVN-Newton" panose="02040603050506020204" pitchFamily="18" charset="0"/>
              <a:cs typeface="Times New Roman" panose="02020603050405020304" pitchFamily="18" charset="0"/>
            </a:endParaRPr>
          </a:p>
        </p:txBody>
      </p:sp>
      <p:sp>
        <p:nvSpPr>
          <p:cNvPr id="8" name="Title 1">
            <a:extLst>
              <a:ext uri="{FF2B5EF4-FFF2-40B4-BE49-F238E27FC236}">
                <a16:creationId xmlns:a16="http://schemas.microsoft.com/office/drawing/2014/main" id="{D5F13831-C85D-5ABB-9A9E-E5E4EBDC8825}"/>
              </a:ext>
            </a:extLst>
          </p:cNvPr>
          <p:cNvSpPr txBox="1">
            <a:spLocks/>
          </p:cNvSpPr>
          <p:nvPr userDrawn="1"/>
        </p:nvSpPr>
        <p:spPr>
          <a:xfrm>
            <a:off x="11485704" y="0"/>
            <a:ext cx="847003" cy="178709"/>
          </a:xfrm>
          <a:prstGeom prst="rect">
            <a:avLst/>
          </a:prstGeom>
        </p:spPr>
        <p:txBody>
          <a:bodyPr vert="horz" lIns="50292" tIns="25146" rIns="50292" bIns="25146" rtlCol="0" anchor="b">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1100" b="0" dirty="0" err="1">
                <a:solidFill>
                  <a:schemeClr val="bg1"/>
                </a:solidFill>
                <a:latin typeface="#9Slide07 HoneyCream" pitchFamily="2" charset="0"/>
              </a:rPr>
              <a:t>Măng</a:t>
            </a:r>
            <a:r>
              <a:rPr lang="en-US" sz="1100" b="0" dirty="0">
                <a:solidFill>
                  <a:schemeClr val="bg1"/>
                </a:solidFill>
                <a:latin typeface="#9Slide07 HoneyCream" pitchFamily="2" charset="0"/>
              </a:rPr>
              <a:t> Non</a:t>
            </a:r>
          </a:p>
        </p:txBody>
      </p:sp>
      <p:pic>
        <p:nvPicPr>
          <p:cNvPr id="9" name="Picture 8">
            <a:extLst>
              <a:ext uri="{FF2B5EF4-FFF2-40B4-BE49-F238E27FC236}">
                <a16:creationId xmlns:a16="http://schemas.microsoft.com/office/drawing/2014/main" id="{0CD25C52-FAAE-2AF5-9EC5-3F9583899E54}"/>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20078509" y="-13940131"/>
            <a:ext cx="1202436" cy="2044763"/>
          </a:xfrm>
          <a:prstGeom prst="rect">
            <a:avLst/>
          </a:prstGeom>
        </p:spPr>
      </p:pic>
      <p:pic>
        <p:nvPicPr>
          <p:cNvPr id="10" name="Picture 9">
            <a:extLst>
              <a:ext uri="{FF2B5EF4-FFF2-40B4-BE49-F238E27FC236}">
                <a16:creationId xmlns:a16="http://schemas.microsoft.com/office/drawing/2014/main" id="{2466D43F-93ED-A93E-5364-762053FBA5FB}"/>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0045851" y="-13940131"/>
            <a:ext cx="1202436" cy="2044763"/>
          </a:xfrm>
          <a:prstGeom prst="rect">
            <a:avLst/>
          </a:prstGeom>
        </p:spPr>
      </p:pic>
      <p:pic>
        <p:nvPicPr>
          <p:cNvPr id="11" name="Picture 10">
            <a:extLst>
              <a:ext uri="{FF2B5EF4-FFF2-40B4-BE49-F238E27FC236}">
                <a16:creationId xmlns:a16="http://schemas.microsoft.com/office/drawing/2014/main" id="{EA1F23FE-44DA-68EB-64D6-79A4000BD14E}"/>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9466044" y="16696079"/>
            <a:ext cx="1202436" cy="2044763"/>
          </a:xfrm>
          <a:prstGeom prst="rect">
            <a:avLst/>
          </a:prstGeom>
        </p:spPr>
      </p:pic>
      <p:pic>
        <p:nvPicPr>
          <p:cNvPr id="12" name="Picture 11">
            <a:extLst>
              <a:ext uri="{FF2B5EF4-FFF2-40B4-BE49-F238E27FC236}">
                <a16:creationId xmlns:a16="http://schemas.microsoft.com/office/drawing/2014/main" id="{FC995595-2942-0BBC-DC5A-C8C51C3A9910}"/>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31269141" y="16696079"/>
            <a:ext cx="1202436" cy="2044763"/>
          </a:xfrm>
          <a:prstGeom prst="rect">
            <a:avLst/>
          </a:prstGeom>
        </p:spPr>
      </p:pic>
      <p:sp>
        <p:nvSpPr>
          <p:cNvPr id="13" name="Title 1">
            <a:extLst>
              <a:ext uri="{FF2B5EF4-FFF2-40B4-BE49-F238E27FC236}">
                <a16:creationId xmlns:a16="http://schemas.microsoft.com/office/drawing/2014/main" id="{6DBEDDD8-861B-A76C-592A-FDC9D6DFEC58}"/>
              </a:ext>
            </a:extLst>
          </p:cNvPr>
          <p:cNvSpPr txBox="1">
            <a:spLocks/>
          </p:cNvSpPr>
          <p:nvPr userDrawn="1"/>
        </p:nvSpPr>
        <p:spPr>
          <a:xfrm>
            <a:off x="10766172" y="-688627"/>
            <a:ext cx="1960990" cy="298319"/>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880" b="0" dirty="0">
                <a:solidFill>
                  <a:schemeClr val="accent6">
                    <a:lumMod val="50000"/>
                    <a:alpha val="41000"/>
                  </a:schemeClr>
                </a:solidFill>
                <a:latin typeface="SVN-Ready" panose="02040603050506020204" pitchFamily="18" charset="0"/>
              </a:rPr>
              <a:t>By </a:t>
            </a:r>
            <a:r>
              <a:rPr lang="en-US" sz="880" b="0" dirty="0" err="1">
                <a:solidFill>
                  <a:schemeClr val="accent6">
                    <a:lumMod val="50000"/>
                    <a:alpha val="41000"/>
                  </a:schemeClr>
                </a:solidFill>
                <a:latin typeface="SVN-Ready" panose="02040603050506020204" pitchFamily="18" charset="0"/>
              </a:rPr>
              <a:t>Khánh</a:t>
            </a:r>
            <a:r>
              <a:rPr lang="en-US" sz="880" b="0" dirty="0">
                <a:solidFill>
                  <a:schemeClr val="accent6">
                    <a:lumMod val="50000"/>
                    <a:alpha val="41000"/>
                  </a:schemeClr>
                </a:solidFill>
                <a:latin typeface="SVN-Ready" panose="02040603050506020204" pitchFamily="18" charset="0"/>
              </a:rPr>
              <a:t> </a:t>
            </a:r>
            <a:r>
              <a:rPr lang="en-US" sz="880" b="0" dirty="0" err="1">
                <a:solidFill>
                  <a:schemeClr val="accent6">
                    <a:lumMod val="50000"/>
                    <a:alpha val="41000"/>
                  </a:schemeClr>
                </a:solidFill>
                <a:latin typeface="SVN-Ready" panose="02040603050506020204" pitchFamily="18" charset="0"/>
              </a:rPr>
              <a:t>Huyền</a:t>
            </a:r>
            <a:endParaRPr lang="en-US" sz="880" b="0" dirty="0">
              <a:solidFill>
                <a:schemeClr val="accent6">
                  <a:lumMod val="50000"/>
                  <a:alpha val="41000"/>
                </a:schemeClr>
              </a:solidFill>
              <a:latin typeface="SVN-Ready" panose="02040603050506020204" pitchFamily="18" charset="0"/>
            </a:endParaRPr>
          </a:p>
        </p:txBody>
      </p:sp>
      <p:sp>
        <p:nvSpPr>
          <p:cNvPr id="14" name="Title 1">
            <a:extLst>
              <a:ext uri="{FF2B5EF4-FFF2-40B4-BE49-F238E27FC236}">
                <a16:creationId xmlns:a16="http://schemas.microsoft.com/office/drawing/2014/main" id="{25D94595-7A35-A560-E537-02253E5E6FAC}"/>
              </a:ext>
            </a:extLst>
          </p:cNvPr>
          <p:cNvSpPr txBox="1">
            <a:spLocks/>
          </p:cNvSpPr>
          <p:nvPr userDrawn="1"/>
        </p:nvSpPr>
        <p:spPr>
          <a:xfrm>
            <a:off x="-283737" y="6424930"/>
            <a:ext cx="1202436" cy="433070"/>
          </a:xfrm>
          <a:prstGeom prst="rect">
            <a:avLst/>
          </a:prstGeom>
        </p:spPr>
        <p:txBody>
          <a:bodyPr vert="horz" lIns="50292" tIns="25146" rIns="50292" bIns="25146"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990" b="0" dirty="0" err="1">
                <a:solidFill>
                  <a:schemeClr val="bg1"/>
                </a:solidFill>
                <a:latin typeface="#9Slide07 HoneyCream" pitchFamily="2" charset="0"/>
              </a:rPr>
              <a:t>Măng</a:t>
            </a:r>
            <a:r>
              <a:rPr lang="en-US" sz="990" b="0" dirty="0">
                <a:solidFill>
                  <a:schemeClr val="bg1"/>
                </a:solidFill>
                <a:latin typeface="#9Slide07 HoneyCream" pitchFamily="2" charset="0"/>
              </a:rPr>
              <a:t> Non</a:t>
            </a:r>
          </a:p>
        </p:txBody>
      </p:sp>
      <p:pic>
        <p:nvPicPr>
          <p:cNvPr id="15" name="Picture 14">
            <a:extLst>
              <a:ext uri="{FF2B5EF4-FFF2-40B4-BE49-F238E27FC236}">
                <a16:creationId xmlns:a16="http://schemas.microsoft.com/office/drawing/2014/main" id="{4FA80773-A644-EF2B-8945-5281DC3B92AF}"/>
              </a:ext>
            </a:extLst>
          </p:cNvPr>
          <p:cNvPicPr>
            <a:picLocks noChangeAspect="1"/>
          </p:cNvPicPr>
          <p:nvPr userDrawn="1"/>
        </p:nvPicPr>
        <p:blipFill>
          <a:blip r:embed="rId15"/>
          <a:stretch>
            <a:fillRect/>
          </a:stretch>
        </p:blipFill>
        <p:spPr>
          <a:xfrm>
            <a:off x="3245371" y="7825468"/>
            <a:ext cx="1203760" cy="1461947"/>
          </a:xfrm>
          <a:prstGeom prst="rect">
            <a:avLst/>
          </a:prstGeom>
        </p:spPr>
      </p:pic>
      <p:pic>
        <p:nvPicPr>
          <p:cNvPr id="16" name="Picture 15">
            <a:extLst>
              <a:ext uri="{FF2B5EF4-FFF2-40B4-BE49-F238E27FC236}">
                <a16:creationId xmlns:a16="http://schemas.microsoft.com/office/drawing/2014/main" id="{D92E8C4F-7D99-C33A-DB04-A060C118E48A}"/>
              </a:ext>
            </a:extLst>
          </p:cNvPr>
          <p:cNvPicPr>
            <a:picLocks noChangeAspect="1"/>
          </p:cNvPicPr>
          <p:nvPr userDrawn="1"/>
        </p:nvPicPr>
        <p:blipFill>
          <a:blip r:embed="rId15"/>
          <a:stretch>
            <a:fillRect/>
          </a:stretch>
        </p:blipFill>
        <p:spPr>
          <a:xfrm>
            <a:off x="-1659241" y="607019"/>
            <a:ext cx="1203760" cy="1461947"/>
          </a:xfrm>
          <a:prstGeom prst="rect">
            <a:avLst/>
          </a:prstGeom>
        </p:spPr>
      </p:pic>
    </p:spTree>
    <p:extLst>
      <p:ext uri="{BB962C8B-B14F-4D97-AF65-F5344CB8AC3E}">
        <p14:creationId xmlns:p14="http://schemas.microsoft.com/office/powerpoint/2010/main" val="233033164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2052205" y="-221073"/>
            <a:ext cx="2186247" cy="2317405"/>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16132" y="7791454"/>
            <a:ext cx="1824009" cy="2002485"/>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3048003" y="9098621"/>
            <a:ext cx="6228184" cy="7521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1429"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1429"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ahyp="http://schemas.microsoft.com/office/drawing/2018/hyperlinkcolor" val="tx"/>
                    </a:ext>
                  </a:extLst>
                </a:hlinkClick>
              </a:rPr>
              <a:t>MĂNG NON- TÀI LIỆU TIỂU HỌC | Facebook</a:t>
            </a:r>
            <a:endParaRPr kumimoji="0" lang="en-US" sz="1429"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362855" rtl="0" eaLnBrk="1" fontAlgn="auto" latinLnBrk="0" hangingPunct="1">
              <a:lnSpc>
                <a:spcPct val="100000"/>
              </a:lnSpc>
              <a:spcBef>
                <a:spcPts val="0"/>
              </a:spcBef>
              <a:spcAft>
                <a:spcPts val="0"/>
              </a:spcAft>
              <a:buClrTx/>
              <a:buSzTx/>
              <a:buFontTx/>
              <a:buNone/>
              <a:tabLst/>
              <a:defRPr/>
            </a:pP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1429"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1429"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1435013" y="9462562"/>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1976691" y="-26525563"/>
            <a:ext cx="2186247" cy="3717751"/>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9158509" y="-26525563"/>
            <a:ext cx="2186247" cy="3717751"/>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40863116" y="29176639"/>
            <a:ext cx="2186247" cy="3717751"/>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51382671" y="29176639"/>
            <a:ext cx="2186247" cy="3717751"/>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570116" y="6070600"/>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1429"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1429"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2052207" y="1690687"/>
            <a:ext cx="2186247" cy="787400"/>
          </a:xfrm>
          <a:prstGeom prst="rect">
            <a:avLst/>
          </a:prstGeom>
        </p:spPr>
        <p:txBody>
          <a:bodyPr vert="horz" lIns="72564" tIns="36282" rIns="72564" bIns="36282"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725709" rtl="0" eaLnBrk="1" fontAlgn="auto" latinLnBrk="0" hangingPunct="1">
              <a:lnSpc>
                <a:spcPct val="90000"/>
              </a:lnSpc>
              <a:spcBef>
                <a:spcPct val="0"/>
              </a:spcBef>
              <a:spcAft>
                <a:spcPts val="0"/>
              </a:spcAft>
              <a:buClrTx/>
              <a:buSzTx/>
              <a:buFontTx/>
              <a:buNone/>
              <a:tabLst/>
              <a:defRPr/>
            </a:pPr>
            <a:r>
              <a:rPr kumimoji="0" lang="en-US" sz="254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254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19326756"/>
            <a:ext cx="3627531" cy="4761671"/>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44511098" y="23671819"/>
            <a:ext cx="3627531" cy="4761671"/>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475795" y="-19326756"/>
            <a:ext cx="3627531" cy="4761671"/>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52738933" y="23671819"/>
            <a:ext cx="3627531" cy="4761671"/>
          </a:xfrm>
          <a:prstGeom prst="rect">
            <a:avLst/>
          </a:prstGeom>
        </p:spPr>
      </p:pic>
      <p:pic>
        <p:nvPicPr>
          <p:cNvPr id="22" name="Picture 21"/>
          <p:cNvPicPr>
            <a:picLocks noChangeAspect="1"/>
          </p:cNvPicPr>
          <p:nvPr userDrawn="1"/>
        </p:nvPicPr>
        <p:blipFill>
          <a:blip r:embed="rId17"/>
          <a:stretch>
            <a:fillRect/>
          </a:stretch>
        </p:blipFill>
        <p:spPr>
          <a:xfrm>
            <a:off x="-277644" y="-450609"/>
            <a:ext cx="12747287" cy="7759218"/>
          </a:xfrm>
          <a:prstGeom prst="rect">
            <a:avLst/>
          </a:prstGeom>
        </p:spPr>
      </p:pic>
    </p:spTree>
    <p:extLst>
      <p:ext uri="{BB962C8B-B14F-4D97-AF65-F5344CB8AC3E}">
        <p14:creationId xmlns:p14="http://schemas.microsoft.com/office/powerpoint/2010/main" val="98800283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xStyles>
    <p:titleStyle>
      <a:lvl1pPr algn="ctr" defTabSz="1662562" rtl="0" eaLnBrk="1" latinLnBrk="0" hangingPunct="1">
        <a:spcBef>
          <a:spcPct val="0"/>
        </a:spcBef>
        <a:buNone/>
        <a:defRPr sz="8000" kern="1200">
          <a:solidFill>
            <a:schemeClr val="tx1"/>
          </a:solidFill>
          <a:latin typeface="+mj-lt"/>
          <a:ea typeface="+mj-ea"/>
          <a:cs typeface="+mj-cs"/>
        </a:defRPr>
      </a:lvl1pPr>
    </p:titleStyle>
    <p:bodyStyle>
      <a:lvl1pPr marL="623461" indent="-623461" algn="l" defTabSz="1662562" rtl="0" eaLnBrk="1" latinLnBrk="0" hangingPunct="1">
        <a:spcBef>
          <a:spcPct val="20000"/>
        </a:spcBef>
        <a:buFont typeface="Arial" pitchFamily="34" charset="0"/>
        <a:buChar char="•"/>
        <a:defRPr sz="5818" kern="1200">
          <a:solidFill>
            <a:schemeClr val="tx1"/>
          </a:solidFill>
          <a:latin typeface="+mn-lt"/>
          <a:ea typeface="+mn-ea"/>
          <a:cs typeface="+mn-cs"/>
        </a:defRPr>
      </a:lvl1pPr>
      <a:lvl2pPr marL="1350832" indent="-519551" algn="l" defTabSz="1662562" rtl="0" eaLnBrk="1" latinLnBrk="0" hangingPunct="1">
        <a:spcBef>
          <a:spcPct val="20000"/>
        </a:spcBef>
        <a:buFont typeface="Arial" pitchFamily="34" charset="0"/>
        <a:buChar char="–"/>
        <a:defRPr sz="5091" kern="1200">
          <a:solidFill>
            <a:schemeClr val="tx1"/>
          </a:solidFill>
          <a:latin typeface="+mn-lt"/>
          <a:ea typeface="+mn-ea"/>
          <a:cs typeface="+mn-cs"/>
        </a:defRPr>
      </a:lvl2pPr>
      <a:lvl3pPr marL="2078203" indent="-415641" algn="l" defTabSz="1662562" rtl="0" eaLnBrk="1" latinLnBrk="0" hangingPunct="1">
        <a:spcBef>
          <a:spcPct val="20000"/>
        </a:spcBef>
        <a:buFont typeface="Arial" pitchFamily="34" charset="0"/>
        <a:buChar char="•"/>
        <a:defRPr sz="4364" kern="1200">
          <a:solidFill>
            <a:schemeClr val="tx1"/>
          </a:solidFill>
          <a:latin typeface="+mn-lt"/>
          <a:ea typeface="+mn-ea"/>
          <a:cs typeface="+mn-cs"/>
        </a:defRPr>
      </a:lvl3pPr>
      <a:lvl4pPr marL="2909484"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4pPr>
      <a:lvl5pPr marL="3740765"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5pPr>
      <a:lvl6pPr marL="4572046"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6pPr>
      <a:lvl7pPr marL="5403327"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7pPr>
      <a:lvl8pPr marL="6234608"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8pPr>
      <a:lvl9pPr marL="7065889" indent="-415641" algn="l" defTabSz="1662562" rtl="0" eaLnBrk="1" latinLnBrk="0" hangingPunct="1">
        <a:spcBef>
          <a:spcPct val="20000"/>
        </a:spcBef>
        <a:buFont typeface="Arial" pitchFamily="34" charset="0"/>
        <a:buChar char="•"/>
        <a:defRPr sz="3636" kern="1200">
          <a:solidFill>
            <a:schemeClr val="tx1"/>
          </a:solidFill>
          <a:latin typeface="+mn-lt"/>
          <a:ea typeface="+mn-ea"/>
          <a:cs typeface="+mn-cs"/>
        </a:defRPr>
      </a:lvl9pPr>
    </p:bodyStyle>
    <p:otherStyle>
      <a:defPPr>
        <a:defRPr lang="en-US"/>
      </a:defPPr>
      <a:lvl1pPr marL="0" algn="l" defTabSz="1662562" rtl="0" eaLnBrk="1" latinLnBrk="0" hangingPunct="1">
        <a:defRPr sz="3273" kern="1200">
          <a:solidFill>
            <a:schemeClr val="tx1"/>
          </a:solidFill>
          <a:latin typeface="+mn-lt"/>
          <a:ea typeface="+mn-ea"/>
          <a:cs typeface="+mn-cs"/>
        </a:defRPr>
      </a:lvl1pPr>
      <a:lvl2pPr marL="831281" algn="l" defTabSz="1662562" rtl="0" eaLnBrk="1" latinLnBrk="0" hangingPunct="1">
        <a:defRPr sz="3273" kern="1200">
          <a:solidFill>
            <a:schemeClr val="tx1"/>
          </a:solidFill>
          <a:latin typeface="+mn-lt"/>
          <a:ea typeface="+mn-ea"/>
          <a:cs typeface="+mn-cs"/>
        </a:defRPr>
      </a:lvl2pPr>
      <a:lvl3pPr marL="1662562" algn="l" defTabSz="1662562" rtl="0" eaLnBrk="1" latinLnBrk="0" hangingPunct="1">
        <a:defRPr sz="3273" kern="1200">
          <a:solidFill>
            <a:schemeClr val="tx1"/>
          </a:solidFill>
          <a:latin typeface="+mn-lt"/>
          <a:ea typeface="+mn-ea"/>
          <a:cs typeface="+mn-cs"/>
        </a:defRPr>
      </a:lvl3pPr>
      <a:lvl4pPr marL="2493843" algn="l" defTabSz="1662562" rtl="0" eaLnBrk="1" latinLnBrk="0" hangingPunct="1">
        <a:defRPr sz="3273" kern="1200">
          <a:solidFill>
            <a:schemeClr val="tx1"/>
          </a:solidFill>
          <a:latin typeface="+mn-lt"/>
          <a:ea typeface="+mn-ea"/>
          <a:cs typeface="+mn-cs"/>
        </a:defRPr>
      </a:lvl4pPr>
      <a:lvl5pPr marL="3325124" algn="l" defTabSz="1662562" rtl="0" eaLnBrk="1" latinLnBrk="0" hangingPunct="1">
        <a:defRPr sz="3273" kern="1200">
          <a:solidFill>
            <a:schemeClr val="tx1"/>
          </a:solidFill>
          <a:latin typeface="+mn-lt"/>
          <a:ea typeface="+mn-ea"/>
          <a:cs typeface="+mn-cs"/>
        </a:defRPr>
      </a:lvl5pPr>
      <a:lvl6pPr marL="4156405" algn="l" defTabSz="1662562" rtl="0" eaLnBrk="1" latinLnBrk="0" hangingPunct="1">
        <a:defRPr sz="3273" kern="1200">
          <a:solidFill>
            <a:schemeClr val="tx1"/>
          </a:solidFill>
          <a:latin typeface="+mn-lt"/>
          <a:ea typeface="+mn-ea"/>
          <a:cs typeface="+mn-cs"/>
        </a:defRPr>
      </a:lvl6pPr>
      <a:lvl7pPr marL="4987686" algn="l" defTabSz="1662562" rtl="0" eaLnBrk="1" latinLnBrk="0" hangingPunct="1">
        <a:defRPr sz="3273" kern="1200">
          <a:solidFill>
            <a:schemeClr val="tx1"/>
          </a:solidFill>
          <a:latin typeface="+mn-lt"/>
          <a:ea typeface="+mn-ea"/>
          <a:cs typeface="+mn-cs"/>
        </a:defRPr>
      </a:lvl7pPr>
      <a:lvl8pPr marL="5818967" algn="l" defTabSz="1662562" rtl="0" eaLnBrk="1" latinLnBrk="0" hangingPunct="1">
        <a:defRPr sz="3273" kern="1200">
          <a:solidFill>
            <a:schemeClr val="tx1"/>
          </a:solidFill>
          <a:latin typeface="+mn-lt"/>
          <a:ea typeface="+mn-ea"/>
          <a:cs typeface="+mn-cs"/>
        </a:defRPr>
      </a:lvl8pPr>
      <a:lvl9pPr marL="6650248" algn="l" defTabSz="1662562" rtl="0" eaLnBrk="1" latinLnBrk="0" hangingPunct="1">
        <a:defRPr sz="327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8.png"/><Relationship Id="rId18" Type="http://schemas.openxmlformats.org/officeDocument/2006/relationships/image" Target="../media/image23.png"/><Relationship Id="rId3" Type="http://schemas.openxmlformats.org/officeDocument/2006/relationships/image" Target="../media/image8.svg"/><Relationship Id="rId7" Type="http://schemas.openxmlformats.org/officeDocument/2006/relationships/image" Target="../media/image12.svg"/><Relationship Id="rId12" Type="http://schemas.openxmlformats.org/officeDocument/2006/relationships/image" Target="../media/image17.png"/><Relationship Id="rId17" Type="http://schemas.openxmlformats.org/officeDocument/2006/relationships/image" Target="../media/image22.png"/><Relationship Id="rId2" Type="http://schemas.openxmlformats.org/officeDocument/2006/relationships/image" Target="../media/image7.png"/><Relationship Id="rId16"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11.png"/><Relationship Id="rId11" Type="http://schemas.openxmlformats.org/officeDocument/2006/relationships/image" Target="../media/image16.svg"/><Relationship Id="rId5" Type="http://schemas.openxmlformats.org/officeDocument/2006/relationships/image" Target="../media/image10.svg"/><Relationship Id="rId15" Type="http://schemas.openxmlformats.org/officeDocument/2006/relationships/image" Target="../media/image20.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svg"/><Relationship Id="rId14" Type="http://schemas.openxmlformats.org/officeDocument/2006/relationships/image" Target="../media/image19.svg"/></Relationships>
</file>

<file path=ppt/slides/_rels/slide10.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5.svg"/><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60.svg"/><Relationship Id="rId3" Type="http://schemas.openxmlformats.org/officeDocument/2006/relationships/image" Target="../media/image56.svg"/><Relationship Id="rId7" Type="http://schemas.openxmlformats.org/officeDocument/2006/relationships/image" Target="../media/image59.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65.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66.png"/></Relationships>
</file>

<file path=ppt/slides/_rels/slide12.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8.pn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67.png"/><Relationship Id="rId5" Type="http://schemas.openxmlformats.org/officeDocument/2006/relationships/image" Target="../media/image25.svg"/><Relationship Id="rId4" Type="http://schemas.openxmlformats.org/officeDocument/2006/relationships/image" Target="../media/image24.png"/></Relationships>
</file>

<file path=ppt/slides/_rels/slide1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59.pn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69.png"/><Relationship Id="rId2" Type="http://schemas.openxmlformats.org/officeDocument/2006/relationships/image" Target="../media/image27.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60.sv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1.svg"/><Relationship Id="rId7" Type="http://schemas.openxmlformats.org/officeDocument/2006/relationships/image" Target="../media/image72.svg"/><Relationship Id="rId12" Type="http://schemas.openxmlformats.org/officeDocument/2006/relationships/image" Target="../media/image74.png"/><Relationship Id="rId2" Type="http://schemas.openxmlformats.org/officeDocument/2006/relationships/image" Target="../media/image70.png"/><Relationship Id="rId1" Type="http://schemas.openxmlformats.org/officeDocument/2006/relationships/slideLayout" Target="../slideLayouts/slideLayout18.xml"/><Relationship Id="rId6" Type="http://schemas.openxmlformats.org/officeDocument/2006/relationships/image" Target="../media/image9.png"/><Relationship Id="rId11" Type="http://schemas.openxmlformats.org/officeDocument/2006/relationships/image" Target="../media/image73.svg"/><Relationship Id="rId5" Type="http://schemas.openxmlformats.org/officeDocument/2006/relationships/image" Target="../media/image8.svg"/><Relationship Id="rId10" Type="http://schemas.openxmlformats.org/officeDocument/2006/relationships/image" Target="../media/image15.png"/><Relationship Id="rId4" Type="http://schemas.openxmlformats.org/officeDocument/2006/relationships/image" Target="../media/image7.png"/><Relationship Id="rId9" Type="http://schemas.openxmlformats.org/officeDocument/2006/relationships/image" Target="../media/image12.sv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2.xml.rels><?xml version="1.0" encoding="UTF-8" standalone="yes"?>
<Relationships xmlns="http://schemas.openxmlformats.org/package/2006/relationships"><Relationship Id="rId3" Type="http://schemas.openxmlformats.org/officeDocument/2006/relationships/image" Target="../media/image25.svg"/><Relationship Id="rId2" Type="http://schemas.openxmlformats.org/officeDocument/2006/relationships/image" Target="../media/image24.png"/><Relationship Id="rId1" Type="http://schemas.openxmlformats.org/officeDocument/2006/relationships/slideLayout" Target="../slideLayouts/slideLayout18.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1.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42.png"/></Relationships>
</file>

<file path=ppt/slides/_rels/slide5.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svg"/><Relationship Id="rId3" Type="http://schemas.openxmlformats.org/officeDocument/2006/relationships/image" Target="../media/image28.svg"/><Relationship Id="rId7" Type="http://schemas.openxmlformats.org/officeDocument/2006/relationships/image" Target="../media/image32.svg"/><Relationship Id="rId12" Type="http://schemas.openxmlformats.org/officeDocument/2006/relationships/image" Target="../media/image37.png"/><Relationship Id="rId2" Type="http://schemas.openxmlformats.org/officeDocument/2006/relationships/image" Target="../media/image27.png"/><Relationship Id="rId16" Type="http://schemas.openxmlformats.org/officeDocument/2006/relationships/image" Target="../media/image43.png"/><Relationship Id="rId1" Type="http://schemas.openxmlformats.org/officeDocument/2006/relationships/slideLayout" Target="../slideLayouts/slideLayout18.xml"/><Relationship Id="rId6" Type="http://schemas.openxmlformats.org/officeDocument/2006/relationships/image" Target="../media/image31.png"/><Relationship Id="rId11" Type="http://schemas.openxmlformats.org/officeDocument/2006/relationships/image" Target="../media/image36.svg"/><Relationship Id="rId5" Type="http://schemas.openxmlformats.org/officeDocument/2006/relationships/image" Target="../media/image30.svg"/><Relationship Id="rId15" Type="http://schemas.openxmlformats.org/officeDocument/2006/relationships/image" Target="../media/image40.sv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svg"/><Relationship Id="rId14" Type="http://schemas.openxmlformats.org/officeDocument/2006/relationships/image" Target="../media/image39.png"/></Relationships>
</file>

<file path=ppt/slides/_rels/slide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svg"/><Relationship Id="rId7" Type="http://schemas.openxmlformats.org/officeDocument/2006/relationships/image" Target="../media/image49.svg"/><Relationship Id="rId12" Type="http://schemas.openxmlformats.org/officeDocument/2006/relationships/image" Target="../media/image54.png"/><Relationship Id="rId2" Type="http://schemas.openxmlformats.org/officeDocument/2006/relationships/image" Target="../media/image44.png"/><Relationship Id="rId1" Type="http://schemas.openxmlformats.org/officeDocument/2006/relationships/slideLayout" Target="../slideLayouts/slideLayout18.xml"/><Relationship Id="rId6" Type="http://schemas.openxmlformats.org/officeDocument/2006/relationships/image" Target="../media/image48.png"/><Relationship Id="rId11" Type="http://schemas.openxmlformats.org/officeDocument/2006/relationships/image" Target="../media/image53.svg"/><Relationship Id="rId5" Type="http://schemas.openxmlformats.org/officeDocument/2006/relationships/image" Target="../media/image47.svg"/><Relationship Id="rId10" Type="http://schemas.openxmlformats.org/officeDocument/2006/relationships/image" Target="../media/image52.png"/><Relationship Id="rId4" Type="http://schemas.openxmlformats.org/officeDocument/2006/relationships/image" Target="../media/image46.png"/><Relationship Id="rId9" Type="http://schemas.openxmlformats.org/officeDocument/2006/relationships/image" Target="../media/image51.svg"/></Relationships>
</file>

<file path=ppt/slides/_rels/slide7.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6.svg"/><Relationship Id="rId7" Type="http://schemas.openxmlformats.org/officeDocument/2006/relationships/image" Target="../media/image58.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7.png"/><Relationship Id="rId5" Type="http://schemas.openxmlformats.org/officeDocument/2006/relationships/image" Target="../media/image25.svg"/><Relationship Id="rId4" Type="http://schemas.openxmlformats.org/officeDocument/2006/relationships/image" Target="../media/image24.png"/><Relationship Id="rId9" Type="http://schemas.openxmlformats.org/officeDocument/2006/relationships/image" Target="../media/image60.svg"/></Relationships>
</file>

<file path=ppt/slides/_rels/slide8.xml.rels><?xml version="1.0" encoding="UTF-8" standalone="yes"?>
<Relationships xmlns="http://schemas.openxmlformats.org/package/2006/relationships"><Relationship Id="rId3" Type="http://schemas.openxmlformats.org/officeDocument/2006/relationships/image" Target="../media/image53.svg"/><Relationship Id="rId7" Type="http://schemas.openxmlformats.org/officeDocument/2006/relationships/image" Target="../media/image64.png"/><Relationship Id="rId2" Type="http://schemas.openxmlformats.org/officeDocument/2006/relationships/image" Target="../media/image52.png"/><Relationship Id="rId1" Type="http://schemas.openxmlformats.org/officeDocument/2006/relationships/slideLayout" Target="../slideLayouts/slideLayout18.xml"/><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png"/></Relationships>
</file>

<file path=ppt/slides/_rels/slide9.xml.rels><?xml version="1.0" encoding="UTF-8" standalone="yes"?>
<Relationships xmlns="http://schemas.openxmlformats.org/package/2006/relationships"><Relationship Id="rId3" Type="http://schemas.openxmlformats.org/officeDocument/2006/relationships/image" Target="../media/image56.svg"/><Relationship Id="rId7" Type="http://schemas.openxmlformats.org/officeDocument/2006/relationships/image" Target="../media/image60.svg"/><Relationship Id="rId2" Type="http://schemas.openxmlformats.org/officeDocument/2006/relationships/image" Target="../media/image55.png"/><Relationship Id="rId1" Type="http://schemas.openxmlformats.org/officeDocument/2006/relationships/slideLayout" Target="../slideLayouts/slideLayout18.xml"/><Relationship Id="rId6" Type="http://schemas.openxmlformats.org/officeDocument/2006/relationships/image" Target="../media/image59.png"/><Relationship Id="rId5" Type="http://schemas.openxmlformats.org/officeDocument/2006/relationships/image" Target="../media/image25.svg"/><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1239483" y="484937"/>
            <a:ext cx="8153373" cy="6491907"/>
          </a:xfrm>
          <a:custGeom>
            <a:avLst/>
            <a:gdLst/>
            <a:ahLst/>
            <a:cxnLst/>
            <a:rect l="l" t="t" r="r" b="b"/>
            <a:pathLst>
              <a:path w="12230060" h="9737861">
                <a:moveTo>
                  <a:pt x="0" y="0"/>
                </a:moveTo>
                <a:lnTo>
                  <a:pt x="12230060" y="0"/>
                </a:lnTo>
                <a:lnTo>
                  <a:pt x="12230060" y="9737860"/>
                </a:lnTo>
                <a:lnTo>
                  <a:pt x="0" y="973786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1083877" y="1157480"/>
            <a:ext cx="8582201" cy="9511402"/>
          </a:xfrm>
          <a:custGeom>
            <a:avLst/>
            <a:gdLst/>
            <a:ahLst/>
            <a:cxnLst/>
            <a:rect l="l" t="t" r="r" b="b"/>
            <a:pathLst>
              <a:path w="12873302" h="14267103">
                <a:moveTo>
                  <a:pt x="0" y="0"/>
                </a:moveTo>
                <a:lnTo>
                  <a:pt x="12873302" y="0"/>
                </a:lnTo>
                <a:lnTo>
                  <a:pt x="12873302" y="14267103"/>
                </a:lnTo>
                <a:lnTo>
                  <a:pt x="0" y="1426710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541392" y="3612047"/>
            <a:ext cx="2917865" cy="4602270"/>
          </a:xfrm>
          <a:custGeom>
            <a:avLst/>
            <a:gdLst/>
            <a:ahLst/>
            <a:cxnLst/>
            <a:rect l="l" t="t" r="r" b="b"/>
            <a:pathLst>
              <a:path w="4376798" h="6903405">
                <a:moveTo>
                  <a:pt x="0" y="0"/>
                </a:moveTo>
                <a:lnTo>
                  <a:pt x="4376798" y="0"/>
                </a:lnTo>
                <a:lnTo>
                  <a:pt x="4376798" y="6903404"/>
                </a:lnTo>
                <a:lnTo>
                  <a:pt x="0" y="69034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Freeform 9"/>
          <p:cNvSpPr/>
          <p:nvPr/>
        </p:nvSpPr>
        <p:spPr>
          <a:xfrm>
            <a:off x="8056169" y="2861069"/>
            <a:ext cx="4681617" cy="3996931"/>
          </a:xfrm>
          <a:custGeom>
            <a:avLst/>
            <a:gdLst/>
            <a:ahLst/>
            <a:cxnLst/>
            <a:rect l="l" t="t" r="r" b="b"/>
            <a:pathLst>
              <a:path w="7022425" h="5995396">
                <a:moveTo>
                  <a:pt x="0" y="0"/>
                </a:moveTo>
                <a:lnTo>
                  <a:pt x="7022425" y="0"/>
                </a:lnTo>
                <a:lnTo>
                  <a:pt x="7022425" y="5995396"/>
                </a:lnTo>
                <a:lnTo>
                  <a:pt x="0" y="599539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grpSp>
        <p:nvGrpSpPr>
          <p:cNvPr id="17" name="Group 16">
            <a:extLst>
              <a:ext uri="{FF2B5EF4-FFF2-40B4-BE49-F238E27FC236}">
                <a16:creationId xmlns:a16="http://schemas.microsoft.com/office/drawing/2014/main" id="{A3B24B51-2BDD-55C0-BF4C-F83E52AA27E4}"/>
              </a:ext>
            </a:extLst>
          </p:cNvPr>
          <p:cNvGrpSpPr/>
          <p:nvPr/>
        </p:nvGrpSpPr>
        <p:grpSpPr>
          <a:xfrm>
            <a:off x="2376473" y="2217587"/>
            <a:ext cx="6700085" cy="1694835"/>
            <a:chOff x="2376473" y="2217587"/>
            <a:chExt cx="6700085" cy="1694835"/>
          </a:xfrm>
        </p:grpSpPr>
        <p:sp>
          <p:nvSpPr>
            <p:cNvPr id="6" name="Freeform 6"/>
            <p:cNvSpPr/>
            <p:nvPr/>
          </p:nvSpPr>
          <p:spPr>
            <a:xfrm>
              <a:off x="2714209" y="2291084"/>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4" name="Picture 13">
              <a:extLst>
                <a:ext uri="{FF2B5EF4-FFF2-40B4-BE49-F238E27FC236}">
                  <a16:creationId xmlns:a16="http://schemas.microsoft.com/office/drawing/2014/main" id="{F0070739-F6A8-D772-A37C-5D2A6C8E93ED}"/>
                </a:ext>
              </a:extLst>
            </p:cNvPr>
            <p:cNvPicPr>
              <a:picLocks noChangeAspect="1"/>
            </p:cNvPicPr>
            <p:nvPr/>
          </p:nvPicPr>
          <p:blipFill>
            <a:blip r:embed="rId12"/>
            <a:stretch>
              <a:fillRect/>
            </a:stretch>
          </p:blipFill>
          <p:spPr>
            <a:xfrm>
              <a:off x="2376473" y="2217587"/>
              <a:ext cx="6700085" cy="1694835"/>
            </a:xfrm>
            <a:prstGeom prst="rect">
              <a:avLst/>
            </a:prstGeom>
          </p:spPr>
        </p:pic>
      </p:grpSp>
      <p:grpSp>
        <p:nvGrpSpPr>
          <p:cNvPr id="16" name="Group 15">
            <a:extLst>
              <a:ext uri="{FF2B5EF4-FFF2-40B4-BE49-F238E27FC236}">
                <a16:creationId xmlns:a16="http://schemas.microsoft.com/office/drawing/2014/main" id="{2DC0B7C6-83DE-BF94-A440-49508ACA2879}"/>
              </a:ext>
            </a:extLst>
          </p:cNvPr>
          <p:cNvGrpSpPr/>
          <p:nvPr/>
        </p:nvGrpSpPr>
        <p:grpSpPr>
          <a:xfrm>
            <a:off x="2683091" y="3294105"/>
            <a:ext cx="6925248" cy="2027991"/>
            <a:chOff x="2683091" y="3294105"/>
            <a:chExt cx="6925248" cy="2027991"/>
          </a:xfrm>
        </p:grpSpPr>
        <p:sp>
          <p:nvSpPr>
            <p:cNvPr id="8" name="Freeform 8"/>
            <p:cNvSpPr/>
            <p:nvPr/>
          </p:nvSpPr>
          <p:spPr>
            <a:xfrm>
              <a:off x="2683091" y="3369799"/>
              <a:ext cx="6925248" cy="1952297"/>
            </a:xfrm>
            <a:custGeom>
              <a:avLst/>
              <a:gdLst/>
              <a:ahLst/>
              <a:cxnLst/>
              <a:rect l="l" t="t" r="r" b="b"/>
              <a:pathLst>
                <a:path w="10387872" h="2928445">
                  <a:moveTo>
                    <a:pt x="0" y="0"/>
                  </a:moveTo>
                  <a:lnTo>
                    <a:pt x="10387872" y="0"/>
                  </a:lnTo>
                  <a:lnTo>
                    <a:pt x="10387872" y="2928445"/>
                  </a:lnTo>
                  <a:lnTo>
                    <a:pt x="0" y="2928445"/>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pic>
          <p:nvPicPr>
            <p:cNvPr id="15" name="Picture 14">
              <a:extLst>
                <a:ext uri="{FF2B5EF4-FFF2-40B4-BE49-F238E27FC236}">
                  <a16:creationId xmlns:a16="http://schemas.microsoft.com/office/drawing/2014/main" id="{2DDDDF50-8C6A-F464-668A-B53E24F0B1E2}"/>
                </a:ext>
              </a:extLst>
            </p:cNvPr>
            <p:cNvPicPr>
              <a:picLocks noChangeAspect="1"/>
            </p:cNvPicPr>
            <p:nvPr/>
          </p:nvPicPr>
          <p:blipFill rotWithShape="1">
            <a:blip r:embed="rId15"/>
            <a:srcRect l="6715" t="16949" b="35469"/>
            <a:stretch/>
          </p:blipFill>
          <p:spPr>
            <a:xfrm>
              <a:off x="2769317" y="3294105"/>
              <a:ext cx="6779145" cy="1998707"/>
            </a:xfrm>
            <a:prstGeom prst="rect">
              <a:avLst/>
            </a:prstGeom>
          </p:spPr>
        </p:pic>
      </p:grpSp>
      <p:pic>
        <p:nvPicPr>
          <p:cNvPr id="10" name="Picture 9">
            <a:extLst>
              <a:ext uri="{FF2B5EF4-FFF2-40B4-BE49-F238E27FC236}">
                <a16:creationId xmlns:a16="http://schemas.microsoft.com/office/drawing/2014/main" id="{8FFA3296-7975-6347-8C2B-A028E23EABAA}"/>
              </a:ext>
            </a:extLst>
          </p:cNvPr>
          <p:cNvPicPr>
            <a:picLocks noChangeAspect="1"/>
          </p:cNvPicPr>
          <p:nvPr/>
        </p:nvPicPr>
        <p:blipFill>
          <a:blip r:embed="rId16"/>
          <a:stretch>
            <a:fillRect/>
          </a:stretch>
        </p:blipFill>
        <p:spPr>
          <a:xfrm>
            <a:off x="6788603" y="365201"/>
            <a:ext cx="3401863" cy="2566638"/>
          </a:xfrm>
          <a:prstGeom prst="rect">
            <a:avLst/>
          </a:prstGeom>
        </p:spPr>
      </p:pic>
      <p:pic>
        <p:nvPicPr>
          <p:cNvPr id="13" name="Picture 12">
            <a:extLst>
              <a:ext uri="{FF2B5EF4-FFF2-40B4-BE49-F238E27FC236}">
                <a16:creationId xmlns:a16="http://schemas.microsoft.com/office/drawing/2014/main" id="{9489BF9F-506D-2022-D913-615C7F949774}"/>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65343" y="-82773"/>
            <a:ext cx="1169506" cy="1169506"/>
          </a:xfrm>
          <a:prstGeom prst="rect">
            <a:avLst/>
          </a:prstGeom>
        </p:spPr>
      </p:pic>
      <p:pic>
        <p:nvPicPr>
          <p:cNvPr id="7" name="Picture 6">
            <a:extLst>
              <a:ext uri="{FF2B5EF4-FFF2-40B4-BE49-F238E27FC236}">
                <a16:creationId xmlns:a16="http://schemas.microsoft.com/office/drawing/2014/main" id="{E8124767-D214-B487-8E92-6AB4BEFB611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5082964" y="5468198"/>
            <a:ext cx="1433339" cy="147787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wipe(left)">
                                      <p:cBhvr>
                                        <p:cTn id="13" dur="500"/>
                                        <p:tgtEl>
                                          <p:spTgt spid="17"/>
                                        </p:tgtEl>
                                      </p:cBhvr>
                                    </p:animEffect>
                                  </p:childTnLst>
                                </p:cTn>
                              </p:par>
                            </p:childTnLst>
                          </p:cTn>
                        </p:par>
                        <p:par>
                          <p:cTn id="14" fill="hold">
                            <p:stCondLst>
                              <p:cond delay="1500"/>
                            </p:stCondLst>
                            <p:childTnLst>
                              <p:par>
                                <p:cTn id="15" presetID="42" presetClass="entr" presetSubtype="0" fill="hold" nodeType="after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66249" y="1391150"/>
            <a:ext cx="10409471" cy="3600986"/>
          </a:xfrm>
          <a:prstGeom prst="rect">
            <a:avLst/>
          </a:prstGeom>
        </p:spPr>
        <p:txBody>
          <a:bodyPr wrap="square" lIns="0" tIns="0" rIns="0" bIns="0" rtlCol="0" anchor="t">
            <a:spAutoFit/>
          </a:bodyPr>
          <a:lstStyle/>
          <a:p>
            <a:pPr marR="0" lvl="0" indent="4572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Còn chuyện này nữa. Hôm thi đấu bóng đá giữa hai đội lớp 4A và lớp 4B, mình cao nhất đội, lại có đồi “bàn tay nhựa” của thủ thành Minh Quang nên mình được phân công vị trí thủ môn, trông cũng oai ra phết. Các bạn gái trong lớp nói đùa là:” Thân gầy, ốm yếu, nhẹ người dễ bay cao bay xa,.. chỉ sợ nhé quá dám bay đi theo bóng lắm đó”. Không ngờ lời nói đùa ấy ứng nghiệm vô cùng. Ở hiệp hai, đội mình đang dẫn trước 1-0. Đội bạn vùng lên phản công quyết liệt. Một quả bóng sấm sét do thằng “Hùng xe tăng” sút đúng vào giữa cầu môn. Hải nhớ không? Mình lao ra bắt gọn quả bóng, lăn hai vòng. Mình cứ tưởng lăn ra ngoài, nào ngờ cú lăn “nghệ thuật” của mình đã vô tình gỡ hòa cho đội bạn. Lúc đó mình buồn và xấu hổ vô cùng. May mà có các bạn an ủi và thông cảm cho mình.</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R="0" lvl="0" indent="342900" algn="just"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Thôi, thư đã dài rồi hẹn lần sau nhé! Mình chúc đại gia đình Hải hạnh phúc.</a:t>
            </a:r>
          </a:p>
          <a:p>
            <a:pPr marL="0" marR="0" lvl="0" indent="0" algn="just" defTabSz="60963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23" normalizeH="0" baseline="0" noProof="0" dirty="0">
              <a:ln>
                <a:noFill/>
              </a:ln>
              <a:solidFill>
                <a:srgbClr val="285648"/>
              </a:solidFill>
              <a:effectLst/>
              <a:uLnTx/>
              <a:uFillTx/>
              <a:latin typeface="Cambria Bold"/>
              <a:ea typeface="+mn-ea"/>
              <a:cs typeface="+mn-cs"/>
            </a:endParaRPr>
          </a:p>
          <a:p>
            <a:pPr marL="0" marR="0" lvl="0" indent="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Bạn thân của Hải,</a:t>
            </a:r>
          </a:p>
          <a:p>
            <a:pPr marR="0" lvl="0" indent="5372100" algn="r" defTabSz="60963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23" normalizeH="0" baseline="0" noProof="0" dirty="0">
                <a:ln>
                  <a:noFill/>
                </a:ln>
                <a:solidFill>
                  <a:srgbClr val="285648"/>
                </a:solidFill>
                <a:effectLst/>
                <a:uLnTx/>
                <a:uFillTx/>
                <a:latin typeface="Cambria Bold"/>
                <a:ea typeface="+mn-ea"/>
                <a:cs typeface="+mn-cs"/>
              </a:rPr>
              <a:t>Quang Huy</a:t>
            </a:r>
            <a:endParaRPr kumimoji="0" lang="en-US" sz="1800" b="0" i="0" u="none" strike="noStrike" kern="1200" cap="none" spc="-23" normalizeH="0" baseline="0" noProof="0" dirty="0">
              <a:ln>
                <a:noFill/>
              </a:ln>
              <a:solidFill>
                <a:srgbClr val="285648"/>
              </a:solidFill>
              <a:effectLst/>
              <a:uLnTx/>
              <a:uFillTx/>
              <a:latin typeface="Cambria Bold"/>
              <a:ea typeface="+mn-ea"/>
              <a:cs typeface="+mn-cs"/>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09532" y="431390"/>
            <a:ext cx="1762544" cy="865173"/>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4068"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4068"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134742663"/>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5" name="TextBox 5"/>
          <p:cNvSpPr txBox="1"/>
          <p:nvPr/>
        </p:nvSpPr>
        <p:spPr>
          <a:xfrm>
            <a:off x="1972836" y="569025"/>
            <a:ext cx="5744804" cy="589905"/>
          </a:xfrm>
          <a:prstGeom prst="rect">
            <a:avLst/>
          </a:prstGeom>
        </p:spPr>
        <p:txBody>
          <a:bodyPr lIns="0" tIns="0" rIns="0" bIns="0" rtlCol="0" anchor="t">
            <a:spAutoFit/>
          </a:bodyPr>
          <a:lstStyle/>
          <a:p>
            <a:pPr algn="ctr" defTabSz="609630">
              <a:lnSpc>
                <a:spcPts val="4601"/>
              </a:lnSpc>
            </a:pPr>
            <a:r>
              <a:rPr lang="en-US" sz="3866" spc="-23" dirty="0" err="1">
                <a:solidFill>
                  <a:srgbClr val="285648"/>
                </a:solidFill>
                <a:latin typeface="Cambria Bold"/>
              </a:rPr>
              <a:t>Kiểm</a:t>
            </a:r>
            <a:r>
              <a:rPr lang="en-US" sz="3866" spc="-23" dirty="0">
                <a:solidFill>
                  <a:srgbClr val="285648"/>
                </a:solidFill>
                <a:latin typeface="Cambria Bold"/>
              </a:rPr>
              <a:t> </a:t>
            </a:r>
            <a:r>
              <a:rPr lang="en-US" sz="3866" spc="-23" dirty="0" err="1">
                <a:solidFill>
                  <a:srgbClr val="285648"/>
                </a:solidFill>
                <a:latin typeface="Cambria Bold"/>
              </a:rPr>
              <a:t>tra</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endParaRPr lang="en-US" sz="3866" spc="-23" dirty="0">
              <a:solidFill>
                <a:srgbClr val="285648"/>
              </a:solidFill>
              <a:latin typeface="Cambria Bold"/>
            </a:endParaRPr>
          </a:p>
        </p:txBody>
      </p:sp>
      <p:sp>
        <p:nvSpPr>
          <p:cNvPr id="11" name="Freeform 11"/>
          <p:cNvSpPr/>
          <p:nvPr/>
        </p:nvSpPr>
        <p:spPr>
          <a:xfrm>
            <a:off x="1030587" y="3056592"/>
            <a:ext cx="10475613" cy="1267695"/>
          </a:xfrm>
          <a:custGeom>
            <a:avLst/>
            <a:gdLst/>
            <a:ahLst/>
            <a:cxnLst/>
            <a:rect l="l" t="t" r="r" b="b"/>
            <a:pathLst>
              <a:path w="15713420" h="1901542">
                <a:moveTo>
                  <a:pt x="0" y="0"/>
                </a:moveTo>
                <a:lnTo>
                  <a:pt x="15713420" y="0"/>
                </a:lnTo>
                <a:lnTo>
                  <a:pt x="15713420" y="1901542"/>
                </a:lnTo>
                <a:lnTo>
                  <a:pt x="0" y="1901542"/>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741052" y="1502642"/>
            <a:ext cx="10122758" cy="1116186"/>
            <a:chOff x="1741052" y="1502642"/>
            <a:chExt cx="10122758" cy="111618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2066795" y="1693712"/>
              <a:ext cx="9797015"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a) </a:t>
              </a:r>
              <a:r>
                <a:rPr lang="en-US" sz="4068" spc="-24" dirty="0" err="1">
                  <a:solidFill>
                    <a:srgbClr val="000000"/>
                  </a:solidFill>
                  <a:latin typeface="Cambria Bold"/>
                </a:rPr>
                <a:t>Đọc</a:t>
              </a:r>
              <a:r>
                <a:rPr lang="en-US" sz="4068" spc="-24" dirty="0">
                  <a:solidFill>
                    <a:srgbClr val="000000"/>
                  </a:solidFill>
                  <a:latin typeface="Cambria Bold"/>
                </a:rPr>
                <a:t> </a:t>
              </a:r>
              <a:r>
                <a:rPr lang="en-US" sz="4068" spc="-24" dirty="0" err="1">
                  <a:solidFill>
                    <a:srgbClr val="000000"/>
                  </a:solidFill>
                  <a:latin typeface="Cambria Bold"/>
                </a:rPr>
                <a:t>lại</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làm</a:t>
              </a:r>
              <a:r>
                <a:rPr lang="en-US" sz="4068" spc="-24" dirty="0">
                  <a:solidFill>
                    <a:srgbClr val="000000"/>
                  </a:solidFill>
                  <a:latin typeface="Cambria Bold"/>
                </a:rPr>
                <a:t> </a:t>
              </a:r>
              <a:r>
                <a:rPr lang="en-US" sz="4068" spc="-24" dirty="0" err="1">
                  <a:solidFill>
                    <a:srgbClr val="000000"/>
                  </a:solidFill>
                  <a:latin typeface="Cambria Bold"/>
                </a:rPr>
                <a:t>của</a:t>
              </a:r>
              <a:r>
                <a:rPr lang="en-US" sz="4068" spc="-24" dirty="0">
                  <a:solidFill>
                    <a:srgbClr val="000000"/>
                  </a:solidFill>
                  <a:latin typeface="Cambria Bold"/>
                </a:rPr>
                <a:t> </a:t>
              </a:r>
              <a:r>
                <a:rPr lang="en-US" sz="4068" spc="-24" dirty="0" err="1">
                  <a:solidFill>
                    <a:srgbClr val="000000"/>
                  </a:solidFill>
                  <a:latin typeface="Cambria Bold"/>
                </a:rPr>
                <a:t>em</a:t>
              </a:r>
              <a:r>
                <a:rPr lang="en-US" sz="4068" spc="-24" dirty="0">
                  <a:solidFill>
                    <a:srgbClr val="000000"/>
                  </a:solidFill>
                  <a:latin typeface="Cambria Bold"/>
                </a:rPr>
                <a:t> </a:t>
              </a:r>
              <a:r>
                <a:rPr lang="en-US" sz="4068" spc="-24" dirty="0" err="1">
                  <a:solidFill>
                    <a:srgbClr val="000000"/>
                  </a:solidFill>
                  <a:latin typeface="Cambria Bold"/>
                </a:rPr>
                <a:t>để</a:t>
              </a:r>
              <a:r>
                <a:rPr lang="en-US" sz="4068" spc="-24" dirty="0">
                  <a:solidFill>
                    <a:srgbClr val="000000"/>
                  </a:solidFill>
                  <a:latin typeface="Cambria Bold"/>
                </a:rPr>
                <a:t> </a:t>
              </a:r>
              <a:r>
                <a:rPr lang="en-US" sz="4068" spc="-24" dirty="0" err="1">
                  <a:solidFill>
                    <a:srgbClr val="000000"/>
                  </a:solidFill>
                  <a:latin typeface="Cambria Bold"/>
                </a:rPr>
                <a:t>phát</a:t>
              </a:r>
              <a:r>
                <a:rPr lang="en-US" sz="4068" spc="-24" dirty="0">
                  <a:solidFill>
                    <a:srgbClr val="000000"/>
                  </a:solidFill>
                  <a:latin typeface="Cambria Bold"/>
                </a:rPr>
                <a:t> </a:t>
              </a:r>
              <a:r>
                <a:rPr lang="en-US" sz="4068" spc="-24" dirty="0" err="1">
                  <a:solidFill>
                    <a:srgbClr val="000000"/>
                  </a:solidFill>
                  <a:latin typeface="Cambria Bold"/>
                </a:rPr>
                <a:t>hiện</a:t>
              </a:r>
              <a:r>
                <a:rPr lang="en-US" sz="4068" spc="-24" dirty="0">
                  <a:solidFill>
                    <a:srgbClr val="000000"/>
                  </a:solidFill>
                  <a:latin typeface="Cambria Bold"/>
                </a:rPr>
                <a:t> </a:t>
              </a:r>
              <a:r>
                <a:rPr lang="en-US" sz="4068" spc="-24" dirty="0" err="1">
                  <a:solidFill>
                    <a:srgbClr val="000000"/>
                  </a:solidFill>
                  <a:latin typeface="Cambria Bold"/>
                </a:rPr>
                <a:t>lỗi</a:t>
              </a:r>
              <a:endParaRPr lang="en-US" sz="4068" spc="-24" dirty="0">
                <a:solidFill>
                  <a:srgbClr val="000000"/>
                </a:solidFill>
                <a:latin typeface="Cambria Bold"/>
              </a:endParaRPr>
            </a:p>
          </p:txBody>
        </p:sp>
      </p:grpSp>
      <p:grpSp>
        <p:nvGrpSpPr>
          <p:cNvPr id="16" name="Group 15">
            <a:extLst>
              <a:ext uri="{FF2B5EF4-FFF2-40B4-BE49-F238E27FC236}">
                <a16:creationId xmlns:a16="http://schemas.microsoft.com/office/drawing/2014/main" id="{D644A3C9-675B-51D8-D619-E5845E59F319}"/>
              </a:ext>
            </a:extLst>
          </p:cNvPr>
          <p:cNvGrpSpPr/>
          <p:nvPr/>
        </p:nvGrpSpPr>
        <p:grpSpPr>
          <a:xfrm>
            <a:off x="1225410" y="5067237"/>
            <a:ext cx="4869367" cy="1031493"/>
            <a:chOff x="1225410" y="5067237"/>
            <a:chExt cx="4869367" cy="1031493"/>
          </a:xfrm>
        </p:grpSpPr>
        <p:sp>
          <p:nvSpPr>
            <p:cNvPr id="13" name="Freeform 13"/>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sp>
          <p:nvSpPr>
            <p:cNvPr id="14" name="TextBox 14"/>
            <p:cNvSpPr txBox="1"/>
            <p:nvPr/>
          </p:nvSpPr>
          <p:spPr>
            <a:xfrm>
              <a:off x="1514360" y="5269250"/>
              <a:ext cx="4580417" cy="615553"/>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b) </a:t>
              </a:r>
              <a:r>
                <a:rPr lang="en-US" sz="4068" spc="-24" dirty="0" err="1">
                  <a:solidFill>
                    <a:srgbClr val="000000"/>
                  </a:solidFill>
                  <a:latin typeface="Cambria Bold"/>
                </a:rPr>
                <a:t>Sửa</a:t>
              </a:r>
              <a:r>
                <a:rPr lang="en-US" sz="4068" spc="-24" dirty="0">
                  <a:solidFill>
                    <a:srgbClr val="000000"/>
                  </a:solidFill>
                  <a:latin typeface="Cambria Bold"/>
                </a:rPr>
                <a:t> </a:t>
              </a:r>
              <a:r>
                <a:rPr lang="en-US" sz="4068" spc="-24" dirty="0" err="1">
                  <a:solidFill>
                    <a:srgbClr val="000000"/>
                  </a:solidFill>
                  <a:latin typeface="Cambria Bold"/>
                </a:rPr>
                <a:t>lỗi</a:t>
              </a:r>
              <a:r>
                <a:rPr lang="en-US" sz="4068" spc="-24" dirty="0">
                  <a:solidFill>
                    <a:srgbClr val="000000"/>
                  </a:solidFill>
                  <a:latin typeface="Cambria Bold"/>
                </a:rPr>
                <a:t> (</a:t>
              </a:r>
              <a:r>
                <a:rPr lang="en-US" sz="4068" spc="-24" dirty="0" err="1">
                  <a:solidFill>
                    <a:srgbClr val="000000"/>
                  </a:solidFill>
                  <a:latin typeface="Cambria Bold"/>
                </a:rPr>
                <a:t>nếu</a:t>
              </a:r>
              <a:r>
                <a:rPr lang="en-US" sz="4068" spc="-24" dirty="0">
                  <a:solidFill>
                    <a:srgbClr val="000000"/>
                  </a:solidFill>
                  <a:latin typeface="Cambria Bold"/>
                </a:rPr>
                <a:t> </a:t>
              </a:r>
              <a:r>
                <a:rPr lang="en-US" sz="4068" spc="-24" dirty="0" err="1">
                  <a:solidFill>
                    <a:srgbClr val="000000"/>
                  </a:solidFill>
                  <a:latin typeface="Cambria Bold"/>
                </a:rPr>
                <a:t>có</a:t>
              </a:r>
              <a:r>
                <a:rPr lang="en-US" sz="4068" spc="-24" dirty="0">
                  <a:solidFill>
                    <a:srgbClr val="000000"/>
                  </a:solidFill>
                  <a:latin typeface="Cambria Bold"/>
                </a:rPr>
                <a:t>)</a:t>
              </a:r>
            </a:p>
          </p:txBody>
        </p:sp>
      </p:grpSp>
      <p:pic>
        <p:nvPicPr>
          <p:cNvPr id="17" name="Picture 16">
            <a:extLst>
              <a:ext uri="{FF2B5EF4-FFF2-40B4-BE49-F238E27FC236}">
                <a16:creationId xmlns:a16="http://schemas.microsoft.com/office/drawing/2014/main" id="{E16E45C6-1180-59E9-E299-00F9342C6308}"/>
              </a:ext>
            </a:extLst>
          </p:cNvPr>
          <p:cNvPicPr>
            <a:picLocks noChangeAspect="1"/>
          </p:cNvPicPr>
          <p:nvPr/>
        </p:nvPicPr>
        <p:blipFill>
          <a:blip r:embed="rId9"/>
          <a:stretch>
            <a:fillRect/>
          </a:stretch>
        </p:blipFill>
        <p:spPr>
          <a:xfrm>
            <a:off x="852886" y="218852"/>
            <a:ext cx="1322947" cy="160338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wipe(left)">
                                      <p:cBhvr>
                                        <p:cTn id="15" dur="500"/>
                                        <p:tgtEl>
                                          <p:spTgt spid="15"/>
                                        </p:tgtEl>
                                      </p:cBhvr>
                                    </p:animEffect>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grpId="0"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fade">
                                      <p:cBhvr>
                                        <p:cTn id="20" dur="1000"/>
                                        <p:tgtEl>
                                          <p:spTgt spid="11"/>
                                        </p:tgtEl>
                                      </p:cBhvr>
                                    </p:animEffect>
                                    <p:anim calcmode="lin" valueType="num">
                                      <p:cBhvr>
                                        <p:cTn id="21" dur="1000" fill="hold"/>
                                        <p:tgtEl>
                                          <p:spTgt spid="11"/>
                                        </p:tgtEl>
                                        <p:attrNameLst>
                                          <p:attrName>ppt_x</p:attrName>
                                        </p:attrNameLst>
                                      </p:cBhvr>
                                      <p:tavLst>
                                        <p:tav tm="0">
                                          <p:val>
                                            <p:strVal val="#ppt_x"/>
                                          </p:val>
                                        </p:tav>
                                        <p:tav tm="100000">
                                          <p:val>
                                            <p:strVal val="#ppt_x"/>
                                          </p:val>
                                        </p:tav>
                                      </p:tavLst>
                                    </p:anim>
                                    <p:anim calcmode="lin" valueType="num">
                                      <p:cBhvr>
                                        <p:cTn id="22"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6"/>
                                        </p:tgtEl>
                                        <p:attrNameLst>
                                          <p:attrName>style.visibility</p:attrName>
                                        </p:attrNameLst>
                                      </p:cBhvr>
                                      <p:to>
                                        <p:strVal val="visible"/>
                                      </p:to>
                                    </p:set>
                                    <p:animEffect transition="in" filter="wipe(left)">
                                      <p:cBhvr>
                                        <p:cTn id="2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7" name="Freeform 7"/>
          <p:cNvSpPr/>
          <p:nvPr/>
        </p:nvSpPr>
        <p:spPr>
          <a:xfrm>
            <a:off x="3517920" y="2166512"/>
            <a:ext cx="5156160" cy="4356955"/>
          </a:xfrm>
          <a:custGeom>
            <a:avLst/>
            <a:gdLst/>
            <a:ahLst/>
            <a:cxnLst/>
            <a:rect l="l" t="t" r="r" b="b"/>
            <a:pathLst>
              <a:path w="7734240" h="6535433">
                <a:moveTo>
                  <a:pt x="0" y="0"/>
                </a:moveTo>
                <a:lnTo>
                  <a:pt x="7734240" y="0"/>
                </a:lnTo>
                <a:lnTo>
                  <a:pt x="7734240" y="6535433"/>
                </a:lnTo>
                <a:lnTo>
                  <a:pt x="0" y="6535433"/>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433135" y="512831"/>
            <a:ext cx="8542720" cy="1179810"/>
          </a:xfrm>
          <a:prstGeom prst="rect">
            <a:avLst/>
          </a:prstGeom>
        </p:spPr>
        <p:txBody>
          <a:bodyPr wrap="square" lIns="0" tIns="0" rIns="0" bIns="0" rtlCol="0" anchor="t">
            <a:spAutoFit/>
          </a:bodyPr>
          <a:lstStyle/>
          <a:p>
            <a:pPr algn="ctr" defTabSz="609630">
              <a:lnSpc>
                <a:spcPts val="4601"/>
              </a:lnSpc>
            </a:pPr>
            <a:r>
              <a:rPr lang="en-US" sz="3866" spc="-23" dirty="0">
                <a:solidFill>
                  <a:srgbClr val="285648"/>
                </a:solidFill>
                <a:latin typeface="Cambria Bold"/>
              </a:rPr>
              <a:t>Nghe </a:t>
            </a:r>
            <a:r>
              <a:rPr lang="en-US" sz="3866" spc="-23" dirty="0" err="1">
                <a:solidFill>
                  <a:srgbClr val="285648"/>
                </a:solidFill>
                <a:latin typeface="Cambria Bold"/>
              </a:rPr>
              <a:t>thầy</a:t>
            </a:r>
            <a:r>
              <a:rPr lang="en-US" sz="3866" spc="-23" dirty="0">
                <a:solidFill>
                  <a:srgbClr val="285648"/>
                </a:solidFill>
                <a:latin typeface="Cambria Bold"/>
              </a:rPr>
              <a:t> </a:t>
            </a:r>
            <a:r>
              <a:rPr lang="en-US" sz="3866" spc="-23" dirty="0" err="1">
                <a:solidFill>
                  <a:srgbClr val="285648"/>
                </a:solidFill>
                <a:latin typeface="Cambria Bold"/>
              </a:rPr>
              <a:t>cô</a:t>
            </a:r>
            <a:r>
              <a:rPr lang="en-US" sz="3866" spc="-23" dirty="0">
                <a:solidFill>
                  <a:srgbClr val="285648"/>
                </a:solidFill>
                <a:latin typeface="Cambria Bold"/>
              </a:rPr>
              <a:t> </a:t>
            </a:r>
            <a:r>
              <a:rPr lang="en-US" sz="3866" spc="-23" dirty="0" err="1">
                <a:solidFill>
                  <a:srgbClr val="285648"/>
                </a:solidFill>
                <a:latin typeface="Cambria Bold"/>
              </a:rPr>
              <a:t>nhận</a:t>
            </a:r>
            <a:r>
              <a:rPr lang="en-US" sz="3866" spc="-23" dirty="0">
                <a:solidFill>
                  <a:srgbClr val="285648"/>
                </a:solidFill>
                <a:latin typeface="Cambria Bold"/>
              </a:rPr>
              <a:t> </a:t>
            </a:r>
            <a:r>
              <a:rPr lang="en-US" sz="3866" spc="-23" dirty="0" err="1">
                <a:solidFill>
                  <a:srgbClr val="285648"/>
                </a:solidFill>
                <a:latin typeface="Cambria Bold"/>
              </a:rPr>
              <a:t>xét</a:t>
            </a:r>
            <a:r>
              <a:rPr lang="en-US" sz="3866" spc="-23" dirty="0">
                <a:solidFill>
                  <a:srgbClr val="285648"/>
                </a:solidFill>
                <a:latin typeface="Cambria Bold"/>
              </a:rPr>
              <a:t> </a:t>
            </a:r>
            <a:r>
              <a:rPr lang="en-US" sz="3866" spc="-23" dirty="0" err="1">
                <a:solidFill>
                  <a:srgbClr val="285648"/>
                </a:solidFill>
                <a:latin typeface="Cambria Bold"/>
              </a:rPr>
              <a:t>bài</a:t>
            </a:r>
            <a:r>
              <a:rPr lang="en-US" sz="3866" spc="-23" dirty="0">
                <a:solidFill>
                  <a:srgbClr val="285648"/>
                </a:solidFill>
                <a:latin typeface="Cambria Bold"/>
              </a:rPr>
              <a:t> </a:t>
            </a:r>
            <a:r>
              <a:rPr lang="en-US" sz="3866" spc="-23" dirty="0" err="1">
                <a:solidFill>
                  <a:srgbClr val="285648"/>
                </a:solidFill>
                <a:latin typeface="Cambria Bold"/>
              </a:rPr>
              <a:t>làm</a:t>
            </a:r>
            <a:r>
              <a:rPr lang="en-US" sz="3866" spc="-23" dirty="0">
                <a:solidFill>
                  <a:srgbClr val="285648"/>
                </a:solidFill>
                <a:latin typeface="Cambria Bold"/>
              </a:rPr>
              <a:t> </a:t>
            </a:r>
            <a:r>
              <a:rPr lang="en-US" sz="3866" spc="-23" dirty="0" err="1">
                <a:solidFill>
                  <a:srgbClr val="285648"/>
                </a:solidFill>
                <a:latin typeface="Cambria Bold"/>
              </a:rPr>
              <a:t>và</a:t>
            </a:r>
            <a:r>
              <a:rPr lang="en-US" sz="3866" spc="-23" dirty="0">
                <a:solidFill>
                  <a:srgbClr val="285648"/>
                </a:solidFill>
                <a:latin typeface="Cambria Bold"/>
              </a:rPr>
              <a:t> </a:t>
            </a:r>
            <a:r>
              <a:rPr lang="en-US" sz="3866" spc="-23" dirty="0" err="1">
                <a:solidFill>
                  <a:srgbClr val="285648"/>
                </a:solidFill>
                <a:latin typeface="Cambria Bold"/>
              </a:rPr>
              <a:t>chỉnh</a:t>
            </a:r>
            <a:r>
              <a:rPr lang="en-US" sz="3866" spc="-23" dirty="0">
                <a:solidFill>
                  <a:srgbClr val="285648"/>
                </a:solidFill>
                <a:latin typeface="Cambria Bold"/>
              </a:rPr>
              <a:t> </a:t>
            </a:r>
            <a:r>
              <a:rPr lang="en-US" sz="3866" spc="-23" dirty="0" err="1">
                <a:solidFill>
                  <a:srgbClr val="285648"/>
                </a:solidFill>
                <a:latin typeface="Cambria Bold"/>
              </a:rPr>
              <a:t>sửa</a:t>
            </a:r>
            <a:r>
              <a:rPr lang="en-US" sz="3866" spc="-23" dirty="0">
                <a:solidFill>
                  <a:srgbClr val="285648"/>
                </a:solidFill>
                <a:latin typeface="Cambria Bold"/>
              </a:rPr>
              <a:t> </a:t>
            </a:r>
            <a:r>
              <a:rPr lang="en-US" sz="3866" spc="-23" dirty="0" err="1">
                <a:solidFill>
                  <a:srgbClr val="285648"/>
                </a:solidFill>
                <a:latin typeface="Cambria Bold"/>
              </a:rPr>
              <a:t>theo</a:t>
            </a:r>
            <a:r>
              <a:rPr lang="en-US" sz="3866" spc="-23" dirty="0">
                <a:solidFill>
                  <a:srgbClr val="285648"/>
                </a:solidFill>
                <a:latin typeface="Cambria Bold"/>
              </a:rPr>
              <a:t> </a:t>
            </a:r>
            <a:r>
              <a:rPr lang="en-US" sz="3866" spc="-23" dirty="0" err="1">
                <a:solidFill>
                  <a:srgbClr val="285648"/>
                </a:solidFill>
                <a:latin typeface="Cambria Bold"/>
              </a:rPr>
              <a:t>góp</a:t>
            </a:r>
            <a:r>
              <a:rPr lang="en-US" sz="3866" spc="-23" dirty="0">
                <a:solidFill>
                  <a:srgbClr val="285648"/>
                </a:solidFill>
                <a:latin typeface="Cambria Bold"/>
              </a:rPr>
              <a:t> ý</a:t>
            </a:r>
          </a:p>
        </p:txBody>
      </p:sp>
      <p:grpSp>
        <p:nvGrpSpPr>
          <p:cNvPr id="8" name="Group 7">
            <a:extLst>
              <a:ext uri="{FF2B5EF4-FFF2-40B4-BE49-F238E27FC236}">
                <a16:creationId xmlns:a16="http://schemas.microsoft.com/office/drawing/2014/main" id="{B2BBEFEB-C7C5-E9CD-26FA-68F6D8AB8E55}"/>
              </a:ext>
            </a:extLst>
          </p:cNvPr>
          <p:cNvGrpSpPr/>
          <p:nvPr/>
        </p:nvGrpSpPr>
        <p:grpSpPr>
          <a:xfrm>
            <a:off x="1016043" y="334533"/>
            <a:ext cx="1322947" cy="1603387"/>
            <a:chOff x="1016043" y="334533"/>
            <a:chExt cx="1322947" cy="1603387"/>
          </a:xfrm>
        </p:grpSpPr>
        <p:grpSp>
          <p:nvGrpSpPr>
            <p:cNvPr id="4" name="Group 4"/>
            <p:cNvGrpSpPr/>
            <p:nvPr/>
          </p:nvGrpSpPr>
          <p:grpSpPr>
            <a:xfrm>
              <a:off x="1216145" y="531797"/>
              <a:ext cx="1028700" cy="1028700"/>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pic>
          <p:nvPicPr>
            <p:cNvPr id="11" name="Picture 10">
              <a:extLst>
                <a:ext uri="{FF2B5EF4-FFF2-40B4-BE49-F238E27FC236}">
                  <a16:creationId xmlns:a16="http://schemas.microsoft.com/office/drawing/2014/main" id="{7BE4EE98-F347-B776-56A9-6AD9F06308FE}"/>
                </a:ext>
              </a:extLst>
            </p:cNvPr>
            <p:cNvPicPr>
              <a:picLocks noChangeAspect="1"/>
            </p:cNvPicPr>
            <p:nvPr/>
          </p:nvPicPr>
          <p:blipFill>
            <a:blip r:embed="rId7"/>
            <a:stretch>
              <a:fillRect/>
            </a:stretch>
          </p:blipFill>
          <p:spPr>
            <a:xfrm>
              <a:off x="1016043" y="334533"/>
              <a:ext cx="1322947" cy="160338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grpId="0" nodeType="after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338418" y="345338"/>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14" name="Group 13">
            <a:extLst>
              <a:ext uri="{FF2B5EF4-FFF2-40B4-BE49-F238E27FC236}">
                <a16:creationId xmlns:a16="http://schemas.microsoft.com/office/drawing/2014/main" id="{B015C7DD-876F-CC59-9B04-0C060CA00143}"/>
              </a:ext>
            </a:extLst>
          </p:cNvPr>
          <p:cNvGrpSpPr/>
          <p:nvPr/>
        </p:nvGrpSpPr>
        <p:grpSpPr>
          <a:xfrm>
            <a:off x="2662460" y="1163437"/>
            <a:ext cx="6790698" cy="3694496"/>
            <a:chOff x="2662460" y="1163437"/>
            <a:chExt cx="6790698" cy="3694496"/>
          </a:xfrm>
        </p:grpSpPr>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7" name="Picture 6">
              <a:extLst>
                <a:ext uri="{FF2B5EF4-FFF2-40B4-BE49-F238E27FC236}">
                  <a16:creationId xmlns:a16="http://schemas.microsoft.com/office/drawing/2014/main" id="{21064F35-0151-19EE-5244-12D33D5EFF33}"/>
                </a:ext>
              </a:extLst>
            </p:cNvPr>
            <p:cNvPicPr>
              <a:picLocks noChangeAspect="1"/>
            </p:cNvPicPr>
            <p:nvPr/>
          </p:nvPicPr>
          <p:blipFill>
            <a:blip r:embed="rId12"/>
            <a:stretch>
              <a:fillRect/>
            </a:stretch>
          </p:blipFill>
          <p:spPr>
            <a:xfrm>
              <a:off x="2870936" y="1163437"/>
              <a:ext cx="6450127" cy="3694496"/>
            </a:xfrm>
            <a:prstGeom prst="rect">
              <a:avLst/>
            </a:prstGeom>
          </p:spPr>
        </p:pic>
      </p:grpSp>
      <p:grpSp>
        <p:nvGrpSpPr>
          <p:cNvPr id="8" name="Group 7">
            <a:extLst>
              <a:ext uri="{FF2B5EF4-FFF2-40B4-BE49-F238E27FC236}">
                <a16:creationId xmlns:a16="http://schemas.microsoft.com/office/drawing/2014/main" id="{9ACC0042-6463-C3C7-948C-136BC9256EE5}"/>
              </a:ext>
            </a:extLst>
          </p:cNvPr>
          <p:cNvGrpSpPr/>
          <p:nvPr/>
        </p:nvGrpSpPr>
        <p:grpSpPr>
          <a:xfrm>
            <a:off x="2621188" y="4032529"/>
            <a:ext cx="7527498" cy="877182"/>
            <a:chOff x="1225410" y="5067237"/>
            <a:chExt cx="4773945" cy="1031493"/>
          </a:xfrm>
        </p:grpSpPr>
        <p:sp>
          <p:nvSpPr>
            <p:cNvPr id="9" name="Freeform 13">
              <a:extLst>
                <a:ext uri="{FF2B5EF4-FFF2-40B4-BE49-F238E27FC236}">
                  <a16:creationId xmlns:a16="http://schemas.microsoft.com/office/drawing/2014/main" id="{14897F5F-4D4E-45C5-FD55-6151F606047E}"/>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0" name="TextBox 14">
              <a:extLst>
                <a:ext uri="{FF2B5EF4-FFF2-40B4-BE49-F238E27FC236}">
                  <a16:creationId xmlns:a16="http://schemas.microsoft.com/office/drawing/2014/main" id="{90160738-BD8F-9E28-75B2-CCED5A24B5A1}"/>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a:solidFill>
                    <a:srgbClr val="000000"/>
                  </a:solidFill>
                  <a:latin typeface="Cambria Bold"/>
                </a:rPr>
                <a:t>Chia </a:t>
              </a:r>
              <a:r>
                <a:rPr lang="en-US" sz="4068" spc="-24" dirty="0" err="1">
                  <a:solidFill>
                    <a:srgbClr val="000000"/>
                  </a:solidFill>
                  <a:latin typeface="Cambria Bold"/>
                </a:rPr>
                <a:t>sẻ</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học</a:t>
              </a:r>
              <a:r>
                <a:rPr lang="en-US" sz="4068" spc="-24" dirty="0">
                  <a:solidFill>
                    <a:srgbClr val="000000"/>
                  </a:solidFill>
                  <a:latin typeface="Cambria Bold"/>
                </a:rPr>
                <a:t> </a:t>
              </a:r>
              <a:r>
                <a:rPr lang="en-US" sz="4068" spc="-24" dirty="0" err="1">
                  <a:solidFill>
                    <a:srgbClr val="000000"/>
                  </a:solidFill>
                  <a:latin typeface="Cambria Bold"/>
                </a:rPr>
                <a:t>với</a:t>
              </a:r>
              <a:r>
                <a:rPr lang="en-US" sz="4068" spc="-24" dirty="0">
                  <a:solidFill>
                    <a:srgbClr val="000000"/>
                  </a:solidFill>
                  <a:latin typeface="Cambria Bold"/>
                </a:rPr>
                <a:t> </a:t>
              </a:r>
              <a:r>
                <a:rPr lang="en-US" sz="4068" spc="-24" dirty="0" err="1">
                  <a:solidFill>
                    <a:srgbClr val="000000"/>
                  </a:solidFill>
                  <a:latin typeface="Cambria Bold"/>
                </a:rPr>
                <a:t>người</a:t>
              </a:r>
              <a:r>
                <a:rPr lang="en-US" sz="4068" spc="-24" dirty="0">
                  <a:solidFill>
                    <a:srgbClr val="000000"/>
                  </a:solidFill>
                  <a:latin typeface="Cambria Bold"/>
                </a:rPr>
                <a:t> </a:t>
              </a:r>
              <a:r>
                <a:rPr lang="en-US" sz="4068" spc="-24" dirty="0" err="1">
                  <a:solidFill>
                    <a:srgbClr val="000000"/>
                  </a:solidFill>
                  <a:latin typeface="Cambria Bold"/>
                </a:rPr>
                <a:t>thân</a:t>
              </a:r>
              <a:endParaRPr lang="en-US" sz="4068" spc="-24" dirty="0">
                <a:solidFill>
                  <a:srgbClr val="000000"/>
                </a:solidFill>
                <a:latin typeface="Cambria Bold"/>
              </a:endParaRPr>
            </a:p>
          </p:txBody>
        </p:sp>
      </p:grpSp>
      <p:grpSp>
        <p:nvGrpSpPr>
          <p:cNvPr id="11" name="Group 10">
            <a:extLst>
              <a:ext uri="{FF2B5EF4-FFF2-40B4-BE49-F238E27FC236}">
                <a16:creationId xmlns:a16="http://schemas.microsoft.com/office/drawing/2014/main" id="{83A4B60D-A6B8-2926-D740-20E73828B836}"/>
              </a:ext>
            </a:extLst>
          </p:cNvPr>
          <p:cNvGrpSpPr/>
          <p:nvPr/>
        </p:nvGrpSpPr>
        <p:grpSpPr>
          <a:xfrm>
            <a:off x="4098038" y="5281284"/>
            <a:ext cx="4507616" cy="877182"/>
            <a:chOff x="1225410" y="5067237"/>
            <a:chExt cx="4773945" cy="1031493"/>
          </a:xfrm>
        </p:grpSpPr>
        <p:sp>
          <p:nvSpPr>
            <p:cNvPr id="12" name="Freeform 13">
              <a:extLst>
                <a:ext uri="{FF2B5EF4-FFF2-40B4-BE49-F238E27FC236}">
                  <a16:creationId xmlns:a16="http://schemas.microsoft.com/office/drawing/2014/main" id="{DFE9843A-C0C5-81D4-D52E-9FBFB28DA5DD}"/>
                </a:ext>
              </a:extLst>
            </p:cNvPr>
            <p:cNvSpPr/>
            <p:nvPr/>
          </p:nvSpPr>
          <p:spPr>
            <a:xfrm>
              <a:off x="1225410" y="5067237"/>
              <a:ext cx="4773945" cy="1031493"/>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defTabSz="609630"/>
              <a:endParaRPr lang="en-US" sz="1200">
                <a:solidFill>
                  <a:prstClr val="black"/>
                </a:solidFill>
                <a:latin typeface="Calibri"/>
              </a:endParaRPr>
            </a:p>
          </p:txBody>
        </p:sp>
        <p:sp>
          <p:nvSpPr>
            <p:cNvPr id="13" name="TextBox 14">
              <a:extLst>
                <a:ext uri="{FF2B5EF4-FFF2-40B4-BE49-F238E27FC236}">
                  <a16:creationId xmlns:a16="http://schemas.microsoft.com/office/drawing/2014/main" id="{C8AE3AF1-3ACD-56C4-2609-AF9A061202C6}"/>
                </a:ext>
              </a:extLst>
            </p:cNvPr>
            <p:cNvSpPr txBox="1"/>
            <p:nvPr/>
          </p:nvSpPr>
          <p:spPr>
            <a:xfrm>
              <a:off x="1418938" y="5172404"/>
              <a:ext cx="4580417" cy="723839"/>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Chuẩn</a:t>
              </a:r>
              <a:r>
                <a:rPr lang="en-US" sz="4068" spc="-24" dirty="0">
                  <a:solidFill>
                    <a:srgbClr val="000000"/>
                  </a:solidFill>
                  <a:latin typeface="Cambria Bold"/>
                </a:rPr>
                <a:t> </a:t>
              </a:r>
              <a:r>
                <a:rPr lang="en-US" sz="4068" spc="-24" dirty="0" err="1">
                  <a:solidFill>
                    <a:srgbClr val="000000"/>
                  </a:solidFill>
                  <a:latin typeface="Cambria Bold"/>
                </a:rPr>
                <a:t>bị</a:t>
              </a:r>
              <a:r>
                <a:rPr lang="en-US" sz="4068" spc="-24" dirty="0">
                  <a:solidFill>
                    <a:srgbClr val="000000"/>
                  </a:solidFill>
                  <a:latin typeface="Cambria Bold"/>
                </a:rPr>
                <a:t> </a:t>
              </a:r>
              <a:r>
                <a:rPr lang="en-US" sz="4068" spc="-24" dirty="0" err="1">
                  <a:solidFill>
                    <a:srgbClr val="000000"/>
                  </a:solidFill>
                  <a:latin typeface="Cambria Bold"/>
                </a:rPr>
                <a:t>bài</a:t>
              </a:r>
              <a:r>
                <a:rPr lang="en-US" sz="4068" spc="-24" dirty="0">
                  <a:solidFill>
                    <a:srgbClr val="000000"/>
                  </a:solidFill>
                  <a:latin typeface="Cambria Bold"/>
                </a:rPr>
                <a:t> </a:t>
              </a:r>
              <a:r>
                <a:rPr lang="en-US" sz="4068" spc="-24" dirty="0" err="1">
                  <a:solidFill>
                    <a:srgbClr val="000000"/>
                  </a:solidFill>
                  <a:latin typeface="Cambria Bold"/>
                </a:rPr>
                <a:t>mới</a:t>
              </a:r>
              <a:endParaRPr lang="en-US" sz="4068" spc="-24" dirty="0">
                <a:solidFill>
                  <a:srgbClr val="000000"/>
                </a:solidFill>
                <a:latin typeface="Cambria Bold"/>
              </a:endParaRPr>
            </a:p>
          </p:txBody>
        </p:sp>
      </p:grpSp>
    </p:spTree>
    <p:extLst>
      <p:ext uri="{BB962C8B-B14F-4D97-AF65-F5344CB8AC3E}">
        <p14:creationId xmlns:p14="http://schemas.microsoft.com/office/powerpoint/2010/main" val="393144691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left)">
                                      <p:cBhvr>
                                        <p:cTn id="11" dur="500"/>
                                        <p:tgtEl>
                                          <p:spTgt spid="8"/>
                                        </p:tgtEl>
                                      </p:cBhvr>
                                    </p:animEffect>
                                  </p:childTnLst>
                                </p:cTn>
                              </p:par>
                              <p:par>
                                <p:cTn id="12" presetID="22" presetClass="entr" presetSubtype="8" fill="hold" nodeType="with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wipe(left)">
                                      <p:cBhvr>
                                        <p:cTn id="1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rot="-10413931">
            <a:off x="9686390" y="1719985"/>
            <a:ext cx="3176924" cy="3932326"/>
          </a:xfrm>
          <a:custGeom>
            <a:avLst/>
            <a:gdLst/>
            <a:ahLst/>
            <a:cxnLst/>
            <a:rect l="l" t="t" r="r" b="b"/>
            <a:pathLst>
              <a:path w="4765386" h="5898489">
                <a:moveTo>
                  <a:pt x="0" y="0"/>
                </a:moveTo>
                <a:lnTo>
                  <a:pt x="4765386" y="0"/>
                </a:lnTo>
                <a:lnTo>
                  <a:pt x="4765386" y="5898489"/>
                </a:lnTo>
                <a:lnTo>
                  <a:pt x="0" y="5898489"/>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2019314" y="437964"/>
            <a:ext cx="8153373" cy="6491907"/>
          </a:xfrm>
          <a:custGeom>
            <a:avLst/>
            <a:gdLst/>
            <a:ahLst/>
            <a:cxnLst/>
            <a:rect l="l" t="t" r="r" b="b"/>
            <a:pathLst>
              <a:path w="12230060" h="9737861">
                <a:moveTo>
                  <a:pt x="0" y="0"/>
                </a:moveTo>
                <a:lnTo>
                  <a:pt x="12230060" y="0"/>
                </a:lnTo>
                <a:lnTo>
                  <a:pt x="12230060" y="9737861"/>
                </a:lnTo>
                <a:lnTo>
                  <a:pt x="0" y="973786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1663090" y="1151449"/>
            <a:ext cx="8582201" cy="9511402"/>
          </a:xfrm>
          <a:custGeom>
            <a:avLst/>
            <a:gdLst/>
            <a:ahLst/>
            <a:cxnLst/>
            <a:rect l="l" t="t" r="r" b="b"/>
            <a:pathLst>
              <a:path w="12873302" h="14267103">
                <a:moveTo>
                  <a:pt x="0" y="0"/>
                </a:moveTo>
                <a:lnTo>
                  <a:pt x="12873302" y="0"/>
                </a:lnTo>
                <a:lnTo>
                  <a:pt x="12873302" y="14267104"/>
                </a:lnTo>
                <a:lnTo>
                  <a:pt x="0" y="1426710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dirty="0">
              <a:solidFill>
                <a:prstClr val="black"/>
              </a:solidFill>
              <a:latin typeface="Calibri"/>
            </a:endParaRPr>
          </a:p>
        </p:txBody>
      </p:sp>
      <p:sp>
        <p:nvSpPr>
          <p:cNvPr id="5" name="Freeform 5"/>
          <p:cNvSpPr/>
          <p:nvPr/>
        </p:nvSpPr>
        <p:spPr>
          <a:xfrm>
            <a:off x="-1165662" y="4308922"/>
            <a:ext cx="3323393" cy="5241897"/>
          </a:xfrm>
          <a:custGeom>
            <a:avLst/>
            <a:gdLst/>
            <a:ahLst/>
            <a:cxnLst/>
            <a:rect l="l" t="t" r="r" b="b"/>
            <a:pathLst>
              <a:path w="4985089" h="7862845">
                <a:moveTo>
                  <a:pt x="0" y="0"/>
                </a:moveTo>
                <a:lnTo>
                  <a:pt x="4985089" y="0"/>
                </a:lnTo>
                <a:lnTo>
                  <a:pt x="4985089" y="7862845"/>
                </a:lnTo>
                <a:lnTo>
                  <a:pt x="0" y="7862845"/>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157731" y="2439176"/>
            <a:ext cx="714095" cy="742443"/>
          </a:xfrm>
          <a:custGeom>
            <a:avLst/>
            <a:gdLst/>
            <a:ahLst/>
            <a:cxnLst/>
            <a:rect l="l" t="t" r="r" b="b"/>
            <a:pathLst>
              <a:path w="1071143" h="1113665">
                <a:moveTo>
                  <a:pt x="0" y="0"/>
                </a:moveTo>
                <a:lnTo>
                  <a:pt x="1071143" y="0"/>
                </a:lnTo>
                <a:lnTo>
                  <a:pt x="1071143" y="1113665"/>
                </a:lnTo>
                <a:lnTo>
                  <a:pt x="0" y="1113665"/>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7" name="Picture 6">
            <a:extLst>
              <a:ext uri="{FF2B5EF4-FFF2-40B4-BE49-F238E27FC236}">
                <a16:creationId xmlns:a16="http://schemas.microsoft.com/office/drawing/2014/main" id="{83AAFB3D-AAF3-6EFF-0989-FB9D4055F85B}"/>
              </a:ext>
            </a:extLst>
          </p:cNvPr>
          <p:cNvPicPr>
            <a:picLocks noChangeAspect="1"/>
          </p:cNvPicPr>
          <p:nvPr/>
        </p:nvPicPr>
        <p:blipFill>
          <a:blip r:embed="rId12"/>
          <a:stretch>
            <a:fillRect/>
          </a:stretch>
        </p:blipFill>
        <p:spPr>
          <a:xfrm>
            <a:off x="1195849" y="1655819"/>
            <a:ext cx="9516681" cy="640135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EB947"/>
        </a:solidFill>
        <a:effectLst/>
      </p:bgPr>
    </p:bg>
    <p:spTree>
      <p:nvGrpSpPr>
        <p:cNvPr id="1" name=""/>
        <p:cNvGrpSpPr/>
        <p:nvPr/>
      </p:nvGrpSpPr>
      <p:grpSpPr>
        <a:xfrm>
          <a:off x="0" y="0"/>
          <a:ext cx="0" cy="0"/>
          <a:chOff x="0" y="0"/>
          <a:chExt cx="0" cy="0"/>
        </a:xfrm>
      </p:grpSpPr>
      <p:sp>
        <p:nvSpPr>
          <p:cNvPr id="2" name="Freeform 2"/>
          <p:cNvSpPr/>
          <p:nvPr/>
        </p:nvSpPr>
        <p:spPr>
          <a:xfrm>
            <a:off x="672281" y="799728"/>
            <a:ext cx="10847437" cy="5331791"/>
          </a:xfrm>
          <a:custGeom>
            <a:avLst/>
            <a:gdLst/>
            <a:ahLst/>
            <a:cxnLst/>
            <a:rect l="l" t="t" r="r" b="b"/>
            <a:pathLst>
              <a:path w="16271156" h="7997687">
                <a:moveTo>
                  <a:pt x="0" y="0"/>
                </a:moveTo>
                <a:lnTo>
                  <a:pt x="16271156" y="0"/>
                </a:lnTo>
                <a:lnTo>
                  <a:pt x="16271156" y="7997686"/>
                </a:lnTo>
                <a:lnTo>
                  <a:pt x="0" y="7997686"/>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pic>
        <p:nvPicPr>
          <p:cNvPr id="6" name="Picture 5">
            <a:extLst>
              <a:ext uri="{FF2B5EF4-FFF2-40B4-BE49-F238E27FC236}">
                <a16:creationId xmlns:a16="http://schemas.microsoft.com/office/drawing/2014/main" id="{102F85AA-3EAD-163A-3940-0157A32DB787}"/>
              </a:ext>
            </a:extLst>
          </p:cNvPr>
          <p:cNvPicPr>
            <a:picLocks noChangeAspect="1"/>
          </p:cNvPicPr>
          <p:nvPr/>
        </p:nvPicPr>
        <p:blipFill>
          <a:blip r:embed="rId4"/>
          <a:stretch>
            <a:fillRect/>
          </a:stretch>
        </p:blipFill>
        <p:spPr>
          <a:xfrm>
            <a:off x="2853316" y="249115"/>
            <a:ext cx="6858594" cy="1713124"/>
          </a:xfrm>
          <a:prstGeom prst="rect">
            <a:avLst/>
          </a:prstGeom>
        </p:spPr>
      </p:pic>
      <p:sp>
        <p:nvSpPr>
          <p:cNvPr id="4" name="TextBox 3">
            <a:extLst>
              <a:ext uri="{FF2B5EF4-FFF2-40B4-BE49-F238E27FC236}">
                <a16:creationId xmlns:a16="http://schemas.microsoft.com/office/drawing/2014/main" id="{273E9A42-8511-5327-2755-443EF15F007C}"/>
              </a:ext>
            </a:extLst>
          </p:cNvPr>
          <p:cNvSpPr txBox="1"/>
          <p:nvPr/>
        </p:nvSpPr>
        <p:spPr>
          <a:xfrm>
            <a:off x="1285935" y="1708016"/>
            <a:ext cx="10582977" cy="3441968"/>
          </a:xfrm>
          <a:prstGeom prst="rect">
            <a:avLst/>
          </a:prstGeom>
          <a:noFill/>
        </p:spPr>
        <p:txBody>
          <a:bodyPr wrap="square">
            <a:spAutoFit/>
          </a:bodyPr>
          <a:lstStyle/>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đặc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thù</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được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một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bức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thư</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gửi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người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thân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và</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bè</a:t>
            </a:r>
            <a:r>
              <a:rPr lang="en-US" sz="3200" dirty="0">
                <a:effectLst/>
                <a:latin typeface="Cambria" panose="02040503050406030204" pitchFamily="18" charset="0"/>
                <a:ea typeface="Cambria" panose="02040503050406030204" pitchFamily="18" charset="0"/>
              </a:rPr>
              <a:t> ở xa</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Biết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chỉnh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sửa</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từ</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đoạn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văn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cho</a:t>
            </a:r>
            <a:r>
              <a:rPr lang="en-US" sz="3200" dirty="0">
                <a:effectLst/>
                <a:latin typeface="Cambria" panose="02040503050406030204" pitchFamily="18" charset="0"/>
                <a:ea typeface="Cambria" panose="02040503050406030204" pitchFamily="18" charset="0"/>
              </a:rPr>
              <a:t> hay </a:t>
            </a:r>
            <a:r>
              <a:rPr lang="en-US" sz="3200" dirty="0" err="1">
                <a:effectLst/>
                <a:latin typeface="Cambria" panose="02040503050406030204" pitchFamily="18" charset="0"/>
                <a:ea typeface="Cambria" panose="02040503050406030204" pitchFamily="18" charset="0"/>
              </a:rPr>
              <a:t>hơn</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chung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năng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lực</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ngôn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ngữ</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giải</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quyết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vấn</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đề</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sáng</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tạo</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a:p>
            <a:pPr marL="0" marR="0" algn="just">
              <a:lnSpc>
                <a:spcPct val="115000"/>
              </a:lnSpc>
              <a:spcBef>
                <a:spcPts val="0"/>
              </a:spcBef>
              <a:spcAft>
                <a:spcPts val="0"/>
              </a:spcAft>
            </a:pP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Phẩm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chất</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chăm</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chỉ</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trách</a:t>
            </a:r>
            <a:r>
              <a:rPr lang="en-US" sz="3200" dirty="0">
                <a:effectLst/>
                <a:latin typeface="Cambria" panose="02040503050406030204" pitchFamily="18" charset="0"/>
                <a:ea typeface="Cambria" panose="02040503050406030204" pitchFamily="18" charset="0"/>
              </a:rPr>
              <a:t> </a:t>
            </a:r>
            <a:r>
              <a:rPr lang="en-US" sz="3200" dirty="0" err="1">
                <a:effectLst/>
                <a:latin typeface="Cambria" panose="02040503050406030204" pitchFamily="18" charset="0"/>
                <a:ea typeface="Cambria" panose="02040503050406030204" pitchFamily="18" charset="0"/>
              </a:rPr>
              <a:t>nhiệm</a:t>
            </a:r>
            <a:r>
              <a:rPr lang="en-US" sz="3200" dirty="0">
                <a:effectLst/>
                <a:latin typeface="Cambria" panose="02040503050406030204" pitchFamily="18" charset="0"/>
                <a:ea typeface="Cambria" panose="02040503050406030204" pitchFamily="18" charset="0"/>
              </a:rPr>
              <a:t>.</a:t>
            </a:r>
            <a:endParaRPr lang="en-US" sz="2800" dirty="0">
              <a:effectLst/>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defTabSz="609630"/>
            <a:endParaRPr lang="en-US" sz="1200">
              <a:solidFill>
                <a:prstClr val="black"/>
              </a:solidFill>
              <a:latin typeface="Calibri"/>
            </a:endParaRPr>
          </a:p>
        </p:txBody>
      </p:sp>
      <p:pic>
        <p:nvPicPr>
          <p:cNvPr id="11" name="Picture 10">
            <a:extLst>
              <a:ext uri="{FF2B5EF4-FFF2-40B4-BE49-F238E27FC236}">
                <a16:creationId xmlns:a16="http://schemas.microsoft.com/office/drawing/2014/main" id="{EC6EEA51-6D87-6D91-AEBC-082CC9C4F7A3}"/>
              </a:ext>
            </a:extLst>
          </p:cNvPr>
          <p:cNvPicPr>
            <a:picLocks noChangeAspect="1"/>
          </p:cNvPicPr>
          <p:nvPr/>
        </p:nvPicPr>
        <p:blipFill>
          <a:blip r:embed="rId16"/>
          <a:stretch>
            <a:fillRect/>
          </a:stretch>
        </p:blipFill>
        <p:spPr>
          <a:xfrm>
            <a:off x="2038760" y="1145258"/>
            <a:ext cx="8114479" cy="370059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ác Đưa Thư Vui Tính - Kính Coong Kính Coong [Official Full HD]">
            <a:hlinkClick r:id="" action="ppaction://media"/>
            <a:extLst>
              <a:ext uri="{FF2B5EF4-FFF2-40B4-BE49-F238E27FC236}">
                <a16:creationId xmlns:a16="http://schemas.microsoft.com/office/drawing/2014/main" id="{F85257D0-F8B9-8376-6104-CB4866DD6223}"/>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3296204596"/>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937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8310291" y="914509"/>
            <a:ext cx="3046496" cy="4805366"/>
          </a:xfrm>
          <a:custGeom>
            <a:avLst/>
            <a:gdLst/>
            <a:ahLst/>
            <a:cxnLst/>
            <a:rect l="l" t="t" r="r" b="b"/>
            <a:pathLst>
              <a:path w="4569744" h="7208049">
                <a:moveTo>
                  <a:pt x="0" y="0"/>
                </a:moveTo>
                <a:lnTo>
                  <a:pt x="4569743" y="0"/>
                </a:lnTo>
                <a:lnTo>
                  <a:pt x="4569743" y="7208048"/>
                </a:lnTo>
                <a:lnTo>
                  <a:pt x="0" y="720804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9151693" y="2538142"/>
            <a:ext cx="2135773" cy="3362362"/>
          </a:xfrm>
          <a:custGeom>
            <a:avLst/>
            <a:gdLst/>
            <a:ahLst/>
            <a:cxnLst/>
            <a:rect l="l" t="t" r="r" b="b"/>
            <a:pathLst>
              <a:path w="3203659" h="5043543">
                <a:moveTo>
                  <a:pt x="0" y="0"/>
                </a:moveTo>
                <a:lnTo>
                  <a:pt x="3203659" y="0"/>
                </a:lnTo>
                <a:lnTo>
                  <a:pt x="3203659" y="5043543"/>
                </a:lnTo>
                <a:lnTo>
                  <a:pt x="0" y="5043543"/>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777513" y="2085302"/>
            <a:ext cx="3239453" cy="3815202"/>
          </a:xfrm>
          <a:custGeom>
            <a:avLst/>
            <a:gdLst/>
            <a:ahLst/>
            <a:cxnLst/>
            <a:rect l="l" t="t" r="r" b="b"/>
            <a:pathLst>
              <a:path w="4859180" h="5722803">
                <a:moveTo>
                  <a:pt x="0" y="0"/>
                </a:moveTo>
                <a:lnTo>
                  <a:pt x="4859180" y="0"/>
                </a:lnTo>
                <a:lnTo>
                  <a:pt x="4859180" y="5722803"/>
                </a:lnTo>
                <a:lnTo>
                  <a:pt x="0" y="5722803"/>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2126540" y="572039"/>
            <a:ext cx="8093039" cy="6648595"/>
          </a:xfrm>
          <a:custGeom>
            <a:avLst/>
            <a:gdLst/>
            <a:ahLst/>
            <a:cxnLst/>
            <a:rect l="l" t="t" r="r" b="b"/>
            <a:pathLst>
              <a:path w="12139559" h="9972892">
                <a:moveTo>
                  <a:pt x="0" y="0"/>
                </a:moveTo>
                <a:lnTo>
                  <a:pt x="12139560" y="0"/>
                </a:lnTo>
                <a:lnTo>
                  <a:pt x="12139560" y="9972891"/>
                </a:lnTo>
                <a:lnTo>
                  <a:pt x="0" y="9972891"/>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2662460" y="1854116"/>
            <a:ext cx="6790698" cy="1815520"/>
          </a:xfrm>
          <a:custGeom>
            <a:avLst/>
            <a:gdLst/>
            <a:ahLst/>
            <a:cxnLst/>
            <a:rect l="l" t="t" r="r" b="b"/>
            <a:pathLst>
              <a:path w="9275814" h="2352788">
                <a:moveTo>
                  <a:pt x="0" y="0"/>
                </a:moveTo>
                <a:lnTo>
                  <a:pt x="9275814" y="0"/>
                </a:lnTo>
                <a:lnTo>
                  <a:pt x="9275814" y="2352788"/>
                </a:lnTo>
                <a:lnTo>
                  <a:pt x="0" y="2352788"/>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7" name="Freeform 7"/>
          <p:cNvSpPr/>
          <p:nvPr/>
        </p:nvSpPr>
        <p:spPr>
          <a:xfrm>
            <a:off x="2397240" y="3862445"/>
            <a:ext cx="3052239" cy="2743200"/>
          </a:xfrm>
          <a:custGeom>
            <a:avLst/>
            <a:gdLst/>
            <a:ahLst/>
            <a:cxnLst/>
            <a:rect l="l" t="t" r="r" b="b"/>
            <a:pathLst>
              <a:path w="4578359" h="4114800">
                <a:moveTo>
                  <a:pt x="0" y="0"/>
                </a:moveTo>
                <a:lnTo>
                  <a:pt x="4578359" y="0"/>
                </a:lnTo>
                <a:lnTo>
                  <a:pt x="4578359" y="4114800"/>
                </a:lnTo>
                <a:lnTo>
                  <a:pt x="0" y="4114800"/>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8" name="Freeform 8"/>
          <p:cNvSpPr/>
          <p:nvPr/>
        </p:nvSpPr>
        <p:spPr>
          <a:xfrm>
            <a:off x="6096000" y="3992902"/>
            <a:ext cx="3258661" cy="2743200"/>
          </a:xfrm>
          <a:custGeom>
            <a:avLst/>
            <a:gdLst/>
            <a:ahLst/>
            <a:cxnLst/>
            <a:rect l="l" t="t" r="r" b="b"/>
            <a:pathLst>
              <a:path w="4887991" h="4114800">
                <a:moveTo>
                  <a:pt x="0" y="0"/>
                </a:moveTo>
                <a:lnTo>
                  <a:pt x="4887991" y="0"/>
                </a:lnTo>
                <a:lnTo>
                  <a:pt x="4887991" y="4114800"/>
                </a:lnTo>
                <a:lnTo>
                  <a:pt x="0" y="4114800"/>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11" name="Picture 10">
            <a:extLst>
              <a:ext uri="{FF2B5EF4-FFF2-40B4-BE49-F238E27FC236}">
                <a16:creationId xmlns:a16="http://schemas.microsoft.com/office/drawing/2014/main" id="{2ED0AAE8-0506-2558-8F69-5465F8EE5AF7}"/>
              </a:ext>
            </a:extLst>
          </p:cNvPr>
          <p:cNvPicPr>
            <a:picLocks noChangeAspect="1"/>
          </p:cNvPicPr>
          <p:nvPr/>
        </p:nvPicPr>
        <p:blipFill>
          <a:blip r:embed="rId16"/>
          <a:stretch>
            <a:fillRect/>
          </a:stretch>
        </p:blipFill>
        <p:spPr>
          <a:xfrm>
            <a:off x="2335294" y="1093969"/>
            <a:ext cx="7675529" cy="3694496"/>
          </a:xfrm>
          <a:prstGeom prst="rect">
            <a:avLst/>
          </a:prstGeom>
        </p:spPr>
      </p:pic>
    </p:spTree>
    <p:extLst>
      <p:ext uri="{BB962C8B-B14F-4D97-AF65-F5344CB8AC3E}">
        <p14:creationId xmlns:p14="http://schemas.microsoft.com/office/powerpoint/2010/main" val="49765748"/>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2" name="Freeform 2"/>
          <p:cNvSpPr/>
          <p:nvPr/>
        </p:nvSpPr>
        <p:spPr>
          <a:xfrm>
            <a:off x="6199774" y="775788"/>
            <a:ext cx="5306426" cy="5306426"/>
          </a:xfrm>
          <a:custGeom>
            <a:avLst/>
            <a:gdLst/>
            <a:ahLst/>
            <a:cxnLst/>
            <a:rect l="l" t="t" r="r" b="b"/>
            <a:pathLst>
              <a:path w="7959639" h="7959639">
                <a:moveTo>
                  <a:pt x="0" y="0"/>
                </a:moveTo>
                <a:lnTo>
                  <a:pt x="7959639" y="0"/>
                </a:lnTo>
                <a:lnTo>
                  <a:pt x="7959639" y="7959638"/>
                </a:lnTo>
                <a:lnTo>
                  <a:pt x="0" y="795963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6" name="TextBox 6"/>
          <p:cNvSpPr txBox="1"/>
          <p:nvPr/>
        </p:nvSpPr>
        <p:spPr>
          <a:xfrm>
            <a:off x="6524935" y="1617977"/>
            <a:ext cx="4860180" cy="3115981"/>
          </a:xfrm>
          <a:prstGeom prst="rect">
            <a:avLst/>
          </a:prstGeom>
        </p:spPr>
        <p:txBody>
          <a:bodyPr lIns="0" tIns="0" rIns="0" bIns="0" rtlCol="0" anchor="t">
            <a:spAutoFit/>
          </a:bodyPr>
          <a:lstStyle/>
          <a:p>
            <a:pPr algn="just" defTabSz="609630"/>
            <a:r>
              <a:rPr lang="en-US" sz="5062" spc="40" dirty="0">
                <a:solidFill>
                  <a:srgbClr val="285648"/>
                </a:solidFill>
                <a:latin typeface="Cambria Bold"/>
              </a:rPr>
              <a:t> </a:t>
            </a:r>
            <a:r>
              <a:rPr lang="en-US" sz="5062" spc="40" dirty="0" err="1">
                <a:solidFill>
                  <a:srgbClr val="285648"/>
                </a:solidFill>
                <a:latin typeface="Cambria Bold"/>
              </a:rPr>
              <a:t>Viết</a:t>
            </a:r>
            <a:r>
              <a:rPr lang="en-US" sz="5062" spc="40" dirty="0">
                <a:solidFill>
                  <a:srgbClr val="285648"/>
                </a:solidFill>
                <a:latin typeface="Cambria Bold"/>
              </a:rPr>
              <a:t> </a:t>
            </a:r>
            <a:r>
              <a:rPr lang="en-US" sz="5062" spc="40" dirty="0" err="1">
                <a:solidFill>
                  <a:srgbClr val="285648"/>
                </a:solidFill>
                <a:latin typeface="Cambria Bold"/>
              </a:rPr>
              <a:t>một</a:t>
            </a:r>
            <a:r>
              <a:rPr lang="en-US" sz="5062" spc="40" dirty="0">
                <a:solidFill>
                  <a:srgbClr val="285648"/>
                </a:solidFill>
                <a:latin typeface="Cambria Bold"/>
              </a:rPr>
              <a:t> </a:t>
            </a:r>
            <a:r>
              <a:rPr lang="en-US" sz="5062" spc="40" dirty="0" err="1">
                <a:solidFill>
                  <a:srgbClr val="285648"/>
                </a:solidFill>
                <a:latin typeface="Cambria Bold"/>
              </a:rPr>
              <a:t>bức</a:t>
            </a:r>
            <a:r>
              <a:rPr lang="en-US" sz="5062" spc="40" dirty="0">
                <a:solidFill>
                  <a:srgbClr val="285648"/>
                </a:solidFill>
                <a:latin typeface="Cambria Bold"/>
              </a:rPr>
              <a:t> </a:t>
            </a:r>
            <a:r>
              <a:rPr lang="en-US" sz="5062" spc="40" dirty="0" err="1">
                <a:solidFill>
                  <a:srgbClr val="285648"/>
                </a:solidFill>
                <a:latin typeface="Cambria Bold"/>
              </a:rPr>
              <a:t>thư</a:t>
            </a:r>
            <a:r>
              <a:rPr lang="en-US" sz="5062" spc="40" dirty="0">
                <a:solidFill>
                  <a:srgbClr val="285648"/>
                </a:solidFill>
                <a:latin typeface="Cambria Bold"/>
              </a:rPr>
              <a:t> </a:t>
            </a:r>
            <a:r>
              <a:rPr lang="en-US" sz="5062" spc="40" dirty="0" err="1">
                <a:solidFill>
                  <a:srgbClr val="285648"/>
                </a:solidFill>
                <a:latin typeface="Cambria Bold"/>
              </a:rPr>
              <a:t>cho</a:t>
            </a:r>
            <a:r>
              <a:rPr lang="en-US" sz="5062" spc="40" dirty="0">
                <a:solidFill>
                  <a:srgbClr val="285648"/>
                </a:solidFill>
                <a:latin typeface="Cambria Bold"/>
              </a:rPr>
              <a:t> </a:t>
            </a:r>
            <a:r>
              <a:rPr lang="en-US" sz="5062" spc="40" dirty="0" err="1">
                <a:solidFill>
                  <a:srgbClr val="285648"/>
                </a:solidFill>
                <a:latin typeface="Cambria Bold"/>
              </a:rPr>
              <a:t>người</a:t>
            </a:r>
            <a:r>
              <a:rPr lang="en-US" sz="5062" spc="40" dirty="0">
                <a:solidFill>
                  <a:srgbClr val="285648"/>
                </a:solidFill>
                <a:latin typeface="Cambria Bold"/>
              </a:rPr>
              <a:t> </a:t>
            </a:r>
            <a:r>
              <a:rPr lang="en-US" sz="5062" spc="40" dirty="0" err="1">
                <a:solidFill>
                  <a:srgbClr val="285648"/>
                </a:solidFill>
                <a:latin typeface="Cambria Bold"/>
              </a:rPr>
              <a:t>thân</a:t>
            </a:r>
            <a:r>
              <a:rPr lang="en-US" sz="5062" spc="40" dirty="0">
                <a:solidFill>
                  <a:srgbClr val="285648"/>
                </a:solidFill>
                <a:latin typeface="Cambria Bold"/>
              </a:rPr>
              <a:t> </a:t>
            </a:r>
            <a:r>
              <a:rPr lang="en-US" sz="5062" spc="40" dirty="0" err="1">
                <a:solidFill>
                  <a:srgbClr val="285648"/>
                </a:solidFill>
                <a:latin typeface="Cambria Bold"/>
              </a:rPr>
              <a:t>hoặc</a:t>
            </a:r>
            <a:r>
              <a:rPr lang="en-US" sz="5062" spc="40" dirty="0">
                <a:solidFill>
                  <a:srgbClr val="285648"/>
                </a:solidFill>
                <a:latin typeface="Cambria Bold"/>
              </a:rPr>
              <a:t> </a:t>
            </a:r>
            <a:r>
              <a:rPr lang="en-US" sz="5062" spc="40" dirty="0" err="1">
                <a:solidFill>
                  <a:srgbClr val="285648"/>
                </a:solidFill>
                <a:latin typeface="Cambria Bold"/>
              </a:rPr>
              <a:t>bạn</a:t>
            </a:r>
            <a:r>
              <a:rPr lang="en-US" sz="5062" spc="40" dirty="0">
                <a:solidFill>
                  <a:srgbClr val="285648"/>
                </a:solidFill>
                <a:latin typeface="Cambria Bold"/>
              </a:rPr>
              <a:t> </a:t>
            </a:r>
            <a:r>
              <a:rPr lang="en-US" sz="5062" spc="40" dirty="0" err="1">
                <a:solidFill>
                  <a:srgbClr val="285648"/>
                </a:solidFill>
                <a:latin typeface="Cambria Bold"/>
              </a:rPr>
              <a:t>bè</a:t>
            </a:r>
            <a:r>
              <a:rPr lang="en-US" sz="5062" spc="40" dirty="0">
                <a:solidFill>
                  <a:srgbClr val="285648"/>
                </a:solidFill>
                <a:latin typeface="Cambria Bold"/>
              </a:rPr>
              <a:t> ở xa.</a:t>
            </a:r>
          </a:p>
        </p:txBody>
      </p:sp>
      <p:sp>
        <p:nvSpPr>
          <p:cNvPr id="7" name="Freeform 7"/>
          <p:cNvSpPr/>
          <p:nvPr/>
        </p:nvSpPr>
        <p:spPr>
          <a:xfrm>
            <a:off x="1621959" y="4958946"/>
            <a:ext cx="6059419" cy="2717437"/>
          </a:xfrm>
          <a:custGeom>
            <a:avLst/>
            <a:gdLst/>
            <a:ahLst/>
            <a:cxnLst/>
            <a:rect l="l" t="t" r="r" b="b"/>
            <a:pathLst>
              <a:path w="9089128" h="4076155">
                <a:moveTo>
                  <a:pt x="0" y="0"/>
                </a:moveTo>
                <a:lnTo>
                  <a:pt x="9089128" y="0"/>
                </a:lnTo>
                <a:lnTo>
                  <a:pt x="9089128" y="4076155"/>
                </a:lnTo>
                <a:lnTo>
                  <a:pt x="0" y="4076155"/>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8" name="Freeform 8"/>
          <p:cNvSpPr/>
          <p:nvPr/>
        </p:nvSpPr>
        <p:spPr>
          <a:xfrm>
            <a:off x="8955025" y="4836936"/>
            <a:ext cx="1453807" cy="769196"/>
          </a:xfrm>
          <a:custGeom>
            <a:avLst/>
            <a:gdLst/>
            <a:ahLst/>
            <a:cxnLst/>
            <a:rect l="l" t="t" r="r" b="b"/>
            <a:pathLst>
              <a:path w="2180710" h="1153794">
                <a:moveTo>
                  <a:pt x="0" y="0"/>
                </a:moveTo>
                <a:lnTo>
                  <a:pt x="2180710" y="0"/>
                </a:lnTo>
                <a:lnTo>
                  <a:pt x="2180710" y="1153794"/>
                </a:lnTo>
                <a:lnTo>
                  <a:pt x="0" y="1153794"/>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grpSp>
        <p:nvGrpSpPr>
          <p:cNvPr id="4" name="Group 3">
            <a:extLst>
              <a:ext uri="{FF2B5EF4-FFF2-40B4-BE49-F238E27FC236}">
                <a16:creationId xmlns:a16="http://schemas.microsoft.com/office/drawing/2014/main" id="{F940F0FB-2BA2-14A5-5350-30017A14C443}"/>
              </a:ext>
            </a:extLst>
          </p:cNvPr>
          <p:cNvGrpSpPr/>
          <p:nvPr/>
        </p:nvGrpSpPr>
        <p:grpSpPr>
          <a:xfrm>
            <a:off x="171153" y="879404"/>
            <a:ext cx="5907536" cy="4443532"/>
            <a:chOff x="171153" y="879404"/>
            <a:chExt cx="5907536" cy="4443532"/>
          </a:xfrm>
        </p:grpSpPr>
        <p:sp>
          <p:nvSpPr>
            <p:cNvPr id="3" name="Freeform 3"/>
            <p:cNvSpPr/>
            <p:nvPr/>
          </p:nvSpPr>
          <p:spPr>
            <a:xfrm>
              <a:off x="844623" y="1957791"/>
              <a:ext cx="4302087" cy="2743200"/>
            </a:xfrm>
            <a:custGeom>
              <a:avLst/>
              <a:gdLst/>
              <a:ahLst/>
              <a:cxnLst/>
              <a:rect l="l" t="t" r="r" b="b"/>
              <a:pathLst>
                <a:path w="6453130" h="4114800">
                  <a:moveTo>
                    <a:pt x="0" y="0"/>
                  </a:moveTo>
                  <a:lnTo>
                    <a:pt x="6453131" y="0"/>
                  </a:lnTo>
                  <a:lnTo>
                    <a:pt x="6453131" y="4114800"/>
                  </a:lnTo>
                  <a:lnTo>
                    <a:pt x="0" y="411480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5" name="Freeform 5"/>
            <p:cNvSpPr/>
            <p:nvPr/>
          </p:nvSpPr>
          <p:spPr>
            <a:xfrm>
              <a:off x="844623" y="879404"/>
              <a:ext cx="1029827" cy="915609"/>
            </a:xfrm>
            <a:custGeom>
              <a:avLst/>
              <a:gdLst/>
              <a:ahLst/>
              <a:cxnLst/>
              <a:rect l="l" t="t" r="r" b="b"/>
              <a:pathLst>
                <a:path w="1544740" h="1373414">
                  <a:moveTo>
                    <a:pt x="0" y="0"/>
                  </a:moveTo>
                  <a:lnTo>
                    <a:pt x="1544740" y="0"/>
                  </a:lnTo>
                  <a:lnTo>
                    <a:pt x="1544740" y="1373414"/>
                  </a:lnTo>
                  <a:lnTo>
                    <a:pt x="0" y="137341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defTabSz="609630"/>
              <a:endParaRPr lang="en-US" sz="1200">
                <a:solidFill>
                  <a:prstClr val="black"/>
                </a:solidFill>
                <a:latin typeface="Calibri"/>
              </a:endParaRPr>
            </a:p>
          </p:txBody>
        </p:sp>
        <p:pic>
          <p:nvPicPr>
            <p:cNvPr id="10" name="Picture 9">
              <a:extLst>
                <a:ext uri="{FF2B5EF4-FFF2-40B4-BE49-F238E27FC236}">
                  <a16:creationId xmlns:a16="http://schemas.microsoft.com/office/drawing/2014/main" id="{157A4124-50CF-46A9-7B9F-C60331120F2C}"/>
                </a:ext>
              </a:extLst>
            </p:cNvPr>
            <p:cNvPicPr>
              <a:picLocks noChangeAspect="1"/>
            </p:cNvPicPr>
            <p:nvPr/>
          </p:nvPicPr>
          <p:blipFill>
            <a:blip r:embed="rId12"/>
            <a:stretch>
              <a:fillRect/>
            </a:stretch>
          </p:blipFill>
          <p:spPr>
            <a:xfrm>
              <a:off x="171153" y="2244189"/>
              <a:ext cx="5907536" cy="307874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8" fill="hold" grpId="0" nodeType="after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defTabSz="609630"/>
            <a:endParaRPr lang="en-US" sz="1200">
              <a:solidFill>
                <a:prstClr val="black"/>
              </a:solidFill>
              <a:latin typeface="Calibri"/>
            </a:endParaRPr>
          </a:p>
        </p:txBody>
      </p:sp>
      <p:sp>
        <p:nvSpPr>
          <p:cNvPr id="3" name="Freeform 3"/>
          <p:cNvSpPr/>
          <p:nvPr/>
        </p:nvSpPr>
        <p:spPr>
          <a:xfrm>
            <a:off x="325743" y="395957"/>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defTabSz="609630"/>
            <a:endParaRPr lang="en-US" sz="1200">
              <a:solidFill>
                <a:prstClr val="black"/>
              </a:solidFill>
              <a:latin typeface="Calibri"/>
            </a:endParaRPr>
          </a:p>
        </p:txBody>
      </p:sp>
      <p:sp>
        <p:nvSpPr>
          <p:cNvPr id="8" name="Freeform 8"/>
          <p:cNvSpPr/>
          <p:nvPr/>
        </p:nvSpPr>
        <p:spPr>
          <a:xfrm>
            <a:off x="1275594" y="3039343"/>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
        <p:nvSpPr>
          <p:cNvPr id="9" name="TextBox 9"/>
          <p:cNvSpPr txBox="1"/>
          <p:nvPr/>
        </p:nvSpPr>
        <p:spPr>
          <a:xfrm>
            <a:off x="2115693" y="2905993"/>
            <a:ext cx="9532779" cy="2269852"/>
          </a:xfrm>
          <a:prstGeom prst="rect">
            <a:avLst/>
          </a:prstGeom>
        </p:spPr>
        <p:txBody>
          <a:bodyPr lIns="0" tIns="0" rIns="0" bIns="0" rtlCol="0" anchor="t">
            <a:spAutoFit/>
          </a:bodyPr>
          <a:lstStyle/>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lựa</a:t>
            </a:r>
            <a:r>
              <a:rPr lang="en-US" sz="4068" spc="-49" dirty="0">
                <a:solidFill>
                  <a:srgbClr val="000000"/>
                </a:solidFill>
                <a:latin typeface="Cambria Bold"/>
              </a:rPr>
              <a:t> </a:t>
            </a:r>
            <a:r>
              <a:rPr lang="en-US" sz="4068" spc="-49" dirty="0" err="1">
                <a:solidFill>
                  <a:srgbClr val="000000"/>
                </a:solidFill>
                <a:latin typeface="Cambria Bold"/>
              </a:rPr>
              <a:t>chọn</a:t>
            </a:r>
            <a:r>
              <a:rPr lang="en-US" sz="4068" spc="-49" dirty="0">
                <a:solidFill>
                  <a:srgbClr val="000000"/>
                </a:solidFill>
                <a:latin typeface="Cambria Bold"/>
              </a:rPr>
              <a:t> </a:t>
            </a:r>
            <a:r>
              <a:rPr lang="en-US" sz="4068" spc="-49" dirty="0" err="1">
                <a:solidFill>
                  <a:srgbClr val="000000"/>
                </a:solidFill>
                <a:latin typeface="Cambria Bold"/>
              </a:rPr>
              <a:t>cách</a:t>
            </a:r>
            <a:r>
              <a:rPr lang="en-US" sz="4068" spc="-49" dirty="0">
                <a:solidFill>
                  <a:srgbClr val="000000"/>
                </a:solidFill>
                <a:latin typeface="Cambria Bold"/>
              </a:rPr>
              <a:t> </a:t>
            </a:r>
            <a:r>
              <a:rPr lang="en-US" sz="4068" spc="-49" dirty="0" err="1">
                <a:solidFill>
                  <a:srgbClr val="000000"/>
                </a:solidFill>
                <a:latin typeface="Cambria Bold"/>
              </a:rPr>
              <a:t>xưng</a:t>
            </a:r>
            <a:r>
              <a:rPr lang="en-US" sz="4068" spc="-49" dirty="0">
                <a:solidFill>
                  <a:srgbClr val="000000"/>
                </a:solidFill>
                <a:latin typeface="Cambria Bold"/>
              </a:rPr>
              <a:t> </a:t>
            </a:r>
            <a:r>
              <a:rPr lang="en-US" sz="4068" spc="-49" dirty="0" err="1">
                <a:solidFill>
                  <a:srgbClr val="000000"/>
                </a:solidFill>
                <a:latin typeface="Cambria Bold"/>
              </a:rPr>
              <a:t>hô</a:t>
            </a:r>
            <a:r>
              <a:rPr lang="en-US" sz="4068" spc="-49" dirty="0">
                <a:solidFill>
                  <a:srgbClr val="000000"/>
                </a:solidFill>
                <a:latin typeface="Cambria Bold"/>
              </a:rPr>
              <a:t> </a:t>
            </a:r>
            <a:r>
              <a:rPr lang="en-US" sz="4068" spc="-49" dirty="0" err="1">
                <a:solidFill>
                  <a:srgbClr val="000000"/>
                </a:solidFill>
                <a:latin typeface="Cambria Bold"/>
              </a:rPr>
              <a:t>phù</a:t>
            </a:r>
            <a:r>
              <a:rPr lang="en-US" sz="4068" spc="-49" dirty="0">
                <a:solidFill>
                  <a:srgbClr val="000000"/>
                </a:solidFill>
                <a:latin typeface="Cambria Bold"/>
              </a:rPr>
              <a:t> </a:t>
            </a:r>
            <a:r>
              <a:rPr lang="en-US" sz="4068" spc="-49" dirty="0" err="1">
                <a:solidFill>
                  <a:srgbClr val="000000"/>
                </a:solidFill>
                <a:latin typeface="Cambria Bold"/>
              </a:rPr>
              <a:t>hợp</a:t>
            </a:r>
            <a:r>
              <a:rPr lang="en-US" sz="4068" spc="-49" dirty="0">
                <a:solidFill>
                  <a:srgbClr val="000000"/>
                </a:solidFill>
                <a:latin typeface="Cambria Bold"/>
              </a:rPr>
              <a:t>.</a:t>
            </a:r>
          </a:p>
          <a:p>
            <a:pPr algn="just" defTabSz="609630">
              <a:lnSpc>
                <a:spcPts val="6144"/>
              </a:lnSpc>
            </a:pPr>
            <a:r>
              <a:rPr lang="en-US" sz="4068" spc="-49" dirty="0" err="1">
                <a:solidFill>
                  <a:srgbClr val="000000"/>
                </a:solidFill>
                <a:latin typeface="Cambria Bold"/>
              </a:rPr>
              <a:t>Cần</a:t>
            </a:r>
            <a:r>
              <a:rPr lang="en-US" sz="4068" spc="-49" dirty="0">
                <a:solidFill>
                  <a:srgbClr val="000000"/>
                </a:solidFill>
                <a:latin typeface="Cambria Bold"/>
              </a:rPr>
              <a:t> </a:t>
            </a:r>
            <a:r>
              <a:rPr lang="en-US" sz="4068" spc="-49" dirty="0" err="1">
                <a:solidFill>
                  <a:srgbClr val="000000"/>
                </a:solidFill>
                <a:latin typeface="Cambria Bold"/>
              </a:rPr>
              <a:t>thể</a:t>
            </a:r>
            <a:r>
              <a:rPr lang="en-US" sz="4068" spc="-49" dirty="0">
                <a:solidFill>
                  <a:srgbClr val="000000"/>
                </a:solidFill>
                <a:latin typeface="Cambria Bold"/>
              </a:rPr>
              <a:t> </a:t>
            </a:r>
            <a:r>
              <a:rPr lang="en-US" sz="4068" spc="-49" dirty="0" err="1">
                <a:solidFill>
                  <a:srgbClr val="000000"/>
                </a:solidFill>
                <a:latin typeface="Cambria Bold"/>
              </a:rPr>
              <a:t>hiện</a:t>
            </a:r>
            <a:r>
              <a:rPr lang="en-US" sz="4068" spc="-49" dirty="0">
                <a:solidFill>
                  <a:srgbClr val="000000"/>
                </a:solidFill>
                <a:latin typeface="Cambria Bold"/>
              </a:rPr>
              <a:t> </a:t>
            </a:r>
            <a:r>
              <a:rPr lang="en-US" sz="4068" spc="-49" dirty="0" err="1">
                <a:solidFill>
                  <a:srgbClr val="000000"/>
                </a:solidFill>
                <a:latin typeface="Cambria Bold"/>
              </a:rPr>
              <a:t>sự</a:t>
            </a:r>
            <a:r>
              <a:rPr lang="en-US" sz="4068" spc="-49" dirty="0">
                <a:solidFill>
                  <a:srgbClr val="000000"/>
                </a:solidFill>
                <a:latin typeface="Cambria Bold"/>
              </a:rPr>
              <a:t> </a:t>
            </a:r>
            <a:r>
              <a:rPr lang="en-US" sz="4068" spc="-49" dirty="0" err="1">
                <a:solidFill>
                  <a:srgbClr val="000000"/>
                </a:solidFill>
                <a:latin typeface="Cambria Bold"/>
              </a:rPr>
              <a:t>quan</a:t>
            </a:r>
            <a:r>
              <a:rPr lang="en-US" sz="4068" spc="-49" dirty="0">
                <a:solidFill>
                  <a:srgbClr val="000000"/>
                </a:solidFill>
                <a:latin typeface="Cambria Bold"/>
              </a:rPr>
              <a:t> </a:t>
            </a:r>
            <a:r>
              <a:rPr lang="en-US" sz="4068" spc="-49" dirty="0" err="1">
                <a:solidFill>
                  <a:srgbClr val="000000"/>
                </a:solidFill>
                <a:latin typeface="Cambria Bold"/>
              </a:rPr>
              <a:t>tâm</a:t>
            </a:r>
            <a:r>
              <a:rPr lang="en-US" sz="4068" spc="-49" dirty="0">
                <a:solidFill>
                  <a:srgbClr val="000000"/>
                </a:solidFill>
                <a:latin typeface="Cambria Bold"/>
              </a:rPr>
              <a:t>, </a:t>
            </a:r>
            <a:r>
              <a:rPr lang="en-US" sz="4068" spc="-49" dirty="0" err="1">
                <a:solidFill>
                  <a:srgbClr val="000000"/>
                </a:solidFill>
                <a:latin typeface="Cambria Bold"/>
              </a:rPr>
              <a:t>tình</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cảm</a:t>
            </a:r>
            <a:r>
              <a:rPr lang="en-US" sz="4068" spc="-49" dirty="0">
                <a:solidFill>
                  <a:srgbClr val="000000"/>
                </a:solidFill>
                <a:latin typeface="Cambria Bold"/>
              </a:rPr>
              <a:t> </a:t>
            </a:r>
            <a:r>
              <a:rPr lang="en-US" sz="4068" spc="-49" dirty="0" err="1">
                <a:solidFill>
                  <a:srgbClr val="000000"/>
                </a:solidFill>
                <a:latin typeface="Cambria Bold"/>
              </a:rPr>
              <a:t>xúc</a:t>
            </a:r>
            <a:r>
              <a:rPr lang="en-US" sz="4068" spc="-49" dirty="0">
                <a:solidFill>
                  <a:srgbClr val="000000"/>
                </a:solidFill>
                <a:latin typeface="Cambria Bold"/>
              </a:rPr>
              <a:t> </a:t>
            </a:r>
            <a:r>
              <a:rPr lang="en-US" sz="4068" spc="-49" dirty="0" err="1">
                <a:solidFill>
                  <a:srgbClr val="000000"/>
                </a:solidFill>
                <a:latin typeface="Cambria Bold"/>
              </a:rPr>
              <a:t>của</a:t>
            </a:r>
            <a:r>
              <a:rPr lang="en-US" sz="4068" spc="-49" dirty="0">
                <a:solidFill>
                  <a:srgbClr val="000000"/>
                </a:solidFill>
                <a:latin typeface="Cambria Bold"/>
              </a:rPr>
              <a:t> </a:t>
            </a:r>
            <a:r>
              <a:rPr lang="en-US" sz="4068" spc="-49" dirty="0" err="1">
                <a:solidFill>
                  <a:srgbClr val="000000"/>
                </a:solidFill>
                <a:latin typeface="Cambria Bold"/>
              </a:rPr>
              <a:t>em</a:t>
            </a:r>
            <a:r>
              <a:rPr lang="en-US" sz="4068" spc="-49" dirty="0">
                <a:solidFill>
                  <a:srgbClr val="000000"/>
                </a:solidFill>
                <a:latin typeface="Cambria Bold"/>
              </a:rPr>
              <a:t> </a:t>
            </a:r>
            <a:r>
              <a:rPr lang="en-US" sz="4068" spc="-49" dirty="0" err="1">
                <a:solidFill>
                  <a:srgbClr val="000000"/>
                </a:solidFill>
                <a:latin typeface="Cambria Bold"/>
              </a:rPr>
              <a:t>đối</a:t>
            </a:r>
            <a:r>
              <a:rPr lang="en-US" sz="4068" spc="-49" dirty="0">
                <a:solidFill>
                  <a:srgbClr val="000000"/>
                </a:solidFill>
                <a:latin typeface="Cambria Bold"/>
              </a:rPr>
              <a:t> </a:t>
            </a:r>
            <a:r>
              <a:rPr lang="en-US" sz="4068" spc="-49" dirty="0" err="1">
                <a:solidFill>
                  <a:srgbClr val="000000"/>
                </a:solidFill>
                <a:latin typeface="Cambria Bold"/>
              </a:rPr>
              <a:t>với</a:t>
            </a:r>
            <a:r>
              <a:rPr lang="en-US" sz="4068" spc="-49" dirty="0">
                <a:solidFill>
                  <a:srgbClr val="000000"/>
                </a:solidFill>
                <a:latin typeface="Cambria Bold"/>
              </a:rPr>
              <a:t> </a:t>
            </a:r>
            <a:r>
              <a:rPr lang="en-US" sz="4068" spc="-49" dirty="0" err="1">
                <a:solidFill>
                  <a:srgbClr val="000000"/>
                </a:solidFill>
                <a:latin typeface="Cambria Bold"/>
              </a:rPr>
              <a:t>người</a:t>
            </a:r>
            <a:r>
              <a:rPr lang="en-US" sz="4068" spc="-49" dirty="0">
                <a:solidFill>
                  <a:srgbClr val="000000"/>
                </a:solidFill>
                <a:latin typeface="Cambria Bold"/>
              </a:rPr>
              <a:t> </a:t>
            </a:r>
            <a:r>
              <a:rPr lang="en-US" sz="4068" spc="-49" dirty="0" err="1">
                <a:solidFill>
                  <a:srgbClr val="000000"/>
                </a:solidFill>
                <a:latin typeface="Cambria Bold"/>
              </a:rPr>
              <a:t>nhận</a:t>
            </a:r>
            <a:r>
              <a:rPr lang="en-US" sz="4068" spc="-49" dirty="0">
                <a:solidFill>
                  <a:srgbClr val="000000"/>
                </a:solidFill>
                <a:latin typeface="Cambria Bold"/>
              </a:rPr>
              <a:t> </a:t>
            </a:r>
            <a:r>
              <a:rPr lang="en-US" sz="4068" spc="-49" dirty="0" err="1">
                <a:solidFill>
                  <a:srgbClr val="000000"/>
                </a:solidFill>
                <a:latin typeface="Cambria Bold"/>
              </a:rPr>
              <a:t>thư</a:t>
            </a:r>
            <a:r>
              <a:rPr lang="en-US" sz="4068" spc="-49" dirty="0">
                <a:solidFill>
                  <a:srgbClr val="000000"/>
                </a:solidFill>
                <a:latin typeface="Cambria Bold"/>
              </a:rPr>
              <a:t>.</a:t>
            </a:r>
          </a:p>
        </p:txBody>
      </p:sp>
      <p:sp>
        <p:nvSpPr>
          <p:cNvPr id="10" name="TextBox 10"/>
          <p:cNvSpPr txBox="1"/>
          <p:nvPr/>
        </p:nvSpPr>
        <p:spPr>
          <a:xfrm>
            <a:off x="1452184" y="525447"/>
            <a:ext cx="10411626" cy="1077218"/>
          </a:xfrm>
          <a:prstGeom prst="rect">
            <a:avLst/>
          </a:prstGeom>
        </p:spPr>
        <p:txBody>
          <a:bodyPr lIns="0" tIns="0" rIns="0" bIns="0" rtlCol="0" anchor="t">
            <a:spAutoFit/>
          </a:bodyPr>
          <a:lstStyle/>
          <a:p>
            <a:pPr algn="ctr" defTabSz="609630">
              <a:lnSpc>
                <a:spcPts val="4204"/>
              </a:lnSpc>
            </a:pPr>
            <a:r>
              <a:rPr lang="en-US" sz="3533" spc="-21">
                <a:solidFill>
                  <a:srgbClr val="285648"/>
                </a:solidFill>
                <a:latin typeface="Cambria Bold"/>
              </a:rPr>
              <a:t>Dựa vào nội dung hướng dẫn trong hoạt động Viết ở Bài 31, viết một bức thư theo yêu cầu của đề bài.</a:t>
            </a:r>
          </a:p>
        </p:txBody>
      </p:sp>
      <p:grpSp>
        <p:nvGrpSpPr>
          <p:cNvPr id="14" name="Group 13">
            <a:extLst>
              <a:ext uri="{FF2B5EF4-FFF2-40B4-BE49-F238E27FC236}">
                <a16:creationId xmlns:a16="http://schemas.microsoft.com/office/drawing/2014/main" id="{E567CA67-4B0C-8D14-D5A5-EEF892884E24}"/>
              </a:ext>
            </a:extLst>
          </p:cNvPr>
          <p:cNvGrpSpPr/>
          <p:nvPr/>
        </p:nvGrpSpPr>
        <p:grpSpPr>
          <a:xfrm>
            <a:off x="238131" y="237084"/>
            <a:ext cx="1322306" cy="1344830"/>
            <a:chOff x="129877" y="580017"/>
            <a:chExt cx="1322306" cy="1344830"/>
          </a:xfrm>
        </p:grpSpPr>
        <p:grpSp>
          <p:nvGrpSpPr>
            <p:cNvPr id="4" name="Group 4"/>
            <p:cNvGrpSpPr/>
            <p:nvPr/>
          </p:nvGrpSpPr>
          <p:grpSpPr>
            <a:xfrm>
              <a:off x="317279" y="580017"/>
              <a:ext cx="1038463" cy="1344830"/>
              <a:chOff x="-83914" y="38100"/>
              <a:chExt cx="820514" cy="1062582"/>
            </a:xfrm>
          </p:grpSpPr>
          <p:sp>
            <p:nvSpPr>
              <p:cNvPr id="5" name="Freeform 5"/>
              <p:cNvSpPr/>
              <p:nvPr/>
            </p:nvSpPr>
            <p:spPr>
              <a:xfrm>
                <a:off x="-83914" y="287882"/>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285648"/>
              </a:solidFill>
            </p:spPr>
            <p:txBody>
              <a:bodyPr/>
              <a:lstStyle/>
              <a:p>
                <a:pPr defTabSz="609630"/>
                <a:endParaRPr lang="en-US" sz="1200">
                  <a:solidFill>
                    <a:prstClr val="black"/>
                  </a:solidFill>
                  <a:latin typeface="Calibri"/>
                </a:endParaRPr>
              </a:p>
            </p:txBody>
          </p:sp>
          <p:sp>
            <p:nvSpPr>
              <p:cNvPr id="6" name="TextBox 6"/>
              <p:cNvSpPr txBox="1"/>
              <p:nvPr/>
            </p:nvSpPr>
            <p:spPr>
              <a:xfrm>
                <a:off x="76200" y="38100"/>
                <a:ext cx="660400" cy="698500"/>
              </a:xfrm>
              <a:prstGeom prst="rect">
                <a:avLst/>
              </a:prstGeom>
            </p:spPr>
            <p:txBody>
              <a:bodyPr lIns="33867" tIns="33867" rIns="33867" bIns="33867" rtlCol="0" anchor="ctr"/>
              <a:lstStyle/>
              <a:p>
                <a:pPr algn="ctr" defTabSz="609630">
                  <a:lnSpc>
                    <a:spcPts val="1773"/>
                  </a:lnSpc>
                  <a:spcBef>
                    <a:spcPct val="0"/>
                  </a:spcBef>
                </a:pPr>
                <a:endParaRPr sz="1200">
                  <a:solidFill>
                    <a:prstClr val="black"/>
                  </a:solidFill>
                  <a:latin typeface="Calibri"/>
                </a:endParaRPr>
              </a:p>
            </p:txBody>
          </p:sp>
        </p:grpSp>
        <p:sp>
          <p:nvSpPr>
            <p:cNvPr id="11" name="TextBox 11"/>
            <p:cNvSpPr txBox="1"/>
            <p:nvPr/>
          </p:nvSpPr>
          <p:spPr>
            <a:xfrm>
              <a:off x="129877" y="955245"/>
              <a:ext cx="1322306" cy="910506"/>
            </a:xfrm>
            <a:prstGeom prst="rect">
              <a:avLst/>
            </a:prstGeom>
          </p:spPr>
          <p:txBody>
            <a:bodyPr lIns="0" tIns="0" rIns="0" bIns="0" rtlCol="0" anchor="t">
              <a:spAutoFit/>
            </a:bodyPr>
            <a:lstStyle/>
            <a:p>
              <a:pPr algn="ctr" defTabSz="609630">
                <a:lnSpc>
                  <a:spcPts val="7140"/>
                </a:lnSpc>
              </a:pPr>
              <a:r>
                <a:rPr lang="en-US" sz="6000" spc="-36" dirty="0">
                  <a:solidFill>
                    <a:srgbClr val="F9F5E9"/>
                  </a:solidFill>
                  <a:latin typeface="Showcard Gothic" panose="04020904020102020604" pitchFamily="82" charset="0"/>
                </a:rPr>
                <a:t>1</a:t>
              </a:r>
            </a:p>
          </p:txBody>
        </p:sp>
      </p:grpSp>
      <p:grpSp>
        <p:nvGrpSpPr>
          <p:cNvPr id="15" name="Group 14">
            <a:extLst>
              <a:ext uri="{FF2B5EF4-FFF2-40B4-BE49-F238E27FC236}">
                <a16:creationId xmlns:a16="http://schemas.microsoft.com/office/drawing/2014/main" id="{79314D30-711C-243A-923B-A2F49A8E989D}"/>
              </a:ext>
            </a:extLst>
          </p:cNvPr>
          <p:cNvGrpSpPr/>
          <p:nvPr/>
        </p:nvGrpSpPr>
        <p:grpSpPr>
          <a:xfrm>
            <a:off x="1275322" y="1869976"/>
            <a:ext cx="2009554" cy="922807"/>
            <a:chOff x="4444410" y="1953103"/>
            <a:chExt cx="2009554" cy="922807"/>
          </a:xfrm>
        </p:grpSpPr>
        <p:sp>
          <p:nvSpPr>
            <p:cNvPr id="7" name="Freeform 7"/>
            <p:cNvSpPr/>
            <p:nvPr/>
          </p:nvSpPr>
          <p:spPr>
            <a:xfrm>
              <a:off x="4444410" y="1953103"/>
              <a:ext cx="2009554" cy="922807"/>
            </a:xfrm>
            <a:custGeom>
              <a:avLst/>
              <a:gdLst/>
              <a:ahLst/>
              <a:cxnLst/>
              <a:rect l="l" t="t" r="r" b="b"/>
              <a:pathLst>
                <a:path w="5150549" h="1384210">
                  <a:moveTo>
                    <a:pt x="0" y="0"/>
                  </a:moveTo>
                  <a:lnTo>
                    <a:pt x="5150550" y="0"/>
                  </a:lnTo>
                  <a:lnTo>
                    <a:pt x="5150550" y="1384210"/>
                  </a:lnTo>
                  <a:lnTo>
                    <a:pt x="0" y="138421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pPr defTabSz="609630"/>
              <a:endParaRPr lang="en-US" sz="1200">
                <a:solidFill>
                  <a:prstClr val="black"/>
                </a:solidFill>
                <a:latin typeface="Calibri"/>
              </a:endParaRPr>
            </a:p>
          </p:txBody>
        </p:sp>
        <p:sp>
          <p:nvSpPr>
            <p:cNvPr id="12" name="TextBox 12"/>
            <p:cNvSpPr txBox="1"/>
            <p:nvPr/>
          </p:nvSpPr>
          <p:spPr>
            <a:xfrm>
              <a:off x="4668302" y="2100773"/>
              <a:ext cx="1623673" cy="615553"/>
            </a:xfrm>
            <a:prstGeom prst="rect">
              <a:avLst/>
            </a:prstGeom>
          </p:spPr>
          <p:txBody>
            <a:bodyPr lIns="0" tIns="0" rIns="0" bIns="0" rtlCol="0" anchor="t">
              <a:spAutoFit/>
            </a:bodyPr>
            <a:lstStyle/>
            <a:p>
              <a:pPr algn="just" defTabSz="609630">
                <a:lnSpc>
                  <a:spcPts val="4842"/>
                </a:lnSpc>
              </a:pPr>
              <a:r>
                <a:rPr lang="en-US" sz="4068" spc="-24" dirty="0" err="1">
                  <a:solidFill>
                    <a:srgbClr val="000000"/>
                  </a:solidFill>
                  <a:latin typeface="Cambria Bold"/>
                </a:rPr>
                <a:t>Lưu</a:t>
              </a:r>
              <a:r>
                <a:rPr lang="en-US" sz="4068" spc="-24" dirty="0">
                  <a:solidFill>
                    <a:srgbClr val="000000"/>
                  </a:solidFill>
                  <a:latin typeface="Cambria Bold"/>
                </a:rPr>
                <a:t> ý</a:t>
              </a:r>
            </a:p>
          </p:txBody>
        </p:sp>
      </p:grpSp>
      <p:sp>
        <p:nvSpPr>
          <p:cNvPr id="13" name="Freeform 13"/>
          <p:cNvSpPr/>
          <p:nvPr/>
        </p:nvSpPr>
        <p:spPr>
          <a:xfrm>
            <a:off x="1275594" y="3781656"/>
            <a:ext cx="1004505" cy="679297"/>
          </a:xfrm>
          <a:custGeom>
            <a:avLst/>
            <a:gdLst/>
            <a:ahLst/>
            <a:cxnLst/>
            <a:rect l="l" t="t" r="r" b="b"/>
            <a:pathLst>
              <a:path w="1506758" h="1018945">
                <a:moveTo>
                  <a:pt x="0" y="0"/>
                </a:moveTo>
                <a:lnTo>
                  <a:pt x="1506758" y="0"/>
                </a:lnTo>
                <a:lnTo>
                  <a:pt x="1506758" y="1018945"/>
                </a:lnTo>
                <a:lnTo>
                  <a:pt x="0" y="1018945"/>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defTabSz="609630"/>
            <a:endParaRPr lang="en-US" sz="1200">
              <a:solidFill>
                <a:prstClr val="black"/>
              </a:solidFill>
              <a:latin typeface="Calibri"/>
            </a:endParaRPr>
          </a:p>
        </p:txBody>
      </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down)">
                                      <p:cBhvr>
                                        <p:cTn id="19" dur="500"/>
                                        <p:tgtEl>
                                          <p:spTgt spid="15"/>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1000"/>
                                        <p:tgtEl>
                                          <p:spTgt spid="8"/>
                                        </p:tgtEl>
                                      </p:cBhvr>
                                    </p:animEffect>
                                    <p:anim calcmode="lin" valueType="num">
                                      <p:cBhvr>
                                        <p:cTn id="25" dur="1000" fill="hold"/>
                                        <p:tgtEl>
                                          <p:spTgt spid="8"/>
                                        </p:tgtEl>
                                        <p:attrNameLst>
                                          <p:attrName>ppt_x</p:attrName>
                                        </p:attrNameLst>
                                      </p:cBhvr>
                                      <p:tavLst>
                                        <p:tav tm="0">
                                          <p:val>
                                            <p:strVal val="#ppt_x"/>
                                          </p:val>
                                        </p:tav>
                                        <p:tav tm="100000">
                                          <p:val>
                                            <p:strVal val="#ppt_x"/>
                                          </p:val>
                                        </p:tav>
                                      </p:tavLst>
                                    </p:anim>
                                    <p:anim calcmode="lin" valueType="num">
                                      <p:cBhvr>
                                        <p:cTn id="26" dur="1000" fill="hold"/>
                                        <p:tgtEl>
                                          <p:spTgt spid="8"/>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9"/>
                                        </p:tgtEl>
                                        <p:attrNameLst>
                                          <p:attrName>style.visibility</p:attrName>
                                        </p:attrNameLst>
                                      </p:cBhvr>
                                      <p:to>
                                        <p:strVal val="visible"/>
                                      </p:to>
                                    </p:set>
                                    <p:animEffect transition="in" filter="fade">
                                      <p:cBhvr>
                                        <p:cTn id="29" dur="1000"/>
                                        <p:tgtEl>
                                          <p:spTgt spid="9"/>
                                        </p:tgtEl>
                                      </p:cBhvr>
                                    </p:animEffect>
                                    <p:anim calcmode="lin" valueType="num">
                                      <p:cBhvr>
                                        <p:cTn id="30" dur="1000" fill="hold"/>
                                        <p:tgtEl>
                                          <p:spTgt spid="9"/>
                                        </p:tgtEl>
                                        <p:attrNameLst>
                                          <p:attrName>ppt_x</p:attrName>
                                        </p:attrNameLst>
                                      </p:cBhvr>
                                      <p:tavLst>
                                        <p:tav tm="0">
                                          <p:val>
                                            <p:strVal val="#ppt_x"/>
                                          </p:val>
                                        </p:tav>
                                        <p:tav tm="100000">
                                          <p:val>
                                            <p:strVal val="#ppt_x"/>
                                          </p:val>
                                        </p:tav>
                                      </p:tavLst>
                                    </p:anim>
                                    <p:anim calcmode="lin" valueType="num">
                                      <p:cBhvr>
                                        <p:cTn id="31" dur="1000" fill="hold"/>
                                        <p:tgtEl>
                                          <p:spTgt spid="9"/>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0" grpId="0"/>
      <p:bldP spid="13"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AF1E4"/>
        </a:solidFill>
        <a:effectLst/>
      </p:bgPr>
    </p:bg>
    <p:spTree>
      <p:nvGrpSpPr>
        <p:cNvPr id="1" name=""/>
        <p:cNvGrpSpPr/>
        <p:nvPr/>
      </p:nvGrpSpPr>
      <p:grpSpPr>
        <a:xfrm>
          <a:off x="0" y="0"/>
          <a:ext cx="0" cy="0"/>
          <a:chOff x="0" y="0"/>
          <a:chExt cx="0" cy="0"/>
        </a:xfrm>
      </p:grpSpPr>
      <p:sp>
        <p:nvSpPr>
          <p:cNvPr id="3" name="Freeform 3"/>
          <p:cNvSpPr/>
          <p:nvPr/>
        </p:nvSpPr>
        <p:spPr>
          <a:xfrm>
            <a:off x="423894" y="579199"/>
            <a:ext cx="1497472" cy="1331389"/>
          </a:xfrm>
          <a:custGeom>
            <a:avLst/>
            <a:gdLst/>
            <a:ahLst/>
            <a:cxnLst/>
            <a:rect l="l" t="t" r="r" b="b"/>
            <a:pathLst>
              <a:path w="2246208" h="1997083">
                <a:moveTo>
                  <a:pt x="0" y="0"/>
                </a:moveTo>
                <a:lnTo>
                  <a:pt x="2246208" y="0"/>
                </a:lnTo>
                <a:lnTo>
                  <a:pt x="2246208" y="1997083"/>
                </a:lnTo>
                <a:lnTo>
                  <a:pt x="0" y="1997083"/>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4" name="Freeform 4"/>
          <p:cNvSpPr/>
          <p:nvPr/>
        </p:nvSpPr>
        <p:spPr>
          <a:xfrm>
            <a:off x="283535" y="1910588"/>
            <a:ext cx="4953773" cy="3865945"/>
          </a:xfrm>
          <a:custGeom>
            <a:avLst/>
            <a:gdLst/>
            <a:ahLst/>
            <a:cxnLst/>
            <a:rect l="l" t="t" r="r" b="b"/>
            <a:pathLst>
              <a:path w="8277854" h="5939360">
                <a:moveTo>
                  <a:pt x="0" y="0"/>
                </a:moveTo>
                <a:lnTo>
                  <a:pt x="8277854" y="0"/>
                </a:lnTo>
                <a:lnTo>
                  <a:pt x="8277854" y="5939360"/>
                </a:lnTo>
                <a:lnTo>
                  <a:pt x="0" y="5939360"/>
                </a:lnTo>
                <a:lnTo>
                  <a:pt x="0" y="0"/>
                </a:lnTo>
                <a:close/>
              </a:path>
            </a:pathLst>
          </a:custGeom>
          <a:blipFill>
            <a:blip r:embed="rId4"/>
            <a:stretch>
              <a:fillRect/>
            </a:stretch>
          </a:blipFill>
        </p:spPr>
        <p:txBody>
          <a:bodyPr/>
          <a:lstStyle/>
          <a:p>
            <a:pPr defTabSz="609630"/>
            <a:endParaRPr lang="en-US" sz="1200">
              <a:solidFill>
                <a:prstClr val="black"/>
              </a:solidFill>
              <a:latin typeface="Calibri"/>
            </a:endParaRPr>
          </a:p>
        </p:txBody>
      </p:sp>
      <p:grpSp>
        <p:nvGrpSpPr>
          <p:cNvPr id="6" name="Group 5">
            <a:extLst>
              <a:ext uri="{FF2B5EF4-FFF2-40B4-BE49-F238E27FC236}">
                <a16:creationId xmlns:a16="http://schemas.microsoft.com/office/drawing/2014/main" id="{CB755CBA-2B53-1FDD-2778-370B46668F44}"/>
              </a:ext>
            </a:extLst>
          </p:cNvPr>
          <p:cNvGrpSpPr/>
          <p:nvPr/>
        </p:nvGrpSpPr>
        <p:grpSpPr>
          <a:xfrm>
            <a:off x="4506651" y="736437"/>
            <a:ext cx="8193734" cy="5534584"/>
            <a:chOff x="4506651" y="736437"/>
            <a:chExt cx="8193734" cy="5534584"/>
          </a:xfrm>
        </p:grpSpPr>
        <p:sp>
          <p:nvSpPr>
            <p:cNvPr id="2" name="Freeform 2"/>
            <p:cNvSpPr/>
            <p:nvPr/>
          </p:nvSpPr>
          <p:spPr>
            <a:xfrm>
              <a:off x="5298571" y="736437"/>
              <a:ext cx="6609894" cy="4326418"/>
            </a:xfrm>
            <a:custGeom>
              <a:avLst/>
              <a:gdLst/>
              <a:ahLst/>
              <a:cxnLst/>
              <a:rect l="l" t="t" r="r" b="b"/>
              <a:pathLst>
                <a:path w="7238875" h="8466809">
                  <a:moveTo>
                    <a:pt x="0" y="0"/>
                  </a:moveTo>
                  <a:lnTo>
                    <a:pt x="7238875" y="0"/>
                  </a:lnTo>
                  <a:lnTo>
                    <a:pt x="7238875" y="8466809"/>
                  </a:lnTo>
                  <a:lnTo>
                    <a:pt x="0" y="846680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defTabSz="609630"/>
              <a:endParaRPr lang="en-US" sz="1200">
                <a:solidFill>
                  <a:prstClr val="black"/>
                </a:solidFill>
                <a:latin typeface="Calibri"/>
              </a:endParaRPr>
            </a:p>
          </p:txBody>
        </p:sp>
        <p:pic>
          <p:nvPicPr>
            <p:cNvPr id="5" name="Picture 4">
              <a:extLst>
                <a:ext uri="{FF2B5EF4-FFF2-40B4-BE49-F238E27FC236}">
                  <a16:creationId xmlns:a16="http://schemas.microsoft.com/office/drawing/2014/main" id="{BFAE1815-AE81-8D6B-87F9-C6DF354C9CD8}"/>
                </a:ext>
              </a:extLst>
            </p:cNvPr>
            <p:cNvPicPr>
              <a:picLocks noChangeAspect="1"/>
            </p:cNvPicPr>
            <p:nvPr/>
          </p:nvPicPr>
          <p:blipFill>
            <a:blip r:embed="rId7"/>
            <a:stretch>
              <a:fillRect/>
            </a:stretch>
          </p:blipFill>
          <p:spPr>
            <a:xfrm>
              <a:off x="4506651" y="997524"/>
              <a:ext cx="8193734" cy="5273497"/>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285648"/>
        </a:solidFill>
        <a:effectLst/>
      </p:bgPr>
    </p:bg>
    <p:spTree>
      <p:nvGrpSpPr>
        <p:cNvPr id="1" name=""/>
        <p:cNvGrpSpPr/>
        <p:nvPr/>
      </p:nvGrpSpPr>
      <p:grpSpPr>
        <a:xfrm>
          <a:off x="0" y="0"/>
          <a:ext cx="0" cy="0"/>
          <a:chOff x="0" y="0"/>
          <a:chExt cx="0" cy="0"/>
        </a:xfrm>
      </p:grpSpPr>
      <p:sp>
        <p:nvSpPr>
          <p:cNvPr id="2" name="Freeform 2"/>
          <p:cNvSpPr/>
          <p:nvPr/>
        </p:nvSpPr>
        <p:spPr>
          <a:xfrm>
            <a:off x="0" y="0"/>
            <a:ext cx="12189553" cy="6858000"/>
          </a:xfrm>
          <a:custGeom>
            <a:avLst/>
            <a:gdLst/>
            <a:ahLst/>
            <a:cxnLst/>
            <a:rect l="l" t="t" r="r" b="b"/>
            <a:pathLst>
              <a:path w="18284329" h="10287000">
                <a:moveTo>
                  <a:pt x="0" y="0"/>
                </a:moveTo>
                <a:lnTo>
                  <a:pt x="18284329" y="0"/>
                </a:lnTo>
                <a:lnTo>
                  <a:pt x="18284329" y="10287000"/>
                </a:lnTo>
                <a:lnTo>
                  <a:pt x="0" y="10287000"/>
                </a:lnTo>
                <a:lnTo>
                  <a:pt x="0" y="0"/>
                </a:lnTo>
                <a:close/>
              </a:path>
            </a:pathLst>
          </a:custGeom>
          <a:blipFill>
            <a:blip r:embed="rId2">
              <a:extLst>
                <a:ext uri="{96DAC541-7B7A-43D3-8B79-37D633B846F1}">
                  <asvg:svgBlip xmlns:asvg="http://schemas.microsoft.com/office/drawing/2016/SVG/main" r:embed="rId3"/>
                </a:ext>
              </a:extLst>
            </a:blip>
            <a:stretch>
              <a:fillRect l="-7320" r="-6999"/>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 name="Freeform 3"/>
          <p:cNvSpPr/>
          <p:nvPr/>
        </p:nvSpPr>
        <p:spPr>
          <a:xfrm>
            <a:off x="325744" y="334534"/>
            <a:ext cx="11538066" cy="6188933"/>
          </a:xfrm>
          <a:custGeom>
            <a:avLst/>
            <a:gdLst/>
            <a:ahLst/>
            <a:cxnLst/>
            <a:rect l="l" t="t" r="r" b="b"/>
            <a:pathLst>
              <a:path w="17307099" h="9283400">
                <a:moveTo>
                  <a:pt x="0" y="0"/>
                </a:moveTo>
                <a:lnTo>
                  <a:pt x="17307099" y="0"/>
                </a:lnTo>
                <a:lnTo>
                  <a:pt x="17307099" y="9283400"/>
                </a:lnTo>
                <a:lnTo>
                  <a:pt x="0" y="9283400"/>
                </a:lnTo>
                <a:lnTo>
                  <a:pt x="0" y="0"/>
                </a:lnTo>
                <a:close/>
              </a:path>
            </a:pathLst>
          </a:custGeom>
          <a:blipFill>
            <a:blip r:embed="rId4">
              <a:extLst>
                <a:ext uri="{96DAC541-7B7A-43D3-8B79-37D633B846F1}">
                  <asvg:svgBlip xmlns:asvg="http://schemas.microsoft.com/office/drawing/2016/SVG/main" r:embed="rId5"/>
                </a:ext>
              </a:extLst>
            </a:blip>
            <a:stretch>
              <a:fillRect r="-9128"/>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TextBox 5"/>
          <p:cNvSpPr txBox="1"/>
          <p:nvPr/>
        </p:nvSpPr>
        <p:spPr>
          <a:xfrm>
            <a:off x="1070177" y="1111083"/>
            <a:ext cx="10112291" cy="5416868"/>
          </a:xfrm>
          <a:prstGeom prst="rect">
            <a:avLst/>
          </a:prstGeom>
        </p:spPr>
        <p:txBody>
          <a:bodyPr wrap="square" lIns="0" tIns="0" rIns="0" bIns="0" rtlCol="0" anchor="t">
            <a:spAutoFit/>
          </a:bodyPr>
          <a:lstStyle/>
          <a:p>
            <a:pPr lvl="0" algn="just" defTabSz="609630"/>
            <a:r>
              <a:rPr lang="vi-VN" sz="2200" spc="-23" dirty="0">
                <a:solidFill>
                  <a:srgbClr val="285648"/>
                </a:solidFill>
                <a:latin typeface="Cambria Bold"/>
              </a:rPr>
              <a:t>Hà Nội, ngày... tháng... năm...</a:t>
            </a:r>
          </a:p>
          <a:p>
            <a:pPr lvl="0" algn="just" defTabSz="609630"/>
            <a:r>
              <a:rPr lang="vi-VN" sz="2200" spc="-23" dirty="0">
                <a:solidFill>
                  <a:srgbClr val="285648"/>
                </a:solidFill>
                <a:latin typeface="Cambria Bold"/>
              </a:rPr>
              <a:t>Hoàng Hải nhớ nhiều!</a:t>
            </a:r>
          </a:p>
          <a:p>
            <a:pPr lvl="0" indent="296863" algn="just" defTabSz="609630"/>
            <a:r>
              <a:rPr lang="vi-VN" sz="2200" spc="-23" dirty="0">
                <a:solidFill>
                  <a:srgbClr val="285648"/>
                </a:solidFill>
                <a:latin typeface="Cambria Bold"/>
              </a:rPr>
              <a:t>Từ ngày cậu theo gia đình chuyển về Nha Trang đến nay, mình không nhận được tin tức gì từ cậu cả. Mình nhớ cậu lắm. Sáng nay, bỗng có một phong thư tới, mở ra xem, hóa ra là thư cậu. Mừng quá! Mình vội viết thư hồi âm cho cậu ngay đây!</a:t>
            </a:r>
          </a:p>
          <a:p>
            <a:pPr lvl="0" indent="296863" algn="just" defTabSz="609630"/>
            <a:r>
              <a:rPr lang="vi-VN" sz="2200" spc="-23" dirty="0">
                <a:solidFill>
                  <a:srgbClr val="285648"/>
                </a:solidFill>
                <a:latin typeface="Cambria Bold"/>
              </a:rPr>
              <a:t>Hải ơi! Từ ngày về trường mới tới nay cậu học tập ra sao? Có còn giữ ngôi vô địch môn Toán như hồi ở Hà Nội không? Nếu có ai đó cướp mất chức vô địch của cậu thì mình buồn lắm. Nhưng nói thế cho vui thôi, thiên hạ còn lắm người tài giỏi hơn mình, có phải thế không Hải? Sức khỏe của cậu dạo này thế nào rồi? Vẫn như cái “đầu máy xe lửa” ấy chứ? Còn hai bác và em Tuti có khỏe không?</a:t>
            </a:r>
          </a:p>
          <a:p>
            <a:pPr lvl="0" indent="342900" algn="just" defTabSz="609630"/>
            <a:r>
              <a:rPr lang="vi-VN" sz="2200" spc="-23" dirty="0">
                <a:solidFill>
                  <a:srgbClr val="285648"/>
                </a:solidFill>
                <a:latin typeface="Cambria Bold"/>
              </a:rPr>
              <a:t>Riêng mình việc học hành vẫn bình thường như hồi cậu ở đây. Mình với bạn Lệ Khanh vẫn so kè nhau hàng tháng. Khi thì đứa nay nhích lên đứng trước đứa kia, khi thì ngược lại. Có nhiều lúc đứt cả hơi mà không dám kêu. Vậy mà thú vị phải không Hải? Về sức khỏe, không nói chắc Hải cũng rõ. Mình vẫn mình dây, lều khều như tay nghiện ma túy nhưng được cái chưa bao giờ hắt hơi sổ mũi…</a:t>
            </a:r>
          </a:p>
        </p:txBody>
      </p:sp>
      <p:grpSp>
        <p:nvGrpSpPr>
          <p:cNvPr id="15" name="Group 14">
            <a:extLst>
              <a:ext uri="{FF2B5EF4-FFF2-40B4-BE49-F238E27FC236}">
                <a16:creationId xmlns:a16="http://schemas.microsoft.com/office/drawing/2014/main" id="{0C6D6ADA-CA2B-DA77-39DE-B667548A04A2}"/>
              </a:ext>
            </a:extLst>
          </p:cNvPr>
          <p:cNvGrpSpPr/>
          <p:nvPr/>
        </p:nvGrpSpPr>
        <p:grpSpPr>
          <a:xfrm>
            <a:off x="1070177" y="416485"/>
            <a:ext cx="1473032" cy="612647"/>
            <a:chOff x="1741052" y="1494412"/>
            <a:chExt cx="10217677" cy="1124416"/>
          </a:xfrm>
        </p:grpSpPr>
        <p:sp>
          <p:nvSpPr>
            <p:cNvPr id="4" name="Freeform 4"/>
            <p:cNvSpPr/>
            <p:nvPr/>
          </p:nvSpPr>
          <p:spPr>
            <a:xfrm>
              <a:off x="1741052" y="1502642"/>
              <a:ext cx="10085964" cy="1116186"/>
            </a:xfrm>
            <a:custGeom>
              <a:avLst/>
              <a:gdLst/>
              <a:ahLst/>
              <a:cxnLst/>
              <a:rect l="l" t="t" r="r" b="b"/>
              <a:pathLst>
                <a:path w="5757168" h="1547239">
                  <a:moveTo>
                    <a:pt x="0" y="0"/>
                  </a:moveTo>
                  <a:lnTo>
                    <a:pt x="5757168" y="0"/>
                  </a:lnTo>
                  <a:lnTo>
                    <a:pt x="5757168" y="1547239"/>
                  </a:lnTo>
                  <a:lnTo>
                    <a:pt x="0" y="1547239"/>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050" b="0" i="0" u="none" strike="noStrike" kern="1200" cap="none" spc="0" normalizeH="0" baseline="0" noProof="0">
                <a:ln>
                  <a:noFill/>
                </a:ln>
                <a:solidFill>
                  <a:prstClr val="black"/>
                </a:solidFill>
                <a:effectLst/>
                <a:uLnTx/>
                <a:uFillTx/>
                <a:latin typeface="Calibri"/>
                <a:ea typeface="+mn-ea"/>
                <a:cs typeface="+mn-cs"/>
              </a:endParaRPr>
            </a:p>
          </p:txBody>
        </p:sp>
        <p:sp>
          <p:nvSpPr>
            <p:cNvPr id="12" name="TextBox 12"/>
            <p:cNvSpPr txBox="1"/>
            <p:nvPr/>
          </p:nvSpPr>
          <p:spPr>
            <a:xfrm>
              <a:off x="2161716" y="1494412"/>
              <a:ext cx="9797013" cy="797004"/>
            </a:xfrm>
            <a:prstGeom prst="rect">
              <a:avLst/>
            </a:prstGeom>
          </p:spPr>
          <p:txBody>
            <a:bodyPr lIns="0" tIns="0" rIns="0" bIns="0" rtlCol="0" anchor="t">
              <a:spAutoFit/>
            </a:bodyPr>
            <a:lstStyle/>
            <a:p>
              <a:pPr marL="0" marR="0" lvl="0" indent="0" algn="just" defTabSz="609630" rtl="0" eaLnBrk="1" fontAlgn="auto" latinLnBrk="0" hangingPunct="1">
                <a:lnSpc>
                  <a:spcPts val="4842"/>
                </a:lnSpc>
                <a:spcBef>
                  <a:spcPts val="0"/>
                </a:spcBef>
                <a:spcAft>
                  <a:spcPts val="0"/>
                </a:spcAft>
                <a:buClrTx/>
                <a:buSzTx/>
                <a:buFontTx/>
                <a:buNone/>
                <a:tabLst/>
                <a:defRPr/>
              </a:pPr>
              <a:r>
                <a:rPr kumimoji="0" lang="en-US" sz="3600" b="0" i="0" u="none" strike="noStrike" kern="1200" cap="none" spc="-24" normalizeH="0" baseline="0" noProof="0" dirty="0" err="1">
                  <a:ln>
                    <a:noFill/>
                  </a:ln>
                  <a:solidFill>
                    <a:srgbClr val="000000"/>
                  </a:solidFill>
                  <a:effectLst/>
                  <a:uLnTx/>
                  <a:uFillTx/>
                  <a:latin typeface="Cambria Bold"/>
                  <a:ea typeface="+mn-ea"/>
                  <a:cs typeface="+mn-cs"/>
                </a:rPr>
                <a:t>Gợi</a:t>
              </a:r>
              <a:r>
                <a:rPr kumimoji="0" lang="en-US" sz="3600" b="0" i="0" u="none" strike="noStrike" kern="1200" cap="none" spc="-24" normalizeH="0" baseline="0" noProof="0" dirty="0">
                  <a:ln>
                    <a:noFill/>
                  </a:ln>
                  <a:solidFill>
                    <a:srgbClr val="000000"/>
                  </a:solidFill>
                  <a:effectLst/>
                  <a:uLnTx/>
                  <a:uFillTx/>
                  <a:latin typeface="Cambria Bold"/>
                  <a:ea typeface="+mn-ea"/>
                  <a:cs typeface="+mn-cs"/>
                </a:rPr>
                <a:t> ý:</a:t>
              </a:r>
            </a:p>
          </p:txBody>
        </p:sp>
      </p:grpSp>
    </p:spTree>
    <p:extLst>
      <p:ext uri="{BB962C8B-B14F-4D97-AF65-F5344CB8AC3E}">
        <p14:creationId xmlns:p14="http://schemas.microsoft.com/office/powerpoint/2010/main" val="2321613707"/>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TotalTime>
  <Words>690</Words>
  <Application>Microsoft Office PowerPoint</Application>
  <PresentationFormat>Widescreen</PresentationFormat>
  <Paragraphs>30</Paragraphs>
  <Slides>15</Slides>
  <Notes>0</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15</vt:i4>
      </vt:variant>
    </vt:vector>
  </HeadingPairs>
  <TitlesOfParts>
    <vt:vector size="28" baseType="lpstr">
      <vt:lpstr>#9Slide07 HoneyCream</vt:lpstr>
      <vt:lpstr>Arial</vt:lpstr>
      <vt:lpstr>Calibri</vt:lpstr>
      <vt:lpstr>Calibri Light</vt:lpstr>
      <vt:lpstr>Cambria</vt:lpstr>
      <vt:lpstr>Cambria Bold</vt:lpstr>
      <vt:lpstr>Showcard Gothic</vt:lpstr>
      <vt:lpstr>SVN-Newton</vt:lpstr>
      <vt:lpstr>SVN-Ready</vt:lpstr>
      <vt:lpstr>Times New Roman</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KhanhHuyen;MANG NON</dc:creator>
  <cp:keywords>mnt</cp:keywords>
  <cp:lastModifiedBy>luong nhat thao</cp:lastModifiedBy>
  <cp:revision>10</cp:revision>
  <dcterms:created xsi:type="dcterms:W3CDTF">2023-10-17T08:53:28Z</dcterms:created>
  <dcterms:modified xsi:type="dcterms:W3CDTF">2023-12-17T04:04:24Z</dcterms:modified>
</cp:coreProperties>
</file>