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463" r:id="rId3"/>
    <p:sldId id="469" r:id="rId4"/>
    <p:sldId id="448" r:id="rId5"/>
    <p:sldId id="476" r:id="rId6"/>
    <p:sldId id="475" r:id="rId7"/>
    <p:sldId id="450" r:id="rId8"/>
    <p:sldId id="453" r:id="rId9"/>
    <p:sldId id="454" r:id="rId10"/>
    <p:sldId id="470" r:id="rId11"/>
    <p:sldId id="455" r:id="rId12"/>
    <p:sldId id="477" r:id="rId13"/>
    <p:sldId id="456" r:id="rId14"/>
    <p:sldId id="471" r:id="rId15"/>
    <p:sldId id="458" r:id="rId16"/>
    <p:sldId id="459" r:id="rId17"/>
    <p:sldId id="472" r:id="rId18"/>
    <p:sldId id="473" r:id="rId19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88BA4-FECD-4386-8F03-F3F03D459FF3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E961D-5C99-46E8-A792-811CFA9B95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184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86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30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29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5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84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96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25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66FA-9E0C-0070-BE1F-EAC136DA5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E6812-9728-F855-ECFC-7439368BD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4322-F4DD-260C-A0A6-92DAC173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CC809-18C3-0E4F-0172-224D54B0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41D8D-9033-A67D-3AC1-13A40BDE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871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5088-2B02-1121-2A6E-941BBF01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D5FE4-115C-A3F3-F4C4-2BE9980BB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B6D02-925D-24AA-2629-17059CD0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2BA54-97B9-FA4D-89DD-B1EFFD61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4BD5D-3804-BF76-2017-43A16409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321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10963-1A6C-F289-5706-1C84A45B0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423E2-26DF-8385-B89C-C4EE0BFE4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AB4C-CEC0-F887-0FD9-F6E1676F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04B51-6102-2B18-7D25-A03B3E8E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8A086-7EF7-C66F-CC0E-1E29D5D4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488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0255170" y="1"/>
            <a:ext cx="1759352" cy="157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39" y="96983"/>
            <a:ext cx="1322222" cy="1674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1574157"/>
            <a:ext cx="8354291" cy="338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48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11868" y="1240972"/>
            <a:ext cx="9178027" cy="35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48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17202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CE6D8-E576-8B45-7FC3-CB476EFB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8853-C58B-1B41-8393-A3884D7D9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55E7B-AF2D-6E46-7755-11647E69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421BE-DAFF-71A8-668E-7018B0DD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73BD-337C-C782-BF5B-20C7D033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999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D4279-8B98-2323-67CB-227EA475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8BE98-7E0C-E3F4-7461-57C91B766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5BF8-A497-817C-6E8B-C2569347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743C1-8E9A-B5BB-85BF-33490C4D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66E95-DE9E-D654-86CE-F16FB4C8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010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DDC8-6E5C-9915-86FD-9306B38C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3B6D-DE43-FB78-B10B-4BCA2B8C4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21878-DB34-02E2-F9B0-80DC95E54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30659-3291-4973-F43B-E070320E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4B5D6-AD81-DEAD-F76D-DA9BD0A7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7431C-0F6F-A36B-742B-0F836EB7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441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2C25-9568-64A6-63FF-DE4914DC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58C2B-524D-506A-33D7-ECB74DE0C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1D005-528C-0FF7-6C9E-19A271F3B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BE098-E373-E95F-9AA7-B98D803A3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F1911-A148-AD1F-8F91-25D08F9F3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49AE8D-7BEC-D85B-BEAF-0819C0EF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3F934-AB4B-A04E-78CF-4A31F1E7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7D0B7-3706-CEAC-FBFA-FE3FAFA3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707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F2B8B-76F8-0B83-32FD-D87893EA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0D21A-CB88-E367-430D-882A0A3F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B5409-9A2F-8E44-8D20-9908682E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AAA1D-0C2C-D358-1BF7-55198813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6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909A7-CC83-0CA5-F003-A70631F3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9E8D8-EC41-6635-4D30-21FAB736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37BB9-1708-412C-E7CF-E912A10A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44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AEFB-252E-7429-08E1-0C2B7A6F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2B10A-E30D-0796-6A5A-60586C53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893FF-E571-C17A-A2A8-B7A30C663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526E7-0BEB-91FF-B2CD-45066FAC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C0AB-A524-5485-D2A3-97860B1A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3DFDD-5AA5-F585-D738-4660963D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22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77EB-577B-98A3-E46E-5647670E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395DF5-887F-37D1-10B9-051119D85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825EE-FEBC-3C86-F921-1DEC59522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33C55-8FDA-0C4E-D264-15147DDA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FFF02-03D3-5772-698B-399CA6A9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E7E2D-6712-E943-2F2F-168C9240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680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81BAB-9CB0-10ED-B4C7-F970B297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56DB2-D5F9-F1AE-5148-97510957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B6E47-B706-B459-D330-55B9EE9D0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5782-F2F9-432E-9587-4F2B3377154A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86222-9568-AC9D-258D-B17F028ED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90BFE-EFD4-1EF9-B567-72F5105A2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1598A-A4D1-48FE-84A0-2BBCC532E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FF854761-78E7-8E6C-5359-D01E93A5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68" y="5202612"/>
            <a:ext cx="7477158" cy="125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51" eaLnBrk="1" hangingPunct="1">
              <a:defRPr/>
            </a:pP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GB" sz="359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50551" eaLnBrk="1" hangingPunct="1">
              <a:defRPr/>
            </a:pP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59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359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3595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4F6C8-99B3-1497-421D-970ABF4D9F27}"/>
              </a:ext>
            </a:extLst>
          </p:cNvPr>
          <p:cNvSpPr txBox="1"/>
          <p:nvPr/>
        </p:nvSpPr>
        <p:spPr>
          <a:xfrm>
            <a:off x="1604081" y="4210764"/>
            <a:ext cx="4931332" cy="85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43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21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273FE16-9225-44B2-2592-A1F2A2C45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56" y="1802793"/>
            <a:ext cx="3254489" cy="32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1169" y="746356"/>
            <a:ext cx="11586740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mọi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387" t="35417" r="38287" b="33333"/>
          <a:stretch/>
        </p:blipFill>
        <p:spPr>
          <a:xfrm>
            <a:off x="2461200" y="1705907"/>
            <a:ext cx="7269601" cy="4462815"/>
          </a:xfrm>
          <a:prstGeom prst="rect">
            <a:avLst/>
          </a:prstGeom>
        </p:spPr>
      </p:pic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C055E6AC-7816-8FC8-9A78-E73458B0D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51" y="4627628"/>
            <a:ext cx="2995049" cy="29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384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D7426DA-4A85-1564-BDEF-01BFBFD2AA7A}"/>
              </a:ext>
            </a:extLst>
          </p:cNvPr>
          <p:cNvSpPr txBox="1"/>
          <p:nvPr/>
        </p:nvSpPr>
        <p:spPr>
          <a:xfrm>
            <a:off x="3641666" y="2002062"/>
            <a:ext cx="5308211" cy="274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Chia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sẻ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trước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lớp</a:t>
            </a:r>
            <a:endParaRPr lang="en-US" sz="8614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091" y="820512"/>
            <a:ext cx="11917909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mọi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387" t="35417" r="38287" b="33333"/>
          <a:stretch/>
        </p:blipFill>
        <p:spPr>
          <a:xfrm>
            <a:off x="7610757" y="2455522"/>
            <a:ext cx="4150967" cy="34717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324" y="1944984"/>
            <a:ext cx="8523506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endParaRPr lang="en-US" sz="2696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324" y="2966449"/>
            <a:ext cx="7941695" cy="258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giấy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kiệm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thịt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,…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mùa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quý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Mua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đủ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phẩm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dùng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thân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thiện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 …</a:t>
            </a:r>
            <a:endParaRPr lang="en-US" sz="2696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976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7D886B6-4D74-00A0-3CE9-96FA0B6B3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94" y="1803831"/>
            <a:ext cx="5537613" cy="32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5384" y="655642"/>
            <a:ext cx="1046673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4.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hành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384" y="1827681"/>
            <a:ext cx="6852750" cy="133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khẩu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hiệu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sẻ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696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385" y="4244632"/>
            <a:ext cx="6995957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trưng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bày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khẩu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hiệu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đánh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2696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696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7247D-0309-8FC3-FC9D-4722407B2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1" t="4791" b="4791"/>
          <a:stretch/>
        </p:blipFill>
        <p:spPr>
          <a:xfrm>
            <a:off x="7198134" y="651252"/>
            <a:ext cx="4803536" cy="56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605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67A1D26-67B7-AEBC-696F-78A50A99A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05" y="-464192"/>
            <a:ext cx="7648390" cy="664925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BCB671C-B3A9-5105-F50D-182AE9D6F4F4}"/>
              </a:ext>
            </a:extLst>
          </p:cNvPr>
          <p:cNvSpPr txBox="1"/>
          <p:nvPr/>
        </p:nvSpPr>
        <p:spPr>
          <a:xfrm>
            <a:off x="2565974" y="2341637"/>
            <a:ext cx="7095177" cy="3204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0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Thực vật và động vật mang lại nhiều lợi ích cho con người. Hãy sử dụng hợp lí, tiết kiệm các sản phẩm được làm từ chúng các bạn nhé!</a:t>
            </a:r>
            <a:endParaRPr lang="en-US" sz="4045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339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F512D7E-C145-065D-7066-C5EDF1560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98" y="2598773"/>
            <a:ext cx="4680404" cy="16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4959B92-7BDD-5ABC-5F10-B6252201F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05" y="-464192"/>
            <a:ext cx="7648390" cy="664925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C1069F0F-FF0D-3A3E-185F-C1A4552CD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68" y="2572837"/>
            <a:ext cx="6400415" cy="28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18" y="1805574"/>
            <a:ext cx="4680764" cy="324685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71" y="3429000"/>
            <a:ext cx="2853877" cy="30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2DB804D-CDAE-CC37-BA62-DC1769A38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98" y="1803831"/>
            <a:ext cx="4680404" cy="32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2858" y="689278"/>
            <a:ext cx="1208914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 sử dụng thực vật và động vật trong gia đình và ở địa phương.</a:t>
            </a:r>
            <a:endParaRPr lang="en-US" sz="26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20274"/>
              </p:ext>
            </p:extLst>
          </p:nvPr>
        </p:nvGraphicFramePr>
        <p:xfrm>
          <a:off x="388246" y="1317131"/>
          <a:ext cx="11472586" cy="46840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64383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371910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356704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4379589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7990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7990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1529678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rừng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chủng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  <a:tr h="15525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61343"/>
                  </a:ext>
                </a:extLst>
              </a:tr>
            </a:tbl>
          </a:graphicData>
        </a:graphic>
      </p:graphicFrame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BD560589-AAAC-091D-384C-46449661EC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96" y="4566090"/>
            <a:ext cx="1949558" cy="19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711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854A02D-50AD-C90D-AB34-21DE9C744C1F}"/>
              </a:ext>
            </a:extLst>
          </p:cNvPr>
          <p:cNvSpPr txBox="1"/>
          <p:nvPr/>
        </p:nvSpPr>
        <p:spPr>
          <a:xfrm>
            <a:off x="3641666" y="2002062"/>
            <a:ext cx="5308211" cy="274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Chia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sẻ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trước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SVN-Billo" panose="00000400000000000000" pitchFamily="2" charset="0"/>
              </a:rPr>
              <a:t>lớp</a:t>
            </a:r>
            <a:endParaRPr lang="en-US" sz="8614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2858" y="689278"/>
            <a:ext cx="1208914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 sử dụng thực vật và động vật trong gia đình và ở địa phương.</a:t>
            </a:r>
            <a:endParaRPr lang="en-US" sz="26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492003"/>
              </p:ext>
            </p:extLst>
          </p:nvPr>
        </p:nvGraphicFramePr>
        <p:xfrm>
          <a:off x="388246" y="1317131"/>
          <a:ext cx="11472586" cy="46840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64383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371910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356704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4379589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7990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7990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1529678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rừng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chủng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  <a:tr h="155251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ysClr val="windowText" lastClr="0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ysClr val="windowText" lastClr="0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ysClr val="windowText" lastClr="0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ysClr val="windowText" lastClr="000000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6134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247" y="4474524"/>
            <a:ext cx="4364383" cy="119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giấy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hết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vở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kế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hoạch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gom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giấy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tái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chế</a:t>
            </a:r>
            <a:endParaRPr lang="en-US" sz="2397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8734" y="5011521"/>
            <a:ext cx="558125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7342" y="5011520"/>
            <a:ext cx="4379589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endParaRPr lang="en-US" sz="2397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93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502227"/>
              </p:ext>
            </p:extLst>
          </p:nvPr>
        </p:nvGraphicFramePr>
        <p:xfrm>
          <a:off x="217014" y="1067268"/>
          <a:ext cx="11705880" cy="453067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58715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418031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320136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4608998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9354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1441283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</a:t>
                      </a: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 </a:t>
                      </a: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1259268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endParaRPr lang="en-US" sz="2400" b="1" dirty="0" err="1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  <a:tr h="894672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endParaRPr lang="en-US" sz="2400" b="1" dirty="0">
                        <a:solidFill>
                          <a:schemeClr val="bg1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6134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34" y="4771348"/>
            <a:ext cx="443864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4541" y="4828425"/>
            <a:ext cx="567622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6100" y="4696503"/>
            <a:ext cx="4454108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loài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bị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tuyệt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chủng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014" y="2073605"/>
            <a:ext cx="4438643" cy="133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tam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thất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vực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phù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1758" y="2431169"/>
            <a:ext cx="567622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99851" y="2363145"/>
            <a:ext cx="4681402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tồn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nguồn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quý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636" y="3548387"/>
            <a:ext cx="4438643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Khai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thác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sâm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ngọc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linh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bừa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bãi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7784" y="3922190"/>
            <a:ext cx="567622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92087" y="3579273"/>
            <a:ext cx="4681402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Lãng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nguồn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nguyên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124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8207"/>
              </p:ext>
            </p:extLst>
          </p:nvPr>
        </p:nvGraphicFramePr>
        <p:xfrm>
          <a:off x="274091" y="860511"/>
          <a:ext cx="11643818" cy="530821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41745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304374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413488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4484211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13331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152903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1141462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endParaRPr lang="en-US" sz="2400" b="1" dirty="0" err="1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  <a:tr h="130452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6134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1169" y="4987087"/>
            <a:ext cx="4415110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rơm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nấm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7261" y="5194572"/>
            <a:ext cx="56461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92389" y="4987087"/>
            <a:ext cx="4430493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Tránh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lãng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nhiễm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169" y="2415740"/>
            <a:ext cx="4415110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Rác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hữu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ủ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hữu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1594" y="2731257"/>
            <a:ext cx="56461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92389" y="2602401"/>
            <a:ext cx="443049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nhiễm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466" y="3908899"/>
            <a:ext cx="399281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Đốt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rơm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7261" y="3954025"/>
            <a:ext cx="56461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92389" y="3908899"/>
            <a:ext cx="4430493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Gây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nhiễm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956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9CC5901B-6AB1-F55B-E314-8D4B96F32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565789"/>
              </p:ext>
            </p:extLst>
          </p:nvPr>
        </p:nvGraphicFramePr>
        <p:xfrm>
          <a:off x="274091" y="860510"/>
          <a:ext cx="11643818" cy="54437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41745">
                  <a:extLst>
                    <a:ext uri="{9D8B030D-6E8A-4147-A177-3AD203B41FA5}">
                      <a16:colId xmlns:a16="http://schemas.microsoft.com/office/drawing/2014/main" val="2786807262"/>
                    </a:ext>
                  </a:extLst>
                </a:gridCol>
                <a:gridCol w="1304374">
                  <a:extLst>
                    <a:ext uri="{9D8B030D-6E8A-4147-A177-3AD203B41FA5}">
                      <a16:colId xmlns:a16="http://schemas.microsoft.com/office/drawing/2014/main" val="2422333176"/>
                    </a:ext>
                  </a:extLst>
                </a:gridCol>
                <a:gridCol w="1413488">
                  <a:extLst>
                    <a:ext uri="{9D8B030D-6E8A-4147-A177-3AD203B41FA5}">
                      <a16:colId xmlns:a16="http://schemas.microsoft.com/office/drawing/2014/main" val="2940145877"/>
                    </a:ext>
                  </a:extLst>
                </a:gridCol>
                <a:gridCol w="4484211">
                  <a:extLst>
                    <a:ext uri="{9D8B030D-6E8A-4147-A177-3AD203B41FA5}">
                      <a16:colId xmlns:a16="http://schemas.microsoft.com/office/drawing/2014/main" val="2567308937"/>
                    </a:ext>
                  </a:extLst>
                </a:gridCol>
              </a:tblGrid>
              <a:tr h="13127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493" marR="68493" marT="34247" marB="3424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80170"/>
                  </a:ext>
                </a:extLst>
              </a:tr>
              <a:tr h="136986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   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320"/>
                  </a:ext>
                </a:extLst>
              </a:tr>
              <a:tr h="2761097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endParaRPr lang="en-US" sz="2400" b="1" dirty="0" err="1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CC"/>
                        </a:solidFill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 marL="68493" marR="68493" marT="34247" marB="342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8119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4091" y="2230372"/>
            <a:ext cx="4016970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Gáo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thân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đũa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1028" y="2881813"/>
            <a:ext cx="51369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5861" y="2342095"/>
            <a:ext cx="4236666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phẩm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thân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thiện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chống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lãng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</a:t>
            </a:r>
            <a:endParaRPr lang="en-US" sz="2397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802" y="3680007"/>
            <a:ext cx="4236666" cy="1936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tồn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vườn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quốc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dạng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cứu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Vướn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quốc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Cúc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5739" y="4439149"/>
            <a:ext cx="513698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10010" y="3772224"/>
            <a:ext cx="4236666" cy="1936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dạng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loài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quý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sâm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ngọc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linh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chó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ngựa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rùa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biển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sâm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397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cầm</a:t>
            </a:r>
            <a:r>
              <a:rPr lang="en-US" sz="2397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8281695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55399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664</Words>
  <Application>Microsoft Office PowerPoint</Application>
  <PresentationFormat>Widescreen</PresentationFormat>
  <Paragraphs>108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Arial-Rounded</vt:lpstr>
      <vt:lpstr>AvantGarde</vt:lpstr>
      <vt:lpstr>Calibri</vt:lpstr>
      <vt:lpstr>Calibri Light</vt:lpstr>
      <vt:lpstr>SVN-Billo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4</cp:revision>
  <dcterms:created xsi:type="dcterms:W3CDTF">2023-02-07T03:14:26Z</dcterms:created>
  <dcterms:modified xsi:type="dcterms:W3CDTF">2023-02-12T01:54:28Z</dcterms:modified>
</cp:coreProperties>
</file>