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59" r:id="rId4"/>
    <p:sldId id="260" r:id="rId5"/>
    <p:sldId id="261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54F1C-46EE-4841-9932-E84CD7F9722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5A376-BCC7-4DE8-9713-0299D753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5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18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A4CE-1230-4E2B-9140-B6B71AB871C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5AD3-9A26-40C1-ACD0-B08DE4F0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02420" y="2448218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95300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416171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74257" y="2844743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17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2819400" y="0"/>
            <a:ext cx="3200400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5783AA25-C177-4034-8C21-8F815DB7C5D4}"/>
              </a:ext>
            </a:extLst>
          </p:cNvPr>
          <p:cNvSpPr/>
          <p:nvPr/>
        </p:nvSpPr>
        <p:spPr>
          <a:xfrm>
            <a:off x="4066985" y="1457325"/>
            <a:ext cx="4307680" cy="2657475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31" y="3600450"/>
            <a:ext cx="153866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3000"/>
            <a:ext cx="3981260" cy="5334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BF987C6-706E-4175-9B11-768C8C272DA6}"/>
              </a:ext>
            </a:extLst>
          </p:cNvPr>
          <p:cNvGrpSpPr/>
          <p:nvPr/>
        </p:nvGrpSpPr>
        <p:grpSpPr>
          <a:xfrm>
            <a:off x="3843338" y="4409436"/>
            <a:ext cx="3861485" cy="1762764"/>
            <a:chOff x="903320" y="1985272"/>
            <a:chExt cx="4290531" cy="2921641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xmlns="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2921641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15" y="838200"/>
            <a:ext cx="3576638" cy="521208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4A6C039E-19A0-42A5-9EA8-3EC90D133A65}"/>
              </a:ext>
            </a:extLst>
          </p:cNvPr>
          <p:cNvSpPr/>
          <p:nvPr/>
        </p:nvSpPr>
        <p:spPr>
          <a:xfrm>
            <a:off x="609600" y="1628775"/>
            <a:ext cx="4676775" cy="2638425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789100-CDF5-B261-1208-41DD43ED41AA}"/>
              </a:ext>
            </a:extLst>
          </p:cNvPr>
          <p:cNvSpPr txBox="1"/>
          <p:nvPr/>
        </p:nvSpPr>
        <p:spPr>
          <a:xfrm>
            <a:off x="1995487" y="12954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ai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hảo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Ai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36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0625" y="106014"/>
            <a:ext cx="918525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87" y="-538355"/>
            <a:ext cx="300596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85" y="687998"/>
            <a:ext cx="4987637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5" y="2754423"/>
            <a:ext cx="1393733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79" y="4396691"/>
            <a:ext cx="2030123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07" y="-370517"/>
            <a:ext cx="3122855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0" y="1395746"/>
            <a:ext cx="2030123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5" y="438900"/>
            <a:ext cx="5669291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2319" y="-795192"/>
            <a:ext cx="300596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1106371"/>
            <a:ext cx="4286319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7010399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95400"/>
            <a:ext cx="3200401" cy="4800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9E29EB4-FEBA-411B-8EDA-26802DA1A16C}"/>
              </a:ext>
            </a:extLst>
          </p:cNvPr>
          <p:cNvGrpSpPr/>
          <p:nvPr/>
        </p:nvGrpSpPr>
        <p:grpSpPr>
          <a:xfrm>
            <a:off x="2880306" y="1087211"/>
            <a:ext cx="6035094" cy="1502950"/>
            <a:chOff x="897377" y="1480673"/>
            <a:chExt cx="4290531" cy="2958798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xmlns="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295879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2272153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2400" b="1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</a:t>
              </a:r>
              <a:r>
                <a:rPr lang="nl-NL" sz="2400" b="1" dirty="0" smtClean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hi </a:t>
              </a:r>
              <a:r>
                <a:rPr lang="nl-NL" sz="2400" b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vào giấy cắt thành hình trái cây và dán lên cây</a:t>
              </a:r>
              <a:endParaRPr lang="en-US" sz="2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6DFF58C-615D-472C-98A9-706FD887D39F}"/>
              </a:ext>
            </a:extLst>
          </p:cNvPr>
          <p:cNvGrpSpPr/>
          <p:nvPr/>
        </p:nvGrpSpPr>
        <p:grpSpPr>
          <a:xfrm>
            <a:off x="2880306" y="2590161"/>
            <a:ext cx="6035094" cy="1957550"/>
            <a:chOff x="903320" y="1985270"/>
            <a:chExt cx="4672129" cy="3568905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xmlns="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672129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93B1E06-D4E2-4F41-9473-51D929A44CEB}"/>
                </a:ext>
              </a:extLst>
            </p:cNvPr>
            <p:cNvSpPr txBox="1"/>
            <p:nvPr/>
          </p:nvSpPr>
          <p:spPr>
            <a:xfrm>
              <a:off x="1056565" y="2204577"/>
              <a:ext cx="4518883" cy="322645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4BDD9DC-D1A7-4E79-AE4A-09E02EAAB813}"/>
              </a:ext>
            </a:extLst>
          </p:cNvPr>
          <p:cNvGrpSpPr/>
          <p:nvPr/>
        </p:nvGrpSpPr>
        <p:grpSpPr>
          <a:xfrm>
            <a:off x="2880306" y="4885686"/>
            <a:ext cx="6035093" cy="1363746"/>
            <a:chOff x="903320" y="1985272"/>
            <a:chExt cx="4290531" cy="214822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xmlns="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214822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210897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</a:t>
              </a:r>
              <a:r>
                <a:rPr lang="nl-NL" sz="2800" b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4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856" y="-538355"/>
            <a:ext cx="300596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0625" y="106014"/>
            <a:ext cx="918525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85" y="687998"/>
            <a:ext cx="4987637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96" y="2240542"/>
            <a:ext cx="2580655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9" y="1429293"/>
            <a:ext cx="1393733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79" y="4396691"/>
            <a:ext cx="2030123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3196267"/>
            <a:ext cx="368553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07" y="-370517"/>
            <a:ext cx="3122855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0" y="1395746"/>
            <a:ext cx="2030123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5" y="4750218"/>
            <a:ext cx="1095647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600" y="889993"/>
            <a:ext cx="535144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0625" y="106014"/>
            <a:ext cx="918525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87" y="-538355"/>
            <a:ext cx="300596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85" y="687998"/>
            <a:ext cx="4987637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5" y="2754423"/>
            <a:ext cx="1393733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79" y="4396691"/>
            <a:ext cx="2030123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07" y="-370517"/>
            <a:ext cx="3122855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0" y="1395746"/>
            <a:ext cx="2030123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5" y="438900"/>
            <a:ext cx="5669291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2319" y="-795192"/>
            <a:ext cx="300596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0247" y="990068"/>
            <a:ext cx="4102071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0625" y="106014"/>
            <a:ext cx="918525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xmlns="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609600" y="73344"/>
            <a:ext cx="7259479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87" y="-538355"/>
            <a:ext cx="300596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85" y="687998"/>
            <a:ext cx="4987637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5" y="2754423"/>
            <a:ext cx="1393733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79" y="4396691"/>
            <a:ext cx="2030123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07" y="-370517"/>
            <a:ext cx="3122855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0" y="1395746"/>
            <a:ext cx="2030123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5" y="4750218"/>
            <a:ext cx="1095647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820" y="2288949"/>
            <a:ext cx="647092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2CDEC0-74DC-4B2C-AD6C-E08B64A14BA7}"/>
              </a:ext>
            </a:extLst>
          </p:cNvPr>
          <p:cNvSpPr txBox="1"/>
          <p:nvPr/>
        </p:nvSpPr>
        <p:spPr>
          <a:xfrm>
            <a:off x="684368" y="103876"/>
            <a:ext cx="782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181094"/>
            <a:ext cx="8637742" cy="52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xmlns="" id="{ED938087-2009-42C2-88F4-12831CA82267}"/>
              </a:ext>
            </a:extLst>
          </p:cNvPr>
          <p:cNvGrpSpPr/>
          <p:nvPr/>
        </p:nvGrpSpPr>
        <p:grpSpPr>
          <a:xfrm>
            <a:off x="457200" y="1447800"/>
            <a:ext cx="8153400" cy="3200400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xmlns="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xmlns="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xmlns="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xmlns="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477" y="3962400"/>
            <a:ext cx="7128123" cy="295288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EDC493A-47D6-4422-880F-DC622BCCA3F6}"/>
              </a:ext>
            </a:extLst>
          </p:cNvPr>
          <p:cNvSpPr/>
          <p:nvPr/>
        </p:nvSpPr>
        <p:spPr>
          <a:xfrm>
            <a:off x="821110" y="1981200"/>
            <a:ext cx="7280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 cũng có điểm mạnh, chúng ta cần phát huy và nhân lên điểm mạnh của mình</a:t>
            </a:r>
            <a:r>
              <a:rPr lang="en-US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guồn gốc ngày Quốc tế Thiếu nhi 1/6 và món quà ý nghĩa cho trẻ mùa  Covid-19 - Báo Kinh tế đô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9144001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867433" y="2401801"/>
            <a:ext cx="477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" y="282576"/>
            <a:ext cx="5564981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143000" y="2971800"/>
            <a:ext cx="388620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Khám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phá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điểm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mạnh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điểm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yếu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thân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15" y="0"/>
            <a:ext cx="4032185" cy="69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2603B1A-4AB4-498C-9692-3321EA0921A0}"/>
              </a:ext>
            </a:extLst>
          </p:cNvPr>
          <p:cNvGrpSpPr/>
          <p:nvPr/>
        </p:nvGrpSpPr>
        <p:grpSpPr>
          <a:xfrm>
            <a:off x="1371600" y="414324"/>
            <a:ext cx="6172200" cy="695326"/>
            <a:chOff x="1235349" y="461305"/>
            <a:chExt cx="6778265" cy="11651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xmlns="" id="{663E6290-C5AF-4765-96AB-3C946C9D992C}"/>
                </a:ext>
              </a:extLst>
            </p:cNvPr>
            <p:cNvSpPr/>
            <p:nvPr/>
          </p:nvSpPr>
          <p:spPr>
            <a:xfrm>
              <a:off x="1235349" y="461305"/>
              <a:ext cx="6778265" cy="11651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64356F2-CB7C-4D9C-AD9B-89259299B51B}"/>
                </a:ext>
              </a:extLst>
            </p:cNvPr>
            <p:cNvSpPr txBox="1"/>
            <p:nvPr/>
          </p:nvSpPr>
          <p:spPr>
            <a:xfrm>
              <a:off x="1459631" y="608594"/>
              <a:ext cx="6410692" cy="902561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1"/>
            <a:ext cx="5127769" cy="507833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57B8ADD-BBCA-4C9A-A54E-06394081903B}"/>
              </a:ext>
            </a:extLst>
          </p:cNvPr>
          <p:cNvGrpSpPr/>
          <p:nvPr/>
        </p:nvGrpSpPr>
        <p:grpSpPr>
          <a:xfrm>
            <a:off x="5029200" y="1295401"/>
            <a:ext cx="3962400" cy="1431161"/>
            <a:chOff x="903320" y="975969"/>
            <a:chExt cx="4290531" cy="237203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xmlns="" id="{A8AF4089-DD30-4B2A-99DE-D3C71CE4A9C6}"/>
                </a:ext>
              </a:extLst>
            </p:cNvPr>
            <p:cNvSpPr/>
            <p:nvPr/>
          </p:nvSpPr>
          <p:spPr>
            <a:xfrm>
              <a:off x="903320" y="975969"/>
              <a:ext cx="4290531" cy="228910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9430E05-00CB-4FEE-AD86-31D3E3C4F314}"/>
                </a:ext>
              </a:extLst>
            </p:cNvPr>
            <p:cNvSpPr txBox="1"/>
            <p:nvPr/>
          </p:nvSpPr>
          <p:spPr>
            <a:xfrm>
              <a:off x="1010052" y="975969"/>
              <a:ext cx="4137285" cy="2372037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983974D-5BCF-44D1-87A8-5D0A4F481A1B}"/>
              </a:ext>
            </a:extLst>
          </p:cNvPr>
          <p:cNvGrpSpPr/>
          <p:nvPr/>
        </p:nvGrpSpPr>
        <p:grpSpPr>
          <a:xfrm>
            <a:off x="5090949" y="2980489"/>
            <a:ext cx="3940969" cy="1708160"/>
            <a:chOff x="947215" y="1495550"/>
            <a:chExt cx="4290531" cy="2831140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xmlns="" id="{AF00BC66-278E-4C7E-8C70-0F73F3FDF70F}"/>
                </a:ext>
              </a:extLst>
            </p:cNvPr>
            <p:cNvSpPr/>
            <p:nvPr/>
          </p:nvSpPr>
          <p:spPr>
            <a:xfrm>
              <a:off x="947215" y="1495550"/>
              <a:ext cx="4290531" cy="2690091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C978C9C-26EE-4036-B143-350C8D0FA6CA}"/>
                </a:ext>
              </a:extLst>
            </p:cNvPr>
            <p:cNvSpPr txBox="1"/>
            <p:nvPr/>
          </p:nvSpPr>
          <p:spPr>
            <a:xfrm>
              <a:off x="987301" y="1495550"/>
              <a:ext cx="4137285" cy="283114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D42C558-07ED-4CB5-AD42-2EC99D6B9198}"/>
              </a:ext>
            </a:extLst>
          </p:cNvPr>
          <p:cNvGrpSpPr/>
          <p:nvPr/>
        </p:nvGrpSpPr>
        <p:grpSpPr>
          <a:xfrm>
            <a:off x="5154927" y="4719418"/>
            <a:ext cx="3876991" cy="1513363"/>
            <a:chOff x="927352" y="1796391"/>
            <a:chExt cx="4661320" cy="2508279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xmlns="" id="{522756C7-D405-4676-B418-49EED3F40EB8}"/>
                </a:ext>
              </a:extLst>
            </p:cNvPr>
            <p:cNvSpPr/>
            <p:nvPr/>
          </p:nvSpPr>
          <p:spPr>
            <a:xfrm>
              <a:off x="927352" y="1796391"/>
              <a:ext cx="4661320" cy="2508279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CF3A50C-01BC-4987-BFF8-874857313D3E}"/>
                </a:ext>
              </a:extLst>
            </p:cNvPr>
            <p:cNvSpPr txBox="1"/>
            <p:nvPr/>
          </p:nvSpPr>
          <p:spPr>
            <a:xfrm>
              <a:off x="1047978" y="2094067"/>
              <a:ext cx="4540694" cy="1912931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Em thấy mình có điểm mạnh, điểm yếu gì?</a:t>
              </a:r>
              <a:endParaRPr lang="en-US" sz="30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2332624" y="228601"/>
            <a:ext cx="3332370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5783AA25-C177-4034-8C21-8F815DB7C5D4}"/>
              </a:ext>
            </a:extLst>
          </p:cNvPr>
          <p:cNvSpPr/>
          <p:nvPr/>
        </p:nvSpPr>
        <p:spPr>
          <a:xfrm>
            <a:off x="4118751" y="1457325"/>
            <a:ext cx="4872849" cy="2505075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31" y="3600450"/>
            <a:ext cx="153866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457324"/>
            <a:ext cx="3966351" cy="44862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BF987C6-706E-4175-9B11-768C8C272DA6}"/>
              </a:ext>
            </a:extLst>
          </p:cNvPr>
          <p:cNvGrpSpPr/>
          <p:nvPr/>
        </p:nvGrpSpPr>
        <p:grpSpPr>
          <a:xfrm>
            <a:off x="3907631" y="4418962"/>
            <a:ext cx="3568592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xmlns="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2744373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ách khắc phục là sẽ cố gắng mạnh dạn hơn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5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339</Words>
  <Application>Microsoft Office PowerPoint</Application>
  <PresentationFormat>On-screen Show (4:3)</PresentationFormat>
  <Paragraphs>33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13</cp:revision>
  <dcterms:created xsi:type="dcterms:W3CDTF">2023-02-14T05:06:07Z</dcterms:created>
  <dcterms:modified xsi:type="dcterms:W3CDTF">2023-02-14T05:20:33Z</dcterms:modified>
</cp:coreProperties>
</file>