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4"/>
  </p:notesMasterIdLst>
  <p:sldIdLst>
    <p:sldId id="257" r:id="rId3"/>
    <p:sldId id="2763" r:id="rId4"/>
    <p:sldId id="258" r:id="rId5"/>
    <p:sldId id="2710" r:id="rId6"/>
    <p:sldId id="2750" r:id="rId7"/>
    <p:sldId id="289" r:id="rId8"/>
    <p:sldId id="292" r:id="rId9"/>
    <p:sldId id="2751" r:id="rId10"/>
    <p:sldId id="2747" r:id="rId11"/>
    <p:sldId id="2752" r:id="rId12"/>
    <p:sldId id="2753" r:id="rId13"/>
    <p:sldId id="2754" r:id="rId14"/>
    <p:sldId id="2755" r:id="rId15"/>
    <p:sldId id="2756" r:id="rId16"/>
    <p:sldId id="2757" r:id="rId17"/>
    <p:sldId id="2758" r:id="rId18"/>
    <p:sldId id="2759" r:id="rId19"/>
    <p:sldId id="2760" r:id="rId20"/>
    <p:sldId id="2761" r:id="rId21"/>
    <p:sldId id="2762" r:id="rId22"/>
    <p:sldId id="27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1750475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3894" y="2562226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Qua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978AA9-FFB6-CEF0-649F-5BD487E3C647}"/>
              </a:ext>
            </a:extLst>
          </p:cNvPr>
          <p:cNvSpPr/>
          <p:nvPr/>
        </p:nvSpPr>
        <p:spPr>
          <a:xfrm>
            <a:off x="2932043" y="2379845"/>
            <a:ext cx="5877339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13" y="2479791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309F0EF7-F536-B84D-1A6C-034B0672A61C}"/>
              </a:ext>
            </a:extLst>
          </p:cNvPr>
          <p:cNvSpPr/>
          <p:nvPr/>
        </p:nvSpPr>
        <p:spPr>
          <a:xfrm>
            <a:off x="1313270" y="2526560"/>
            <a:ext cx="9633026" cy="29892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3" name="文本框 71">
            <a:extLst>
              <a:ext uri="{FF2B5EF4-FFF2-40B4-BE49-F238E27FC236}">
                <a16:creationId xmlns:a16="http://schemas.microsoft.com/office/drawing/2014/main" id="{4FF3A3B4-970F-1C50-32B0-919DAC7BED61}"/>
              </a:ext>
            </a:extLst>
          </p:cNvPr>
          <p:cNvSpPr txBox="1"/>
          <p:nvPr/>
        </p:nvSpPr>
        <p:spPr>
          <a:xfrm>
            <a:off x="2528254" y="1012820"/>
            <a:ext cx="6774772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algn="ctr"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zh-CN" altLang="en-US" sz="6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D67BB1-41AC-5A3D-267C-988823B90463}"/>
              </a:ext>
            </a:extLst>
          </p:cNvPr>
          <p:cNvSpPr/>
          <p:nvPr/>
        </p:nvSpPr>
        <p:spPr>
          <a:xfrm>
            <a:off x="2932043" y="2379845"/>
            <a:ext cx="5877339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5BBB5A-4CCB-174A-D959-E888C373B3D9}"/>
              </a:ext>
            </a:extLst>
          </p:cNvPr>
          <p:cNvSpPr/>
          <p:nvPr/>
        </p:nvSpPr>
        <p:spPr>
          <a:xfrm>
            <a:off x="2932043" y="2379845"/>
            <a:ext cx="5877339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571370" y="176357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885836"/>
              </p:ext>
            </p:extLst>
          </p:nvPr>
        </p:nvGraphicFramePr>
        <p:xfrm>
          <a:off x="781878" y="978160"/>
          <a:ext cx="10628244" cy="5182426"/>
        </p:xfrm>
        <a:graphic>
          <a:graphicData uri="http://schemas.openxmlformats.org/drawingml/2006/table">
            <a:tbl>
              <a:tblPr/>
              <a:tblGrid>
                <a:gridCol w="1256273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229049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7142922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7500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72887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7288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xóa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744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7421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321</Words>
  <Application>Microsoft Office PowerPoint</Application>
  <PresentationFormat>Widescreen</PresentationFormat>
  <Paragraphs>55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Times New Roman</vt:lpstr>
      <vt:lpstr>思源黑体 CN Medium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29</cp:revision>
  <dcterms:created xsi:type="dcterms:W3CDTF">2022-11-09T08:46:35Z</dcterms:created>
  <dcterms:modified xsi:type="dcterms:W3CDTF">2023-02-15T05:01:00Z</dcterms:modified>
</cp:coreProperties>
</file>