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2" r:id="rId2"/>
    <p:sldId id="293" r:id="rId3"/>
    <p:sldId id="287" r:id="rId4"/>
    <p:sldId id="294" r:id="rId5"/>
    <p:sldId id="259" r:id="rId6"/>
    <p:sldId id="261" r:id="rId7"/>
    <p:sldId id="260" r:id="rId8"/>
    <p:sldId id="289" r:id="rId9"/>
    <p:sldId id="290" r:id="rId10"/>
    <p:sldId id="264" r:id="rId11"/>
    <p:sldId id="267" r:id="rId12"/>
    <p:sldId id="271" r:id="rId13"/>
    <p:sldId id="291" r:id="rId14"/>
    <p:sldId id="272" r:id="rId15"/>
    <p:sldId id="269" r:id="rId16"/>
    <p:sldId id="295"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2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120C3-40C8-423C-9E97-BECC4C7EA496}" type="datetimeFigureOut">
              <a:rPr lang="vi-VN" smtClean="0"/>
              <a:t>17/03/2023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BD4CB-4E8A-41F4-80A4-4B8838C11144}" type="slidenum">
              <a:rPr lang="vi-VN" smtClean="0"/>
              <a:t>‹#›</a:t>
            </a:fld>
            <a:endParaRPr lang="vi-VN"/>
          </a:p>
        </p:txBody>
      </p:sp>
    </p:spTree>
    <p:extLst>
      <p:ext uri="{BB962C8B-B14F-4D97-AF65-F5344CB8AC3E}">
        <p14:creationId xmlns:p14="http://schemas.microsoft.com/office/powerpoint/2010/main" val="2001892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a:t>
            </a:fld>
            <a:endParaRPr lang="zh-CN" altLang="en-US"/>
          </a:p>
        </p:txBody>
      </p:sp>
    </p:spTree>
    <p:extLst>
      <p:ext uri="{BB962C8B-B14F-4D97-AF65-F5344CB8AC3E}">
        <p14:creationId xmlns:p14="http://schemas.microsoft.com/office/powerpoint/2010/main" val="18054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11</a:t>
            </a:fld>
            <a:endParaRPr lang="zh-CN" altLang="en-US"/>
          </a:p>
        </p:txBody>
      </p:sp>
    </p:spTree>
    <p:extLst>
      <p:ext uri="{BB962C8B-B14F-4D97-AF65-F5344CB8AC3E}">
        <p14:creationId xmlns:p14="http://schemas.microsoft.com/office/powerpoint/2010/main" val="227044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12</a:t>
            </a:fld>
            <a:endParaRPr lang="zh-CN" altLang="en-US"/>
          </a:p>
        </p:txBody>
      </p:sp>
    </p:spTree>
    <p:extLst>
      <p:ext uri="{BB962C8B-B14F-4D97-AF65-F5344CB8AC3E}">
        <p14:creationId xmlns:p14="http://schemas.microsoft.com/office/powerpoint/2010/main" val="182528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14</a:t>
            </a:fld>
            <a:endParaRPr lang="zh-CN" altLang="en-US"/>
          </a:p>
        </p:txBody>
      </p:sp>
    </p:spTree>
    <p:extLst>
      <p:ext uri="{BB962C8B-B14F-4D97-AF65-F5344CB8AC3E}">
        <p14:creationId xmlns:p14="http://schemas.microsoft.com/office/powerpoint/2010/main" val="560675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15</a:t>
            </a:fld>
            <a:endParaRPr lang="zh-CN" altLang="en-US"/>
          </a:p>
        </p:txBody>
      </p:sp>
    </p:spTree>
    <p:extLst>
      <p:ext uri="{BB962C8B-B14F-4D97-AF65-F5344CB8AC3E}">
        <p14:creationId xmlns:p14="http://schemas.microsoft.com/office/powerpoint/2010/main" val="34286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16</a:t>
            </a:fld>
            <a:endParaRPr lang="zh-CN" altLang="en-US"/>
          </a:p>
        </p:txBody>
      </p:sp>
    </p:spTree>
    <p:extLst>
      <p:ext uri="{BB962C8B-B14F-4D97-AF65-F5344CB8AC3E}">
        <p14:creationId xmlns:p14="http://schemas.microsoft.com/office/powerpoint/2010/main" val="389958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2</a:t>
            </a:fld>
            <a:endParaRPr lang="zh-CN" altLang="en-US"/>
          </a:p>
        </p:txBody>
      </p:sp>
    </p:spTree>
    <p:extLst>
      <p:ext uri="{BB962C8B-B14F-4D97-AF65-F5344CB8AC3E}">
        <p14:creationId xmlns:p14="http://schemas.microsoft.com/office/powerpoint/2010/main" val="375887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4</a:t>
            </a:fld>
            <a:endParaRPr lang="zh-CN" altLang="en-US"/>
          </a:p>
        </p:txBody>
      </p:sp>
    </p:spTree>
    <p:extLst>
      <p:ext uri="{BB962C8B-B14F-4D97-AF65-F5344CB8AC3E}">
        <p14:creationId xmlns:p14="http://schemas.microsoft.com/office/powerpoint/2010/main" val="219243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5</a:t>
            </a:fld>
            <a:endParaRPr lang="zh-CN" altLang="en-US"/>
          </a:p>
        </p:txBody>
      </p:sp>
    </p:spTree>
    <p:extLst>
      <p:ext uri="{BB962C8B-B14F-4D97-AF65-F5344CB8AC3E}">
        <p14:creationId xmlns:p14="http://schemas.microsoft.com/office/powerpoint/2010/main" val="3548248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6</a:t>
            </a:fld>
            <a:endParaRPr lang="zh-CN" altLang="en-US"/>
          </a:p>
        </p:txBody>
      </p:sp>
    </p:spTree>
    <p:extLst>
      <p:ext uri="{BB962C8B-B14F-4D97-AF65-F5344CB8AC3E}">
        <p14:creationId xmlns:p14="http://schemas.microsoft.com/office/powerpoint/2010/main" val="360109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7</a:t>
            </a:fld>
            <a:endParaRPr lang="zh-CN" altLang="en-US"/>
          </a:p>
        </p:txBody>
      </p:sp>
    </p:spTree>
    <p:extLst>
      <p:ext uri="{BB962C8B-B14F-4D97-AF65-F5344CB8AC3E}">
        <p14:creationId xmlns:p14="http://schemas.microsoft.com/office/powerpoint/2010/main" val="280864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8</a:t>
            </a:fld>
            <a:endParaRPr lang="zh-CN" altLang="en-US"/>
          </a:p>
        </p:txBody>
      </p:sp>
    </p:spTree>
    <p:extLst>
      <p:ext uri="{BB962C8B-B14F-4D97-AF65-F5344CB8AC3E}">
        <p14:creationId xmlns:p14="http://schemas.microsoft.com/office/powerpoint/2010/main" val="227366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9</a:t>
            </a:fld>
            <a:endParaRPr lang="zh-CN" altLang="en-US"/>
          </a:p>
        </p:txBody>
      </p:sp>
    </p:spTree>
    <p:extLst>
      <p:ext uri="{BB962C8B-B14F-4D97-AF65-F5344CB8AC3E}">
        <p14:creationId xmlns:p14="http://schemas.microsoft.com/office/powerpoint/2010/main" val="1799618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10</a:t>
            </a:fld>
            <a:endParaRPr lang="zh-CN" altLang="en-US"/>
          </a:p>
        </p:txBody>
      </p:sp>
    </p:spTree>
    <p:extLst>
      <p:ext uri="{BB962C8B-B14F-4D97-AF65-F5344CB8AC3E}">
        <p14:creationId xmlns:p14="http://schemas.microsoft.com/office/powerpoint/2010/main" val="151890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61DA-407D-DA3B-8457-E6E97F3D49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D0CFC25-164D-2CE3-C45D-7E2891E05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CC97C25-5B34-CF19-8224-FC8828F6013A}"/>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5" name="Footer Placeholder 4">
            <a:extLst>
              <a:ext uri="{FF2B5EF4-FFF2-40B4-BE49-F238E27FC236}">
                <a16:creationId xmlns:a16="http://schemas.microsoft.com/office/drawing/2014/main" id="{F938EFF8-7085-4A4B-383D-1BCD2B7C37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044ECC-C71E-5DDD-33F4-224A62DD0727}"/>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269256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4DC2-396C-E61D-58F5-ABA1D53CB0E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9380D67-DD4D-B959-694F-5D658DC8B0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91888A5-08AE-EFAA-89F2-748FFED5ACDD}"/>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5" name="Footer Placeholder 4">
            <a:extLst>
              <a:ext uri="{FF2B5EF4-FFF2-40B4-BE49-F238E27FC236}">
                <a16:creationId xmlns:a16="http://schemas.microsoft.com/office/drawing/2014/main" id="{5ACAC026-4377-8DFA-4C85-EE00DC3E75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277FE2-8707-6EC9-4357-0C3C7D2D337D}"/>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238907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4C4E6-B110-5E6A-2983-BDF758FBF3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D52DB12-F8D5-4139-A047-49D1665C1D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8AC1E11-88EB-787A-8BE6-E8589211C328}"/>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5" name="Footer Placeholder 4">
            <a:extLst>
              <a:ext uri="{FF2B5EF4-FFF2-40B4-BE49-F238E27FC236}">
                <a16:creationId xmlns:a16="http://schemas.microsoft.com/office/drawing/2014/main" id="{534FD911-FB6E-A3EA-AE4C-0C3C734BB1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4450B2-7F22-1242-CB10-45A40656BF8B}"/>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3101126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94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1C794745-5EB1-19E6-9B08-272E4D301891}"/>
              </a:ext>
            </a:extLst>
          </p:cNvPr>
          <p:cNvSpPr/>
          <p:nvPr userDrawn="1"/>
        </p:nvSpPr>
        <p:spPr>
          <a:xfrm>
            <a:off x="721092" y="499731"/>
            <a:ext cx="10749816" cy="5858539"/>
          </a:xfrm>
          <a:prstGeom prst="roundRect">
            <a:avLst>
              <a:gd name="adj" fmla="val 0"/>
            </a:avLst>
          </a:prstGeom>
          <a:solidFill>
            <a:schemeClr val="bg1"/>
          </a:solidFill>
          <a:ln w="28575">
            <a:solidFill>
              <a:srgbClr val="73C6C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11828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613F-1970-2D28-DE27-4A2DB657049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07C96CF-F8DA-315A-570A-B0471F248C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CD172B3-E7F2-DB2A-E8FB-ED0632BA9359}"/>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5" name="Footer Placeholder 4">
            <a:extLst>
              <a:ext uri="{FF2B5EF4-FFF2-40B4-BE49-F238E27FC236}">
                <a16:creationId xmlns:a16="http://schemas.microsoft.com/office/drawing/2014/main" id="{8C896B92-EA85-EC14-407B-8931798E5F0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D1BD9E9-81F1-A6BF-0011-6D05B25A946E}"/>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162837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2378-270F-FBF7-DC58-DD41A2A05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61C33DB-8479-4250-EC8C-843FE3670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0CF40D-5D0F-26F0-B732-81F319A903E3}"/>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5" name="Footer Placeholder 4">
            <a:extLst>
              <a:ext uri="{FF2B5EF4-FFF2-40B4-BE49-F238E27FC236}">
                <a16:creationId xmlns:a16="http://schemas.microsoft.com/office/drawing/2014/main" id="{D62337D3-A757-4BCA-12F2-1526165DAD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858771-D696-A363-3FC9-DA16F9DCF3A9}"/>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68784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BC90-7DA3-71E0-A088-5BB7B31408B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0C48CDC-D08D-6E2D-9085-CDAB1FE585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72D023-48BF-B436-5CED-A08841A905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50DF84-DD9C-9012-8B29-DE3B3B3BE3FE}"/>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6" name="Footer Placeholder 5">
            <a:extLst>
              <a:ext uri="{FF2B5EF4-FFF2-40B4-BE49-F238E27FC236}">
                <a16:creationId xmlns:a16="http://schemas.microsoft.com/office/drawing/2014/main" id="{9574B200-BB7C-139B-1AC2-EF7070EBAA4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2E5E229-CDC4-AC00-8630-1360A0CA2A0D}"/>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227309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3FCD-5831-3B75-2CFD-BAEDFECC31F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3AF1F32-51F7-FB7C-D287-0A8F142FD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02BBD-EDD7-5836-DFD5-0D3A1879E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347FCA9-FFD8-B004-2FF1-3AD8885198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DF7BF-27AD-8649-3743-89267926FB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082ED37-5ADF-613A-8C5C-4542AF7F0B36}"/>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8" name="Footer Placeholder 7">
            <a:extLst>
              <a:ext uri="{FF2B5EF4-FFF2-40B4-BE49-F238E27FC236}">
                <a16:creationId xmlns:a16="http://schemas.microsoft.com/office/drawing/2014/main" id="{59068DC6-84D5-78CA-EF89-B1F11ABAA03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1088D14-9026-B960-4D26-21A99D550EC8}"/>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15318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9E4E-9FB7-7B56-A4A1-9D88E6277F1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A63BB3A-3C7D-F011-0C08-D8131FEDE38C}"/>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4" name="Footer Placeholder 3">
            <a:extLst>
              <a:ext uri="{FF2B5EF4-FFF2-40B4-BE49-F238E27FC236}">
                <a16:creationId xmlns:a16="http://schemas.microsoft.com/office/drawing/2014/main" id="{B0F9411C-52EB-7C84-0182-5BFC77F32DD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6D61C0E-6FD1-2760-73A9-862672F46A18}"/>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3703725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0FF235-5C8C-02FA-A5BF-0C367A52969A}"/>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3" name="Footer Placeholder 2">
            <a:extLst>
              <a:ext uri="{FF2B5EF4-FFF2-40B4-BE49-F238E27FC236}">
                <a16:creationId xmlns:a16="http://schemas.microsoft.com/office/drawing/2014/main" id="{4BA1CEA7-D981-7013-19E6-D4CCC8241F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2BD916C-BF15-E4C3-8A66-AAA1F5017C39}"/>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335986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429A-83C3-27DA-920A-2D506E45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FCFFDD4-0209-DF70-63B6-39FFC25272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EA50EB-1645-88E4-8531-528A79D15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22753-3470-DD93-F481-6C4A18896C68}"/>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6" name="Footer Placeholder 5">
            <a:extLst>
              <a:ext uri="{FF2B5EF4-FFF2-40B4-BE49-F238E27FC236}">
                <a16:creationId xmlns:a16="http://schemas.microsoft.com/office/drawing/2014/main" id="{EFC051CD-8BC3-EA7F-A1B4-A5961E6D752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E88051-11EF-AB7F-2A5E-FAA56A421992}"/>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122824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D39C-A257-DEBC-859E-3148EA0B7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AFFFFA-269E-BF4E-E0D4-046A61FFF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235ED29-C0A4-B1B0-6409-32655EA3E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881091-D5C8-7857-B30C-77013EAEA9C7}"/>
              </a:ext>
            </a:extLst>
          </p:cNvPr>
          <p:cNvSpPr>
            <a:spLocks noGrp="1"/>
          </p:cNvSpPr>
          <p:nvPr>
            <p:ph type="dt" sz="half" idx="10"/>
          </p:nvPr>
        </p:nvSpPr>
        <p:spPr/>
        <p:txBody>
          <a:bodyPr/>
          <a:lstStyle/>
          <a:p>
            <a:fld id="{EEF0417E-2CA5-4FA0-B4C4-2DB45D71B9B9}" type="datetimeFigureOut">
              <a:rPr lang="vi-VN" smtClean="0"/>
              <a:t>17/03/2023</a:t>
            </a:fld>
            <a:endParaRPr lang="vi-VN"/>
          </a:p>
        </p:txBody>
      </p:sp>
      <p:sp>
        <p:nvSpPr>
          <p:cNvPr id="6" name="Footer Placeholder 5">
            <a:extLst>
              <a:ext uri="{FF2B5EF4-FFF2-40B4-BE49-F238E27FC236}">
                <a16:creationId xmlns:a16="http://schemas.microsoft.com/office/drawing/2014/main" id="{0CC4B007-1AF8-F611-E398-8ADE4BBA28D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9BE3CDC-7B51-605F-F1CF-2625A7341ADC}"/>
              </a:ext>
            </a:extLst>
          </p:cNvPr>
          <p:cNvSpPr>
            <a:spLocks noGrp="1"/>
          </p:cNvSpPr>
          <p:nvPr>
            <p:ph type="sldNum" sz="quarter" idx="12"/>
          </p:nvPr>
        </p:nvSpPr>
        <p:spPr/>
        <p:txBody>
          <a:bodyPr/>
          <a:lstStyle/>
          <a:p>
            <a:fld id="{4522A230-8BC4-49C5-9A8B-F3C07578BBA0}" type="slidenum">
              <a:rPr lang="vi-VN" smtClean="0"/>
              <a:t>‹#›</a:t>
            </a:fld>
            <a:endParaRPr lang="vi-VN"/>
          </a:p>
        </p:txBody>
      </p:sp>
    </p:spTree>
    <p:extLst>
      <p:ext uri="{BB962C8B-B14F-4D97-AF65-F5344CB8AC3E}">
        <p14:creationId xmlns:p14="http://schemas.microsoft.com/office/powerpoint/2010/main" val="319995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471AD-7E33-8C3D-0194-408D7E94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748CC30-17A8-03A7-8763-86B05CC3D3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E8C66C-0418-499F-70BB-EAEADA18AB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0417E-2CA5-4FA0-B4C4-2DB45D71B9B9}" type="datetimeFigureOut">
              <a:rPr lang="vi-VN" smtClean="0"/>
              <a:t>17/03/2023</a:t>
            </a:fld>
            <a:endParaRPr lang="vi-VN"/>
          </a:p>
        </p:txBody>
      </p:sp>
      <p:sp>
        <p:nvSpPr>
          <p:cNvPr id="5" name="Footer Placeholder 4">
            <a:extLst>
              <a:ext uri="{FF2B5EF4-FFF2-40B4-BE49-F238E27FC236}">
                <a16:creationId xmlns:a16="http://schemas.microsoft.com/office/drawing/2014/main" id="{24E77BF1-FBE0-FE53-DA6F-E83F6E528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EF09CF7-C46B-00CA-A8A0-6BD3ACCBB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2A230-8BC4-49C5-9A8B-F3C07578BBA0}" type="slidenum">
              <a:rPr lang="vi-VN" smtClean="0"/>
              <a:t>‹#›</a:t>
            </a:fld>
            <a:endParaRPr lang="vi-VN"/>
          </a:p>
        </p:txBody>
      </p:sp>
    </p:spTree>
    <p:extLst>
      <p:ext uri="{BB962C8B-B14F-4D97-AF65-F5344CB8AC3E}">
        <p14:creationId xmlns:p14="http://schemas.microsoft.com/office/powerpoint/2010/main" val="197358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6.png"/><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4E26F-ACF2-ED01-5600-D0F85B65B85F}"/>
              </a:ext>
            </a:extLst>
          </p:cNvPr>
          <p:cNvPicPr>
            <a:picLocks noChangeAspect="1"/>
          </p:cNvPicPr>
          <p:nvPr/>
        </p:nvPicPr>
        <p:blipFill>
          <a:blip r:embed="rId3"/>
          <a:stretch>
            <a:fillRect/>
          </a:stretch>
        </p:blipFill>
        <p:spPr>
          <a:xfrm>
            <a:off x="0" y="12629"/>
            <a:ext cx="12169548" cy="6845371"/>
          </a:xfrm>
          <a:prstGeom prst="rect">
            <a:avLst/>
          </a:prstGeom>
        </p:spPr>
      </p:pic>
      <p:pic>
        <p:nvPicPr>
          <p:cNvPr id="37" name="Hình ảnh 36">
            <a:extLst>
              <a:ext uri="{FF2B5EF4-FFF2-40B4-BE49-F238E27FC236}">
                <a16:creationId xmlns:a16="http://schemas.microsoft.com/office/drawing/2014/main" id="{7142D0FF-A39E-71C4-D84F-61DAB2FF3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4" y="3486150"/>
            <a:ext cx="12192000" cy="3371850"/>
          </a:xfrm>
          <a:prstGeom prst="rect">
            <a:avLst/>
          </a:prstGeom>
        </p:spPr>
      </p:pic>
      <p:pic>
        <p:nvPicPr>
          <p:cNvPr id="25" name="Hình ảnh 24">
            <a:extLst>
              <a:ext uri="{FF2B5EF4-FFF2-40B4-BE49-F238E27FC236}">
                <a16:creationId xmlns:a16="http://schemas.microsoft.com/office/drawing/2014/main" id="{7F38E0E0-F3E8-8AFD-1E39-63A4EF899838}"/>
              </a:ext>
            </a:extLst>
          </p:cNvPr>
          <p:cNvPicPr>
            <a:picLocks noChangeAspect="1"/>
          </p:cNvPicPr>
          <p:nvPr/>
        </p:nvPicPr>
        <p:blipFill>
          <a:blip r:embed="rId5"/>
          <a:stretch>
            <a:fillRect/>
          </a:stretch>
        </p:blipFill>
        <p:spPr>
          <a:xfrm>
            <a:off x="2369260" y="2867135"/>
            <a:ext cx="7888908" cy="2017951"/>
          </a:xfrm>
          <a:prstGeom prst="rect">
            <a:avLst/>
          </a:prstGeom>
        </p:spPr>
      </p:pic>
      <p:pic>
        <p:nvPicPr>
          <p:cNvPr id="30" name="Hình ảnh 29">
            <a:extLst>
              <a:ext uri="{FF2B5EF4-FFF2-40B4-BE49-F238E27FC236}">
                <a16:creationId xmlns:a16="http://schemas.microsoft.com/office/drawing/2014/main" id="{898AD93B-5A7D-89DE-0305-CE4525207CD3}"/>
              </a:ext>
            </a:extLst>
          </p:cNvPr>
          <p:cNvPicPr>
            <a:picLocks noChangeAspect="1"/>
          </p:cNvPicPr>
          <p:nvPr/>
        </p:nvPicPr>
        <p:blipFill>
          <a:blip r:embed="rId6"/>
          <a:stretch>
            <a:fillRect/>
          </a:stretch>
        </p:blipFill>
        <p:spPr>
          <a:xfrm>
            <a:off x="2607025" y="543967"/>
            <a:ext cx="7413379" cy="1060796"/>
          </a:xfrm>
          <a:prstGeom prst="rect">
            <a:avLst/>
          </a:prstGeom>
        </p:spPr>
      </p:pic>
      <p:pic>
        <p:nvPicPr>
          <p:cNvPr id="31" name="Hình ảnh 30">
            <a:extLst>
              <a:ext uri="{FF2B5EF4-FFF2-40B4-BE49-F238E27FC236}">
                <a16:creationId xmlns:a16="http://schemas.microsoft.com/office/drawing/2014/main" id="{1C9197CD-F4F3-B0EC-B154-0F7B7AA0E349}"/>
              </a:ext>
            </a:extLst>
          </p:cNvPr>
          <p:cNvPicPr>
            <a:picLocks noChangeAspect="1"/>
          </p:cNvPicPr>
          <p:nvPr/>
        </p:nvPicPr>
        <p:blipFill>
          <a:blip r:embed="rId7"/>
          <a:stretch>
            <a:fillRect/>
          </a:stretch>
        </p:blipFill>
        <p:spPr>
          <a:xfrm>
            <a:off x="4463418" y="1434255"/>
            <a:ext cx="3700593" cy="1603387"/>
          </a:xfrm>
          <a:prstGeom prst="rect">
            <a:avLst/>
          </a:prstGeom>
        </p:spPr>
      </p:pic>
      <p:pic>
        <p:nvPicPr>
          <p:cNvPr id="33" name="Hình ảnh 32">
            <a:extLst>
              <a:ext uri="{FF2B5EF4-FFF2-40B4-BE49-F238E27FC236}">
                <a16:creationId xmlns:a16="http://schemas.microsoft.com/office/drawing/2014/main" id="{1F100DB1-3378-3D4D-1D46-1C43B1B7F1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388724">
            <a:off x="9428090" y="-815902"/>
            <a:ext cx="4420217" cy="3124636"/>
          </a:xfrm>
          <a:prstGeom prst="rect">
            <a:avLst/>
          </a:prstGeom>
        </p:spPr>
      </p:pic>
      <p:pic>
        <p:nvPicPr>
          <p:cNvPr id="3" name="Hình ảnh 2">
            <a:extLst>
              <a:ext uri="{FF2B5EF4-FFF2-40B4-BE49-F238E27FC236}">
                <a16:creationId xmlns:a16="http://schemas.microsoft.com/office/drawing/2014/main" id="{9663238C-1BA9-FD2C-8ACC-AA9A248996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930" y="3309257"/>
            <a:ext cx="4597273" cy="3676174"/>
          </a:xfrm>
          <a:prstGeom prst="rect">
            <a:avLst/>
          </a:prstGeom>
        </p:spPr>
      </p:pic>
      <p:pic>
        <p:nvPicPr>
          <p:cNvPr id="35" name="Hình ảnh 34">
            <a:extLst>
              <a:ext uri="{FF2B5EF4-FFF2-40B4-BE49-F238E27FC236}">
                <a16:creationId xmlns:a16="http://schemas.microsoft.com/office/drawing/2014/main" id="{493C5543-D01D-D4B2-1BDA-1976DDA6E2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0" y="311629"/>
            <a:ext cx="2591162" cy="1924319"/>
          </a:xfrm>
          <a:prstGeom prst="rect">
            <a:avLst/>
          </a:prstGeom>
        </p:spPr>
      </p:pic>
    </p:spTree>
    <p:extLst>
      <p:ext uri="{BB962C8B-B14F-4D97-AF65-F5344CB8AC3E}">
        <p14:creationId xmlns:p14="http://schemas.microsoft.com/office/powerpoint/2010/main" val="276682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1"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childTnLst>
                          </p:cTn>
                        </p:par>
                        <p:par>
                          <p:cTn id="35" fill="hold">
                            <p:stCondLst>
                              <p:cond delay="4500"/>
                            </p:stCondLst>
                            <p:childTnLst>
                              <p:par>
                                <p:cTn id="36" presetID="53" presetClass="entr" presetSubtype="16"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E9A7B7-1D79-1032-3A66-8F01CF0FBF11}"/>
              </a:ext>
            </a:extLst>
          </p:cNvPr>
          <p:cNvPicPr>
            <a:picLocks noChangeAspect="1"/>
          </p:cNvPicPr>
          <p:nvPr/>
        </p:nvPicPr>
        <p:blipFill>
          <a:blip r:embed="rId3"/>
          <a:stretch>
            <a:fillRect/>
          </a:stretch>
        </p:blipFill>
        <p:spPr>
          <a:xfrm>
            <a:off x="-159290" y="-297"/>
            <a:ext cx="12351290" cy="6947601"/>
          </a:xfrm>
          <a:prstGeom prst="rect">
            <a:avLst/>
          </a:prstGeom>
        </p:spPr>
      </p:pic>
    </p:spTree>
    <p:extLst>
      <p:ext uri="{BB962C8B-B14F-4D97-AF65-F5344CB8AC3E}">
        <p14:creationId xmlns:p14="http://schemas.microsoft.com/office/powerpoint/2010/main" val="326802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3461C-5A5F-F9C7-C1D0-B5EC5753FEE1}"/>
              </a:ext>
            </a:extLst>
          </p:cNvPr>
          <p:cNvPicPr>
            <a:picLocks noChangeAspect="1"/>
          </p:cNvPicPr>
          <p:nvPr/>
        </p:nvPicPr>
        <p:blipFill>
          <a:blip r:embed="rId3"/>
          <a:stretch>
            <a:fillRect/>
          </a:stretch>
        </p:blipFill>
        <p:spPr>
          <a:xfrm>
            <a:off x="-14239" y="0"/>
            <a:ext cx="12192000" cy="6858000"/>
          </a:xfrm>
          <a:prstGeom prst="rect">
            <a:avLst/>
          </a:prstGeom>
        </p:spPr>
      </p:pic>
      <p:sp>
        <p:nvSpPr>
          <p:cNvPr id="13" name="Hộp Văn bản 12">
            <a:extLst>
              <a:ext uri="{FF2B5EF4-FFF2-40B4-BE49-F238E27FC236}">
                <a16:creationId xmlns:a16="http://schemas.microsoft.com/office/drawing/2014/main" id="{C3CB05C0-2051-D1DD-5086-B01CAE46015B}"/>
              </a:ext>
            </a:extLst>
          </p:cNvPr>
          <p:cNvSpPr txBox="1"/>
          <p:nvPr/>
        </p:nvSpPr>
        <p:spPr>
          <a:xfrm>
            <a:off x="850901" y="690382"/>
            <a:ext cx="10365739" cy="523220"/>
          </a:xfrm>
          <a:prstGeom prst="rect">
            <a:avLst/>
          </a:prstGeom>
          <a:noFill/>
        </p:spPr>
        <p:txBody>
          <a:bodyPr wrap="square" rtlCol="0">
            <a:spAutoFit/>
          </a:bodyPr>
          <a:lstStyle/>
          <a:p>
            <a:pPr algn="just"/>
            <a:r>
              <a:rPr lang="en-US" sz="2800" dirty="0" err="1">
                <a:latin typeface="Times New Roman" panose="02020603050405020304" pitchFamily="18" charset="0"/>
                <a:ea typeface="AvantGarde" panose="00000400000000000000" pitchFamily="2" charset="0"/>
                <a:cs typeface="Times New Roman" panose="02020603050405020304" pitchFamily="18" charset="0"/>
              </a:rPr>
              <a:t>Em</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sẽ</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khuyên</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bạn</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như</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thế</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nào</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trong</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tình</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huống</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dưới</a:t>
            </a:r>
            <a:r>
              <a:rPr lang="en-US" sz="2800" dirty="0">
                <a:latin typeface="Times New Roman" panose="02020603050405020304" pitchFamily="18" charset="0"/>
                <a:ea typeface="AvantGarde" panose="00000400000000000000" pitchFamily="2" charset="0"/>
                <a:cs typeface="Times New Roman" panose="02020603050405020304" pitchFamily="18" charset="0"/>
              </a:rPr>
              <a:t> </a:t>
            </a:r>
            <a:r>
              <a:rPr lang="en-US" sz="2800" dirty="0" err="1">
                <a:latin typeface="Times New Roman" panose="02020603050405020304" pitchFamily="18" charset="0"/>
                <a:ea typeface="AvantGarde" panose="00000400000000000000" pitchFamily="2" charset="0"/>
                <a:cs typeface="Times New Roman" panose="02020603050405020304" pitchFamily="18" charset="0"/>
              </a:rPr>
              <a:t>đây</a:t>
            </a:r>
            <a:r>
              <a:rPr lang="en-US" sz="2800" dirty="0">
                <a:latin typeface="Times New Roman" panose="02020603050405020304" pitchFamily="18" charset="0"/>
                <a:ea typeface="AvantGarde" panose="00000400000000000000" pitchFamily="2" charset="0"/>
                <a:cs typeface="Times New Roman" panose="02020603050405020304" pitchFamily="18" charset="0"/>
              </a:rPr>
              <a:t>?</a:t>
            </a:r>
          </a:p>
        </p:txBody>
      </p:sp>
      <p:pic>
        <p:nvPicPr>
          <p:cNvPr id="3" name="Hình ảnh 2">
            <a:extLst>
              <a:ext uri="{FF2B5EF4-FFF2-40B4-BE49-F238E27FC236}">
                <a16:creationId xmlns:a16="http://schemas.microsoft.com/office/drawing/2014/main" id="{0C5B475F-7701-18F0-B667-3B5D6DB5E23E}"/>
              </a:ext>
            </a:extLst>
          </p:cNvPr>
          <p:cNvPicPr>
            <a:picLocks noChangeAspect="1"/>
          </p:cNvPicPr>
          <p:nvPr/>
        </p:nvPicPr>
        <p:blipFill rotWithShape="1">
          <a:blip r:embed="rId4">
            <a:extLst>
              <a:ext uri="{28A0092B-C50C-407E-A947-70E740481C1C}">
                <a14:useLocalDpi xmlns:a14="http://schemas.microsoft.com/office/drawing/2010/main" val="0"/>
              </a:ext>
            </a:extLst>
          </a:blip>
          <a:srcRect l="20344" t="23282" r="12156" b="7254"/>
          <a:stretch/>
        </p:blipFill>
        <p:spPr>
          <a:xfrm>
            <a:off x="1221072" y="1254503"/>
            <a:ext cx="9749857" cy="4531878"/>
          </a:xfrm>
          <a:prstGeom prst="rect">
            <a:avLst/>
          </a:prstGeom>
        </p:spPr>
      </p:pic>
      <p:pic>
        <p:nvPicPr>
          <p:cNvPr id="6146" name="Picture 2">
            <a:extLst>
              <a:ext uri="{FF2B5EF4-FFF2-40B4-BE49-F238E27FC236}">
                <a16:creationId xmlns:a16="http://schemas.microsoft.com/office/drawing/2014/main" id="{ECF4F339-EA0A-6E00-82EF-C648E99EC5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93" t="2107" r="11466" b="1811"/>
          <a:stretch/>
        </p:blipFill>
        <p:spPr bwMode="auto">
          <a:xfrm>
            <a:off x="800100" y="3489962"/>
            <a:ext cx="2702373" cy="2677656"/>
          </a:xfrm>
          <a:prstGeom prst="ellipse">
            <a:avLst/>
          </a:prstGeom>
          <a:noFill/>
          <a:extLst>
            <a:ext uri="{909E8E84-426E-40DD-AFC4-6F175D3DCCD1}">
              <a14:hiddenFill xmlns:a14="http://schemas.microsoft.com/office/drawing/2010/main">
                <a:solidFill>
                  <a:srgbClr val="FFFFFF"/>
                </a:solidFill>
              </a14:hiddenFill>
            </a:ext>
          </a:extLst>
        </p:spPr>
      </p:pic>
      <p:pic>
        <p:nvPicPr>
          <p:cNvPr id="33" name="Hình ảnh 32">
            <a:extLst>
              <a:ext uri="{FF2B5EF4-FFF2-40B4-BE49-F238E27FC236}">
                <a16:creationId xmlns:a16="http://schemas.microsoft.com/office/drawing/2014/main" id="{97E17F0B-2997-BA5F-0AFE-BEE3D0E93B18}"/>
              </a:ext>
            </a:extLst>
          </p:cNvPr>
          <p:cNvPicPr>
            <a:picLocks noChangeAspect="1"/>
          </p:cNvPicPr>
          <p:nvPr/>
        </p:nvPicPr>
        <p:blipFill>
          <a:blip r:embed="rId6"/>
          <a:stretch>
            <a:fillRect/>
          </a:stretch>
        </p:blipFill>
        <p:spPr>
          <a:xfrm>
            <a:off x="2785514" y="3254238"/>
            <a:ext cx="3170195" cy="1767993"/>
          </a:xfrm>
          <a:prstGeom prst="rect">
            <a:avLst/>
          </a:prstGeom>
        </p:spPr>
      </p:pic>
    </p:spTree>
    <p:extLst>
      <p:ext uri="{BB962C8B-B14F-4D97-AF65-F5344CB8AC3E}">
        <p14:creationId xmlns:p14="http://schemas.microsoft.com/office/powerpoint/2010/main" val="1799078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anim calcmode="lin" valueType="num">
                                      <p:cBhvr>
                                        <p:cTn id="12" dur="1000" fill="hold"/>
                                        <p:tgtEl>
                                          <p:spTgt spid="6146"/>
                                        </p:tgtEl>
                                        <p:attrNameLst>
                                          <p:attrName>ppt_x</p:attrName>
                                        </p:attrNameLst>
                                      </p:cBhvr>
                                      <p:tavLst>
                                        <p:tav tm="0">
                                          <p:val>
                                            <p:strVal val="#ppt_x"/>
                                          </p:val>
                                        </p:tav>
                                        <p:tav tm="100000">
                                          <p:val>
                                            <p:strVal val="#ppt_x"/>
                                          </p:val>
                                        </p:tav>
                                      </p:tavLst>
                                    </p:anim>
                                    <p:anim calcmode="lin" valueType="num">
                                      <p:cBhvr>
                                        <p:cTn id="1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467B03A-27E1-0A80-F20E-EF55025D8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78" y="-1331685"/>
            <a:ext cx="8390165" cy="8390165"/>
          </a:xfrm>
          <a:prstGeom prst="rect">
            <a:avLst/>
          </a:prstGeom>
        </p:spPr>
      </p:pic>
      <p:pic>
        <p:nvPicPr>
          <p:cNvPr id="9" name="Hình ảnh 8">
            <a:extLst>
              <a:ext uri="{FF2B5EF4-FFF2-40B4-BE49-F238E27FC236}">
                <a16:creationId xmlns:a16="http://schemas.microsoft.com/office/drawing/2014/main" id="{8786B675-BC4E-F444-8431-C35264DE3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057" y="1920990"/>
            <a:ext cx="5341349" cy="3016020"/>
          </a:xfrm>
          <a:prstGeom prst="rect">
            <a:avLst/>
          </a:prstGeom>
        </p:spPr>
      </p:pic>
      <p:pic>
        <p:nvPicPr>
          <p:cNvPr id="7170" name="Picture 2">
            <a:extLst>
              <a:ext uri="{FF2B5EF4-FFF2-40B4-BE49-F238E27FC236}">
                <a16:creationId xmlns:a16="http://schemas.microsoft.com/office/drawing/2014/main" id="{16B3212B-4F23-9214-35C5-029AB47EAE9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56" b="89800" l="9929" r="89894">
                        <a14:foregroundMark x1="48582" y1="47450" x2="50355" y2="69180"/>
                        <a14:foregroundMark x1="49291" y1="9756" x2="49291" y2="9756"/>
                        <a14:foregroundMark x1="55319" y1="89135" x2="55319" y2="89135"/>
                      </a14:backgroundRemoval>
                    </a14:imgEffect>
                  </a14:imgLayer>
                </a14:imgProps>
              </a:ext>
              <a:ext uri="{28A0092B-C50C-407E-A947-70E740481C1C}">
                <a14:useLocalDpi xmlns:a14="http://schemas.microsoft.com/office/drawing/2010/main" val="0"/>
              </a:ext>
            </a:extLst>
          </a:blip>
          <a:srcRect/>
          <a:stretch>
            <a:fillRect/>
          </a:stretch>
        </p:blipFill>
        <p:spPr bwMode="auto">
          <a:xfrm>
            <a:off x="5791200" y="599620"/>
            <a:ext cx="7826444" cy="625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3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65C96-5540-D07E-63D9-2F724B2A852A}"/>
              </a:ext>
            </a:extLst>
          </p:cNvPr>
          <p:cNvPicPr>
            <a:picLocks noChangeAspect="1"/>
          </p:cNvPicPr>
          <p:nvPr/>
        </p:nvPicPr>
        <p:blipFill>
          <a:blip r:embed="rId2"/>
          <a:stretch>
            <a:fillRect/>
          </a:stretch>
        </p:blipFill>
        <p:spPr>
          <a:xfrm>
            <a:off x="-14239" y="0"/>
            <a:ext cx="12192000" cy="6858000"/>
          </a:xfrm>
          <a:prstGeom prst="rect">
            <a:avLst/>
          </a:prstGeom>
        </p:spPr>
      </p:pic>
      <p:sp>
        <p:nvSpPr>
          <p:cNvPr id="3" name="Hộp Văn bản 2">
            <a:extLst>
              <a:ext uri="{FF2B5EF4-FFF2-40B4-BE49-F238E27FC236}">
                <a16:creationId xmlns:a16="http://schemas.microsoft.com/office/drawing/2014/main" id="{FC89278F-4799-C9E7-E937-C5023F329804}"/>
              </a:ext>
            </a:extLst>
          </p:cNvPr>
          <p:cNvSpPr txBox="1"/>
          <p:nvPr/>
        </p:nvSpPr>
        <p:spPr>
          <a:xfrm>
            <a:off x="933691" y="4163483"/>
            <a:ext cx="10324618" cy="1816075"/>
          </a:xfrm>
          <a:prstGeom prst="rect">
            <a:avLst/>
          </a:prstGeom>
          <a:noFill/>
        </p:spPr>
        <p:txBody>
          <a:bodyPr wrap="square">
            <a:spAutoFit/>
          </a:bodyPr>
          <a:lstStyle/>
          <a:p>
            <a:pPr algn="just">
              <a:lnSpc>
                <a:spcPct val="120000"/>
              </a:lnSpc>
            </a:pPr>
            <a:r>
              <a:rPr lang="en-US" sz="2400" b="1" dirty="0">
                <a:solidFill>
                  <a:srgbClr val="3B9FA7"/>
                </a:solidFill>
                <a:latin typeface="Times New Roman" panose="02020603050405020304" pitchFamily="18" charset="0"/>
                <a:ea typeface="AvantGarde" panose="00000400000000000000" pitchFamily="2" charset="0"/>
                <a:cs typeface="Times New Roman" panose="02020603050405020304" pitchFamily="18" charset="0"/>
              </a:rPr>
              <a:t>   </a:t>
            </a:r>
            <a:r>
              <a:rPr lang="vi-VN" sz="2400" b="1" i="0" dirty="0">
                <a:solidFill>
                  <a:srgbClr val="3B9FA7"/>
                </a:solidFill>
                <a:effectLst/>
                <a:latin typeface="Times New Roman" panose="02020603050405020304" pitchFamily="18" charset="0"/>
                <a:ea typeface="AvantGarde" panose="00000400000000000000" pitchFamily="2" charset="0"/>
                <a:cs typeface="Times New Roman" panose="02020603050405020304" pitchFamily="18" charset="0"/>
              </a:rPr>
              <a:t>Em sẽ khuyên bạn không nên thường xuyên ăn bánh mì kẹp và uống nước ngọt. Vì các đồ ăn nhanh và nước ngọt rất có hại cho sức khỏe. Thay vào đó nên ăn nhiều loại trái cây, rau, thịt cá và các loại hạt,… và đặc biệt là uống nhiều nước.</a:t>
            </a:r>
            <a:endParaRPr lang="en-US" sz="2400" b="1" dirty="0">
              <a:solidFill>
                <a:srgbClr val="3B9FA7"/>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4" name="Hình ảnh 3">
            <a:extLst>
              <a:ext uri="{FF2B5EF4-FFF2-40B4-BE49-F238E27FC236}">
                <a16:creationId xmlns:a16="http://schemas.microsoft.com/office/drawing/2014/main" id="{39A08AB4-2B0E-DE2D-3331-F3CE81691C40}"/>
              </a:ext>
            </a:extLst>
          </p:cNvPr>
          <p:cNvPicPr>
            <a:picLocks noChangeAspect="1"/>
          </p:cNvPicPr>
          <p:nvPr/>
        </p:nvPicPr>
        <p:blipFill rotWithShape="1">
          <a:blip r:embed="rId3">
            <a:extLst>
              <a:ext uri="{28A0092B-C50C-407E-A947-70E740481C1C}">
                <a14:useLocalDpi xmlns:a14="http://schemas.microsoft.com/office/drawing/2010/main" val="0"/>
              </a:ext>
            </a:extLst>
          </a:blip>
          <a:srcRect l="20344" t="23282" r="12156" b="7254"/>
          <a:stretch/>
        </p:blipFill>
        <p:spPr>
          <a:xfrm>
            <a:off x="2243060" y="606320"/>
            <a:ext cx="7317627" cy="3401342"/>
          </a:xfrm>
          <a:prstGeom prst="rect">
            <a:avLst/>
          </a:prstGeom>
        </p:spPr>
      </p:pic>
    </p:spTree>
    <p:extLst>
      <p:ext uri="{BB962C8B-B14F-4D97-AF65-F5344CB8AC3E}">
        <p14:creationId xmlns:p14="http://schemas.microsoft.com/office/powerpoint/2010/main" val="3300027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07249-BD5A-85ED-BADE-4A8478C095D7}"/>
              </a:ext>
            </a:extLst>
          </p:cNvPr>
          <p:cNvPicPr>
            <a:picLocks noChangeAspect="1"/>
          </p:cNvPicPr>
          <p:nvPr/>
        </p:nvPicPr>
        <p:blipFill>
          <a:blip r:embed="rId3"/>
          <a:stretch>
            <a:fillRect/>
          </a:stretch>
        </p:blipFill>
        <p:spPr>
          <a:xfrm>
            <a:off x="-14239" y="0"/>
            <a:ext cx="12192000" cy="6858000"/>
          </a:xfrm>
          <a:prstGeom prst="rect">
            <a:avLst/>
          </a:prstGeom>
        </p:spPr>
      </p:pic>
      <p:pic>
        <p:nvPicPr>
          <p:cNvPr id="3" name="Picture 2">
            <a:extLst>
              <a:ext uri="{FF2B5EF4-FFF2-40B4-BE49-F238E27FC236}">
                <a16:creationId xmlns:a16="http://schemas.microsoft.com/office/drawing/2014/main" id="{7A31F893-1919-A888-5058-7F302E92238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0" y="1577940"/>
            <a:ext cx="5362575" cy="5686425"/>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1671D137-B869-9C63-EED0-347C2F21BC1B}"/>
              </a:ext>
            </a:extLst>
          </p:cNvPr>
          <p:cNvSpPr txBox="1"/>
          <p:nvPr/>
        </p:nvSpPr>
        <p:spPr>
          <a:xfrm>
            <a:off x="4598988" y="1577940"/>
            <a:ext cx="6574971" cy="2557110"/>
          </a:xfrm>
          <a:prstGeom prst="rect">
            <a:avLst/>
          </a:prstGeom>
          <a:noFill/>
        </p:spPr>
        <p:txBody>
          <a:bodyPr wrap="square" rtlCol="0">
            <a:spAutoFit/>
          </a:bodyPr>
          <a:lstStyle/>
          <a:p>
            <a:pPr algn="just">
              <a:lnSpc>
                <a:spcPct val="91000"/>
              </a:lnSpc>
            </a:pP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nhớ</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ăn</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loại</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rau</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trái</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thịt</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loại</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hạt</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uống</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đủ</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nước</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để</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có</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lợi</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cho</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sức</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khỏe</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nhé</a:t>
            </a:r>
            <a:r>
              <a:rPr lang="en-US" sz="44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p>
        </p:txBody>
      </p:sp>
    </p:spTree>
    <p:extLst>
      <p:ext uri="{BB962C8B-B14F-4D97-AF65-F5344CB8AC3E}">
        <p14:creationId xmlns:p14="http://schemas.microsoft.com/office/powerpoint/2010/main" val="2058500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8E0E7C-77E4-C91E-8B04-A19A90C2F93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61113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894E4-7D72-5B1F-1778-091AD6FD91A8}"/>
              </a:ext>
            </a:extLst>
          </p:cNvPr>
          <p:cNvPicPr>
            <a:picLocks noChangeAspect="1"/>
          </p:cNvPicPr>
          <p:nvPr/>
        </p:nvPicPr>
        <p:blipFill>
          <a:blip r:embed="rId3"/>
          <a:stretch>
            <a:fillRect/>
          </a:stretch>
        </p:blipFill>
        <p:spPr>
          <a:xfrm>
            <a:off x="0" y="12629"/>
            <a:ext cx="12169548" cy="6845371"/>
          </a:xfrm>
          <a:prstGeom prst="rect">
            <a:avLst/>
          </a:prstGeom>
        </p:spPr>
      </p:pic>
      <p:pic>
        <p:nvPicPr>
          <p:cNvPr id="37" name="Hình ảnh 36">
            <a:extLst>
              <a:ext uri="{FF2B5EF4-FFF2-40B4-BE49-F238E27FC236}">
                <a16:creationId xmlns:a16="http://schemas.microsoft.com/office/drawing/2014/main" id="{7142D0FF-A39E-71C4-D84F-61DAB2FF3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4" y="3486150"/>
            <a:ext cx="12192000" cy="3371850"/>
          </a:xfrm>
          <a:prstGeom prst="rect">
            <a:avLst/>
          </a:prstGeom>
        </p:spPr>
      </p:pic>
      <p:pic>
        <p:nvPicPr>
          <p:cNvPr id="33" name="Hình ảnh 32">
            <a:extLst>
              <a:ext uri="{FF2B5EF4-FFF2-40B4-BE49-F238E27FC236}">
                <a16:creationId xmlns:a16="http://schemas.microsoft.com/office/drawing/2014/main" id="{1F100DB1-3378-3D4D-1D46-1C43B1B7F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388724">
            <a:off x="9428090" y="-815902"/>
            <a:ext cx="4420217" cy="3124636"/>
          </a:xfrm>
          <a:prstGeom prst="rect">
            <a:avLst/>
          </a:prstGeom>
        </p:spPr>
      </p:pic>
      <p:pic>
        <p:nvPicPr>
          <p:cNvPr id="35" name="Hình ảnh 34">
            <a:extLst>
              <a:ext uri="{FF2B5EF4-FFF2-40B4-BE49-F238E27FC236}">
                <a16:creationId xmlns:a16="http://schemas.microsoft.com/office/drawing/2014/main" id="{493C5543-D01D-D4B2-1BDA-1976DDA6E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80" y="311629"/>
            <a:ext cx="2591162" cy="1924319"/>
          </a:xfrm>
          <a:prstGeom prst="rect">
            <a:avLst/>
          </a:prstGeom>
        </p:spPr>
      </p:pic>
      <p:pic>
        <p:nvPicPr>
          <p:cNvPr id="11266" name="Picture 2">
            <a:extLst>
              <a:ext uri="{FF2B5EF4-FFF2-40B4-BE49-F238E27FC236}">
                <a16:creationId xmlns:a16="http://schemas.microsoft.com/office/drawing/2014/main" id="{0ADC8894-3139-BB68-AC9C-836B833886E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091" b="95122" l="9752" r="89894">
                        <a14:foregroundMark x1="50000" y1="95122" x2="51418" y2="78271"/>
                        <a14:foregroundMark x1="57801" y1="93570" x2="57801" y2="93570"/>
                        <a14:foregroundMark x1="56028" y1="93792" x2="58156" y2="93570"/>
                        <a14:foregroundMark x1="48936" y1="9313" x2="48936" y2="9091"/>
                      </a14:backgroundRemoval>
                    </a14:imgEffect>
                  </a14:imgLayer>
                </a14:imgProps>
              </a:ext>
              <a:ext uri="{28A0092B-C50C-407E-A947-70E740481C1C}">
                <a14:useLocalDpi xmlns:a14="http://schemas.microsoft.com/office/drawing/2010/main" val="0"/>
              </a:ext>
            </a:extLst>
          </a:blip>
          <a:srcRect/>
          <a:stretch>
            <a:fillRect/>
          </a:stretch>
        </p:blipFill>
        <p:spPr bwMode="auto">
          <a:xfrm>
            <a:off x="1267901" y="2467429"/>
            <a:ext cx="5866997" cy="469151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E24B0AC4-D2E1-905E-9319-675656809AE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78" b="92683" l="9929" r="89894">
                        <a14:foregroundMark x1="42908" y1="92461" x2="53369" y2="92683"/>
                        <a14:foregroundMark x1="53369" y1="92683" x2="56738" y2="89800"/>
                        <a14:backgroundMark x1="59929" y1="9756" x2="74823" y2="43237"/>
                        <a14:backgroundMark x1="67553" y1="10421" x2="77837" y2="44568"/>
                        <a14:backgroundMark x1="78369" y1="22173" x2="76773" y2="51663"/>
                        <a14:backgroundMark x1="76773" y1="51663" x2="76773" y2="51663"/>
                        <a14:backgroundMark x1="67553" y1="50554" x2="82624" y2="43902"/>
                        <a14:backgroundMark x1="38298" y1="11752" x2="39184" y2="15521"/>
                        <a14:backgroundMark x1="32092" y1="14191" x2="20745" y2="29712"/>
                        <a14:backgroundMark x1="19681" y1="69401" x2="34397" y2="86696"/>
                        <a14:backgroundMark x1="36170" y1="77384" x2="37766" y2="85809"/>
                        <a14:backgroundMark x1="64362" y1="87361" x2="70567" y2="85366"/>
                        <a14:backgroundMark x1="82624" y1="46563" x2="83688" y2="54324"/>
                        <a14:backgroundMark x1="65071" y1="52993" x2="63830" y2="53880"/>
                        <a14:backgroundMark x1="65426" y1="80710" x2="71809" y2="82040"/>
                        <a14:backgroundMark x1="58865" y1="73171" x2="59397" y2="71619"/>
                        <a14:backgroundMark x1="63298" y1="67849" x2="63298" y2="67849"/>
                        <a14:backgroundMark x1="62943" y1="61419" x2="62411" y2="674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5113" y="1789114"/>
            <a:ext cx="6851650" cy="547889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6A7EFD11-1C76-FCA7-8EF8-AC3C3CB19EFE}"/>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66787" y="861574"/>
            <a:ext cx="7858425" cy="2578832"/>
          </a:xfrm>
          <a:prstGeom prst="rect">
            <a:avLst/>
          </a:prstGeom>
        </p:spPr>
      </p:pic>
    </p:spTree>
    <p:extLst>
      <p:ext uri="{BB962C8B-B14F-4D97-AF65-F5344CB8AC3E}">
        <p14:creationId xmlns:p14="http://schemas.microsoft.com/office/powerpoint/2010/main" val="366204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268"/>
                                        </p:tgtEl>
                                        <p:attrNameLst>
                                          <p:attrName>style.visibility</p:attrName>
                                        </p:attrNameLst>
                                      </p:cBhvr>
                                      <p:to>
                                        <p:strVal val="visible"/>
                                      </p:to>
                                    </p:set>
                                    <p:animEffect transition="in" filter="fade">
                                      <p:cBhvr>
                                        <p:cTn id="25" dur="1000"/>
                                        <p:tgtEl>
                                          <p:spTgt spid="11268"/>
                                        </p:tgtEl>
                                      </p:cBhvr>
                                    </p:animEffect>
                                    <p:anim calcmode="lin" valueType="num">
                                      <p:cBhvr>
                                        <p:cTn id="26" dur="1000" fill="hold"/>
                                        <p:tgtEl>
                                          <p:spTgt spid="11268"/>
                                        </p:tgtEl>
                                        <p:attrNameLst>
                                          <p:attrName>ppt_x</p:attrName>
                                        </p:attrNameLst>
                                      </p:cBhvr>
                                      <p:tavLst>
                                        <p:tav tm="0">
                                          <p:val>
                                            <p:strVal val="#ppt_x"/>
                                          </p:val>
                                        </p:tav>
                                        <p:tav tm="100000">
                                          <p:val>
                                            <p:strVal val="#ppt_x"/>
                                          </p:val>
                                        </p:tav>
                                      </p:tavLst>
                                    </p:anim>
                                    <p:anim calcmode="lin" valueType="num">
                                      <p:cBhvr>
                                        <p:cTn id="27" dur="1000" fill="hold"/>
                                        <p:tgtEl>
                                          <p:spTgt spid="1126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1266"/>
                                        </p:tgtEl>
                                        <p:attrNameLst>
                                          <p:attrName>style.visibility</p:attrName>
                                        </p:attrNameLst>
                                      </p:cBhvr>
                                      <p:to>
                                        <p:strVal val="visible"/>
                                      </p:to>
                                    </p:set>
                                    <p:animEffect transition="in" filter="fade">
                                      <p:cBhvr>
                                        <p:cTn id="31" dur="1000"/>
                                        <p:tgtEl>
                                          <p:spTgt spid="11266"/>
                                        </p:tgtEl>
                                      </p:cBhvr>
                                    </p:animEffect>
                                    <p:anim calcmode="lin" valueType="num">
                                      <p:cBhvr>
                                        <p:cTn id="32" dur="1000" fill="hold"/>
                                        <p:tgtEl>
                                          <p:spTgt spid="11266"/>
                                        </p:tgtEl>
                                        <p:attrNameLst>
                                          <p:attrName>ppt_x</p:attrName>
                                        </p:attrNameLst>
                                      </p:cBhvr>
                                      <p:tavLst>
                                        <p:tav tm="0">
                                          <p:val>
                                            <p:strVal val="#ppt_x"/>
                                          </p:val>
                                        </p:tav>
                                        <p:tav tm="100000">
                                          <p:val>
                                            <p:strVal val="#ppt_x"/>
                                          </p:val>
                                        </p:tav>
                                      </p:tavLst>
                                    </p:anim>
                                    <p:anim calcmode="lin" valueType="num">
                                      <p:cBhvr>
                                        <p:cTn id="33" dur="1000" fill="hold"/>
                                        <p:tgtEl>
                                          <p:spTgt spid="1126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6E7C6-8C7E-BB3E-6F05-3316B90D9848}"/>
              </a:ext>
            </a:extLst>
          </p:cNvPr>
          <p:cNvPicPr>
            <a:picLocks noChangeAspect="1"/>
          </p:cNvPicPr>
          <p:nvPr/>
        </p:nvPicPr>
        <p:blipFill>
          <a:blip r:embed="rId3"/>
          <a:stretch>
            <a:fillRect/>
          </a:stretch>
        </p:blipFill>
        <p:spPr>
          <a:xfrm>
            <a:off x="0" y="12629"/>
            <a:ext cx="12169548" cy="6845371"/>
          </a:xfrm>
          <a:prstGeom prst="rect">
            <a:avLst/>
          </a:prstGeom>
        </p:spPr>
      </p:pic>
      <p:sp>
        <p:nvSpPr>
          <p:cNvPr id="4" name="矩形: 圆角 3">
            <a:extLst>
              <a:ext uri="{FF2B5EF4-FFF2-40B4-BE49-F238E27FC236}">
                <a16:creationId xmlns:a16="http://schemas.microsoft.com/office/drawing/2014/main" id="{860337A0-E38A-41DA-AAEC-C2C9FB9DC19C}"/>
              </a:ext>
            </a:extLst>
          </p:cNvPr>
          <p:cNvSpPr/>
          <p:nvPr/>
        </p:nvSpPr>
        <p:spPr>
          <a:xfrm>
            <a:off x="3657300" y="1467293"/>
            <a:ext cx="7209173" cy="3923414"/>
          </a:xfrm>
          <a:prstGeom prst="roundRect">
            <a:avLst/>
          </a:prstGeom>
          <a:solidFill>
            <a:schemeClr val="bg1">
              <a:lumMod val="95000"/>
            </a:schemeClr>
          </a:solidFill>
          <a:ln w="28575">
            <a:solidFill>
              <a:srgbClr val="73C6C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F2E22F40-9C41-45E2-813F-D959B38DEE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4157" y="1200442"/>
            <a:ext cx="4457116" cy="4457116"/>
          </a:xfrm>
          <a:prstGeom prst="rect">
            <a:avLst/>
          </a:prstGeom>
        </p:spPr>
      </p:pic>
      <p:pic>
        <p:nvPicPr>
          <p:cNvPr id="6" name="Hình ảnh 5">
            <a:extLst>
              <a:ext uri="{FF2B5EF4-FFF2-40B4-BE49-F238E27FC236}">
                <a16:creationId xmlns:a16="http://schemas.microsoft.com/office/drawing/2014/main" id="{47094A18-B05D-87F7-3CB3-7B7309F6E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2060" y="2613753"/>
            <a:ext cx="6021768" cy="1630494"/>
          </a:xfrm>
          <a:prstGeom prst="rect">
            <a:avLst/>
          </a:prstGeom>
        </p:spPr>
      </p:pic>
    </p:spTree>
    <p:extLst>
      <p:ext uri="{BB962C8B-B14F-4D97-AF65-F5344CB8AC3E}">
        <p14:creationId xmlns:p14="http://schemas.microsoft.com/office/powerpoint/2010/main" val="277494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ec bung doi">
            <a:hlinkClick r:id="" action="ppaction://media"/>
            <a:extLst>
              <a:ext uri="{FF2B5EF4-FFF2-40B4-BE49-F238E27FC236}">
                <a16:creationId xmlns:a16="http://schemas.microsoft.com/office/drawing/2014/main" id="{FB532527-907A-F3AB-8BA5-23AB3BA8CE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81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A89A1-41E8-B8AD-DFE6-1C8F4267DDF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08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9DE2932-4FD2-45A4-BF2A-C797E7D6A025}"/>
              </a:ext>
            </a:extLst>
          </p:cNvPr>
          <p:cNvSpPr/>
          <p:nvPr/>
        </p:nvSpPr>
        <p:spPr>
          <a:xfrm>
            <a:off x="721092" y="499730"/>
            <a:ext cx="10749816" cy="5858539"/>
          </a:xfrm>
          <a:prstGeom prst="roundRect">
            <a:avLst>
              <a:gd name="adj" fmla="val 0"/>
            </a:avLst>
          </a:prstGeom>
          <a:solidFill>
            <a:schemeClr val="bg1"/>
          </a:solidFill>
          <a:ln w="28575">
            <a:solidFill>
              <a:srgbClr val="73C6C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8E6C141D-0D4C-0C83-277D-F2C5FF07CF2D}"/>
              </a:ext>
            </a:extLst>
          </p:cNvPr>
          <p:cNvPicPr>
            <a:picLocks noChangeAspect="1"/>
          </p:cNvPicPr>
          <p:nvPr/>
        </p:nvPicPr>
        <p:blipFill>
          <a:blip r:embed="rId3"/>
          <a:stretch>
            <a:fillRect/>
          </a:stretch>
        </p:blipFill>
        <p:spPr>
          <a:xfrm>
            <a:off x="-14239" y="0"/>
            <a:ext cx="12192000" cy="6858000"/>
          </a:xfrm>
          <a:prstGeom prst="rect">
            <a:avLst/>
          </a:prstGeom>
        </p:spPr>
      </p:pic>
      <p:pic>
        <p:nvPicPr>
          <p:cNvPr id="6" name="图片 5">
            <a:extLst>
              <a:ext uri="{FF2B5EF4-FFF2-40B4-BE49-F238E27FC236}">
                <a16:creationId xmlns:a16="http://schemas.microsoft.com/office/drawing/2014/main" id="{5520151A-7356-45C8-8C0D-66F49BD04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0" y="712381"/>
            <a:ext cx="913219" cy="913219"/>
          </a:xfrm>
          <a:prstGeom prst="rect">
            <a:avLst/>
          </a:prstGeom>
        </p:spPr>
      </p:pic>
      <p:sp>
        <p:nvSpPr>
          <p:cNvPr id="7" name="文本框 6">
            <a:extLst>
              <a:ext uri="{FF2B5EF4-FFF2-40B4-BE49-F238E27FC236}">
                <a16:creationId xmlns:a16="http://schemas.microsoft.com/office/drawing/2014/main" id="{A9D19641-0E31-4037-8A01-F0A128D3795B}"/>
              </a:ext>
            </a:extLst>
          </p:cNvPr>
          <p:cNvSpPr txBox="1"/>
          <p:nvPr/>
        </p:nvSpPr>
        <p:spPr>
          <a:xfrm>
            <a:off x="1663299" y="784270"/>
            <a:ext cx="2741456" cy="769441"/>
          </a:xfrm>
          <a:prstGeom prst="rect">
            <a:avLst/>
          </a:prstGeom>
          <a:noFill/>
        </p:spPr>
        <p:txBody>
          <a:bodyPr wrap="none" rtlCol="0">
            <a:spAutoFit/>
          </a:bodyPr>
          <a:lstStyle/>
          <a:p>
            <a:pPr algn="dist"/>
            <a:r>
              <a:rPr lang="en-US" altLang="zh-CN" sz="4400" b="1" dirty="0" err="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Khám</a:t>
            </a:r>
            <a:r>
              <a:rPr lang="en-US" altLang="zh-CN" sz="4400" b="1" dirty="0">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4400" b="1" dirty="0" err="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phá</a:t>
            </a:r>
            <a:endParaRPr lang="zh-CN" altLang="en-US" sz="4400" b="1" dirty="0">
              <a:solidFill>
                <a:srgbClr val="414141"/>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9" name="图片 8">
            <a:extLst>
              <a:ext uri="{FF2B5EF4-FFF2-40B4-BE49-F238E27FC236}">
                <a16:creationId xmlns:a16="http://schemas.microsoft.com/office/drawing/2014/main" id="{F892C16B-DA33-48BE-B878-1552F7522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662" y="3823518"/>
            <a:ext cx="5458856" cy="3275313"/>
          </a:xfrm>
          <a:prstGeom prst="rect">
            <a:avLst/>
          </a:prstGeom>
        </p:spPr>
      </p:pic>
      <p:grpSp>
        <p:nvGrpSpPr>
          <p:cNvPr id="10" name="组合 9">
            <a:extLst>
              <a:ext uri="{FF2B5EF4-FFF2-40B4-BE49-F238E27FC236}">
                <a16:creationId xmlns:a16="http://schemas.microsoft.com/office/drawing/2014/main" id="{06CA10D8-9AEC-4670-AB30-1A9723FC7EB6}"/>
              </a:ext>
            </a:extLst>
          </p:cNvPr>
          <p:cNvGrpSpPr/>
          <p:nvPr/>
        </p:nvGrpSpPr>
        <p:grpSpPr>
          <a:xfrm>
            <a:off x="1583069" y="2142476"/>
            <a:ext cx="490562" cy="490562"/>
            <a:chOff x="5390707" y="5003055"/>
            <a:chExt cx="490562" cy="490562"/>
          </a:xfrm>
        </p:grpSpPr>
        <p:sp>
          <p:nvSpPr>
            <p:cNvPr id="11" name="椭圆 10">
              <a:extLst>
                <a:ext uri="{FF2B5EF4-FFF2-40B4-BE49-F238E27FC236}">
                  <a16:creationId xmlns:a16="http://schemas.microsoft.com/office/drawing/2014/main" id="{CDC5A873-8BD5-4984-82E2-5750C6EA3EBA}"/>
                </a:ext>
              </a:extLst>
            </p:cNvPr>
            <p:cNvSpPr/>
            <p:nvPr/>
          </p:nvSpPr>
          <p:spPr>
            <a:xfrm>
              <a:off x="5390707" y="5003055"/>
              <a:ext cx="490562" cy="490562"/>
            </a:xfrm>
            <a:prstGeom prst="ellipse">
              <a:avLst/>
            </a:prstGeom>
            <a:solidFill>
              <a:srgbClr val="E98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martini-alcoholic-drink-glass_39932">
              <a:extLst>
                <a:ext uri="{FF2B5EF4-FFF2-40B4-BE49-F238E27FC236}">
                  <a16:creationId xmlns:a16="http://schemas.microsoft.com/office/drawing/2014/main" id="{943379B8-E7BB-4C04-85A1-E8E3D22AA560}"/>
                </a:ext>
              </a:extLst>
            </p:cNvPr>
            <p:cNvSpPr>
              <a:spLocks noChangeAspect="1"/>
            </p:cNvSpPr>
            <p:nvPr/>
          </p:nvSpPr>
          <p:spPr bwMode="auto">
            <a:xfrm>
              <a:off x="5506792" y="5124546"/>
              <a:ext cx="258392" cy="247581"/>
            </a:xfrm>
            <a:custGeom>
              <a:avLst/>
              <a:gdLst>
                <a:gd name="T0" fmla="*/ 191 w 349"/>
                <a:gd name="T1" fmla="*/ 289 h 335"/>
                <a:gd name="T2" fmla="*/ 191 w 349"/>
                <a:gd name="T3" fmla="*/ 190 h 335"/>
                <a:gd name="T4" fmla="*/ 349 w 349"/>
                <a:gd name="T5" fmla="*/ 0 h 335"/>
                <a:gd name="T6" fmla="*/ 0 w 349"/>
                <a:gd name="T7" fmla="*/ 0 h 335"/>
                <a:gd name="T8" fmla="*/ 158 w 349"/>
                <a:gd name="T9" fmla="*/ 190 h 335"/>
                <a:gd name="T10" fmla="*/ 158 w 349"/>
                <a:gd name="T11" fmla="*/ 289 h 335"/>
                <a:gd name="T12" fmla="*/ 77 w 349"/>
                <a:gd name="T13" fmla="*/ 335 h 335"/>
                <a:gd name="T14" fmla="*/ 272 w 349"/>
                <a:gd name="T15" fmla="*/ 335 h 335"/>
                <a:gd name="T16" fmla="*/ 191 w 349"/>
                <a:gd name="T17" fmla="*/ 289 h 335"/>
                <a:gd name="T18" fmla="*/ 181 w 349"/>
                <a:gd name="T19" fmla="*/ 111 h 335"/>
                <a:gd name="T20" fmla="*/ 164 w 349"/>
                <a:gd name="T21" fmla="*/ 94 h 335"/>
                <a:gd name="T22" fmla="*/ 181 w 349"/>
                <a:gd name="T23" fmla="*/ 78 h 335"/>
                <a:gd name="T24" fmla="*/ 197 w 349"/>
                <a:gd name="T25" fmla="*/ 94 h 335"/>
                <a:gd name="T26" fmla="*/ 181 w 349"/>
                <a:gd name="T27" fmla="*/ 111 h 335"/>
                <a:gd name="T28" fmla="*/ 288 w 349"/>
                <a:gd name="T29" fmla="*/ 29 h 335"/>
                <a:gd name="T30" fmla="*/ 273 w 349"/>
                <a:gd name="T31" fmla="*/ 46 h 335"/>
                <a:gd name="T32" fmla="*/ 100 w 349"/>
                <a:gd name="T33" fmla="*/ 75 h 335"/>
                <a:gd name="T34" fmla="*/ 61 w 349"/>
                <a:gd name="T35" fmla="*/ 29 h 335"/>
                <a:gd name="T36" fmla="*/ 288 w 349"/>
                <a:gd name="T37"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35">
                  <a:moveTo>
                    <a:pt x="191" y="289"/>
                  </a:moveTo>
                  <a:lnTo>
                    <a:pt x="191" y="190"/>
                  </a:lnTo>
                  <a:lnTo>
                    <a:pt x="349" y="0"/>
                  </a:lnTo>
                  <a:lnTo>
                    <a:pt x="0" y="0"/>
                  </a:lnTo>
                  <a:lnTo>
                    <a:pt x="158" y="190"/>
                  </a:lnTo>
                  <a:lnTo>
                    <a:pt x="158" y="289"/>
                  </a:lnTo>
                  <a:cubicBezTo>
                    <a:pt x="112" y="293"/>
                    <a:pt x="77" y="312"/>
                    <a:pt x="77" y="335"/>
                  </a:cubicBezTo>
                  <a:lnTo>
                    <a:pt x="272" y="335"/>
                  </a:lnTo>
                  <a:cubicBezTo>
                    <a:pt x="272" y="312"/>
                    <a:pt x="237" y="293"/>
                    <a:pt x="191" y="289"/>
                  </a:cubicBezTo>
                  <a:close/>
                  <a:moveTo>
                    <a:pt x="181" y="111"/>
                  </a:moveTo>
                  <a:cubicBezTo>
                    <a:pt x="172" y="111"/>
                    <a:pt x="164" y="103"/>
                    <a:pt x="164" y="94"/>
                  </a:cubicBezTo>
                  <a:cubicBezTo>
                    <a:pt x="164" y="85"/>
                    <a:pt x="172" y="78"/>
                    <a:pt x="181" y="78"/>
                  </a:cubicBezTo>
                  <a:cubicBezTo>
                    <a:pt x="190" y="78"/>
                    <a:pt x="197" y="85"/>
                    <a:pt x="197" y="94"/>
                  </a:cubicBezTo>
                  <a:cubicBezTo>
                    <a:pt x="197" y="103"/>
                    <a:pt x="190" y="111"/>
                    <a:pt x="181" y="111"/>
                  </a:cubicBezTo>
                  <a:close/>
                  <a:moveTo>
                    <a:pt x="288" y="29"/>
                  </a:moveTo>
                  <a:lnTo>
                    <a:pt x="273" y="46"/>
                  </a:lnTo>
                  <a:lnTo>
                    <a:pt x="100" y="75"/>
                  </a:lnTo>
                  <a:lnTo>
                    <a:pt x="61" y="29"/>
                  </a:lnTo>
                  <a:lnTo>
                    <a:pt x="288" y="29"/>
                  </a:lnTo>
                  <a:close/>
                </a:path>
              </a:pathLst>
            </a:custGeom>
            <a:solidFill>
              <a:schemeClr val="bg1"/>
            </a:solidFill>
            <a:ln>
              <a:noFill/>
            </a:ln>
          </p:spPr>
        </p:sp>
      </p:grpSp>
      <p:sp>
        <p:nvSpPr>
          <p:cNvPr id="3" name="文本框 6">
            <a:extLst>
              <a:ext uri="{FF2B5EF4-FFF2-40B4-BE49-F238E27FC236}">
                <a16:creationId xmlns:a16="http://schemas.microsoft.com/office/drawing/2014/main" id="{49529987-01AD-B40B-E9DB-A7F339EE1CE3}"/>
              </a:ext>
            </a:extLst>
          </p:cNvPr>
          <p:cNvSpPr txBox="1"/>
          <p:nvPr/>
        </p:nvSpPr>
        <p:spPr>
          <a:xfrm>
            <a:off x="2168683" y="1975666"/>
            <a:ext cx="9332686" cy="2308324"/>
          </a:xfrm>
          <a:prstGeom prst="rect">
            <a:avLst/>
          </a:prstGeom>
          <a:noFill/>
        </p:spPr>
        <p:txBody>
          <a:bodyPr wrap="square" rtlCol="0">
            <a:spAutoFit/>
          </a:bodyPr>
          <a:lstStyle/>
          <a:p>
            <a:pPr algn="just"/>
            <a:r>
              <a:rPr lang="en-US" sz="3600" b="1">
                <a:solidFill>
                  <a:srgbClr val="3B9FA7"/>
                </a:solidFill>
                <a:latin typeface="Times New Roman" panose="02020603050405020304" pitchFamily="18" charset="0"/>
                <a:ea typeface="AvantGarde" panose="00000400000000000000" pitchFamily="2" charset="0"/>
                <a:cs typeface="Times New Roman" panose="02020603050405020304" pitchFamily="18" charset="0"/>
              </a:rPr>
              <a:t>- Chia sẻ về thức ăn, đồ uống mà em:</a:t>
            </a:r>
          </a:p>
          <a:p>
            <a:pPr algn="just"/>
            <a:r>
              <a:rPr lang="en-US" sz="3600" b="1">
                <a:solidFill>
                  <a:srgbClr val="3B9FA7"/>
                </a:solidFill>
                <a:latin typeface="Times New Roman" panose="02020603050405020304" pitchFamily="18" charset="0"/>
                <a:ea typeface="AvantGarde" panose="00000400000000000000" pitchFamily="2" charset="0"/>
                <a:cs typeface="Times New Roman" panose="02020603050405020304" pitchFamily="18" charset="0"/>
              </a:rPr>
              <a:t>+ Thường xuyên sử dụng:</a:t>
            </a:r>
          </a:p>
          <a:p>
            <a:pPr algn="just"/>
            <a:r>
              <a:rPr lang="en-US" sz="3600" b="1">
                <a:solidFill>
                  <a:srgbClr val="3B9FA7"/>
                </a:solidFill>
                <a:latin typeface="Times New Roman" panose="02020603050405020304" pitchFamily="18" charset="0"/>
                <a:ea typeface="AvantGarde" panose="00000400000000000000" pitchFamily="2" charset="0"/>
                <a:cs typeface="Times New Roman" panose="02020603050405020304" pitchFamily="18" charset="0"/>
              </a:rPr>
              <a:t>+ Thỉnh thoảng sử dụng:</a:t>
            </a:r>
          </a:p>
          <a:p>
            <a:pPr algn="just"/>
            <a:r>
              <a:rPr lang="en-US" sz="3600" b="1">
                <a:solidFill>
                  <a:srgbClr val="3B9FA7"/>
                </a:solidFill>
                <a:latin typeface="Times New Roman" panose="02020603050405020304" pitchFamily="18" charset="0"/>
                <a:ea typeface="AvantGarde" panose="00000400000000000000" pitchFamily="2" charset="0"/>
                <a:cs typeface="Times New Roman" panose="02020603050405020304" pitchFamily="18" charset="0"/>
              </a:rPr>
              <a:t>+ Không sử dụng:</a:t>
            </a:r>
          </a:p>
        </p:txBody>
      </p:sp>
      <p:grpSp>
        <p:nvGrpSpPr>
          <p:cNvPr id="4" name="Nhóm 3">
            <a:extLst>
              <a:ext uri="{FF2B5EF4-FFF2-40B4-BE49-F238E27FC236}">
                <a16:creationId xmlns:a16="http://schemas.microsoft.com/office/drawing/2014/main" id="{90D794A9-4117-711C-3D63-10F32C3A6262}"/>
              </a:ext>
            </a:extLst>
          </p:cNvPr>
          <p:cNvGrpSpPr/>
          <p:nvPr/>
        </p:nvGrpSpPr>
        <p:grpSpPr>
          <a:xfrm>
            <a:off x="7728311" y="3230880"/>
            <a:ext cx="3868110" cy="3770664"/>
            <a:chOff x="1502086" y="3924274"/>
            <a:chExt cx="2975714" cy="3080740"/>
          </a:xfrm>
        </p:grpSpPr>
        <p:pic>
          <p:nvPicPr>
            <p:cNvPr id="5" name="Hình ảnh 4">
              <a:extLst>
                <a:ext uri="{FF2B5EF4-FFF2-40B4-BE49-F238E27FC236}">
                  <a16:creationId xmlns:a16="http://schemas.microsoft.com/office/drawing/2014/main" id="{FE43DAF2-8BC0-DF8C-0E7A-DADF62CF39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086" y="4625508"/>
              <a:ext cx="2975714" cy="2379506"/>
            </a:xfrm>
            <a:prstGeom prst="rect">
              <a:avLst/>
            </a:prstGeom>
          </p:spPr>
        </p:pic>
        <p:sp>
          <p:nvSpPr>
            <p:cNvPr id="8" name="Bong bóng Lời nói: Hình chữ nhật với Góc Tròn 7">
              <a:extLst>
                <a:ext uri="{FF2B5EF4-FFF2-40B4-BE49-F238E27FC236}">
                  <a16:creationId xmlns:a16="http://schemas.microsoft.com/office/drawing/2014/main" id="{6EA8557B-AE8E-5BA5-8441-46D41A3601BD}"/>
                </a:ext>
              </a:extLst>
            </p:cNvPr>
            <p:cNvSpPr/>
            <p:nvPr/>
          </p:nvSpPr>
          <p:spPr>
            <a:xfrm>
              <a:off x="1930400" y="3924274"/>
              <a:ext cx="2512572" cy="1001486"/>
            </a:xfrm>
            <a:prstGeom prst="wedgeRoundRectCallout">
              <a:avLst>
                <a:gd name="adj1" fmla="val 3394"/>
                <a:gd name="adj2" fmla="val 92935"/>
                <a:gd name="adj3" fmla="val 16667"/>
              </a:avLst>
            </a:prstGeom>
            <a:solidFill>
              <a:schemeClr val="bg1"/>
            </a:solidFill>
            <a:ln>
              <a:solidFill>
                <a:srgbClr val="E98E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AvantGarde" panose="00000400000000000000" pitchFamily="2" charset="0"/>
                  <a:ea typeface="AvantGarde" panose="00000400000000000000" pitchFamily="2" charset="0"/>
                  <a:cs typeface="AvantGarde" panose="00000400000000000000" pitchFamily="2" charset="0"/>
                </a:rPr>
                <a:t>Thảo luận nhóm 2</a:t>
              </a:r>
            </a:p>
          </p:txBody>
        </p:sp>
      </p:grpSp>
    </p:spTree>
    <p:extLst>
      <p:ext uri="{BB962C8B-B14F-4D97-AF65-F5344CB8AC3E}">
        <p14:creationId xmlns:p14="http://schemas.microsoft.com/office/powerpoint/2010/main" val="23643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72B9762-60F3-B0C3-F879-6F824497F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78" y="-1331685"/>
            <a:ext cx="8390165" cy="8390165"/>
          </a:xfrm>
          <a:prstGeom prst="rect">
            <a:avLst/>
          </a:prstGeom>
        </p:spPr>
      </p:pic>
      <p:pic>
        <p:nvPicPr>
          <p:cNvPr id="2050" name="Picture 2">
            <a:extLst>
              <a:ext uri="{FF2B5EF4-FFF2-40B4-BE49-F238E27FC236}">
                <a16:creationId xmlns:a16="http://schemas.microsoft.com/office/drawing/2014/main" id="{7EC2F2A1-9F09-AD58-B9B7-F7D4840A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8" b="91574" l="9752" r="90780">
                        <a14:foregroundMark x1="57801" y1="56098" x2="57624" y2="63858"/>
                        <a14:foregroundMark x1="47340" y1="56319" x2="46454" y2="60089"/>
                        <a14:foregroundMark x1="39539" y1="91574" x2="56560" y2="91796"/>
                        <a14:foregroundMark x1="57624" y1="91131" x2="59752" y2="91574"/>
                        <a14:foregroundMark x1="60993" y1="91131" x2="61348" y2="90687"/>
                        <a14:foregroundMark x1="37766" y1="90687" x2="39539" y2="91574"/>
                        <a14:foregroundMark x1="37057" y1="90466" x2="40071" y2="90687"/>
                        <a14:foregroundMark x1="36170" y1="90687" x2="39716" y2="91131"/>
                        <a14:foregroundMark x1="90780" y1="59424" x2="78369" y2="67184"/>
                        <a14:foregroundMark x1="78369" y1="67184" x2="77482" y2="67184"/>
                        <a14:foregroundMark x1="62943" y1="73614" x2="62943" y2="73614"/>
                        <a14:foregroundMark x1="62766" y1="71619" x2="62766" y2="75610"/>
                        <a14:foregroundMark x1="64362" y1="74279" x2="62943" y2="73836"/>
                        <a14:foregroundMark x1="83511" y1="44789" x2="83511" y2="44789"/>
                        <a14:foregroundMark x1="72340" y1="41463" x2="72695" y2="41907"/>
                        <a14:foregroundMark x1="75887" y1="32594" x2="76241" y2="35033"/>
                        <a14:foregroundMark x1="75179" y1="34369" x2="79255" y2="35477"/>
                        <a14:foregroundMark x1="74291" y1="34812" x2="75489" y2="35477"/>
                        <a14:foregroundMark x1="75887" y1="36807" x2="75887" y2="36807"/>
                        <a14:foregroundMark x1="82447" y1="44568" x2="83511" y2="44568"/>
                        <a14:foregroundMark x1="82979" y1="43237" x2="82979" y2="43237"/>
                        <a14:foregroundMark x1="83511" y1="44789" x2="83511" y2="44789"/>
                        <a14:foregroundMark x1="83156" y1="45898" x2="83156" y2="45898"/>
                        <a14:foregroundMark x1="83688" y1="46120" x2="83688" y2="46120"/>
                        <a14:foregroundMark x1="83688" y1="44568" x2="83688" y2="44568"/>
                        <a14:foregroundMark x1="73582" y1="43902" x2="73227" y2="42794"/>
                        <a14:foregroundMark x1="73050" y1="43237" x2="73227" y2="43902"/>
                        <a14:foregroundMark x1="72163" y1="43237" x2="72163" y2="43237"/>
                        <a14:foregroundMark x1="72163" y1="43237" x2="72163" y2="43902"/>
                        <a14:backgroundMark x1="26418" y1="17073" x2="20567" y2="23282"/>
                        <a14:backgroundMark x1="65957" y1="14412" x2="71099" y2="20843"/>
                        <a14:backgroundMark x1="78014" y1="26829" x2="83511" y2="32594"/>
                        <a14:backgroundMark x1="82092" y1="37472" x2="84574" y2="33259"/>
                        <a14:backgroundMark x1="19504" y1="45455" x2="21986" y2="57650"/>
                        <a14:backgroundMark x1="68085" y1="74945" x2="62766" y2="85366"/>
                        <a14:backgroundMark x1="19504" y1="61419" x2="25709" y2="74945"/>
                        <a14:backgroundMark x1="35106" y1="66741" x2="37057" y2="67184"/>
                        <a14:backgroundMark x1="31560" y1="63858" x2="31560" y2="63858"/>
                        <a14:backgroundMark x1="58865" y1="82705" x2="61348" y2="83592"/>
                        <a14:backgroundMark x1="60993" y1="70953" x2="60993" y2="70953"/>
                        <a14:backgroundMark x1="57092" y1="86475" x2="57092" y2="86475"/>
                        <a14:backgroundMark x1="55142" y1="85809" x2="55142" y2="85809"/>
                        <a14:backgroundMark x1="73582" y1="38137" x2="73582" y2="38137"/>
                        <a14:backgroundMark x1="72163" y1="32594" x2="72163" y2="34368"/>
                        <a14:backgroundMark x1="72340" y1="35477" x2="72340" y2="36142"/>
                        <a14:backgroundMark x1="79433" y1="42572" x2="82624" y2="36142"/>
                        <a14:backgroundMark x1="77482" y1="40133" x2="79433" y2="40133"/>
                        <a14:backgroundMark x1="70567" y1="44568" x2="70567" y2="445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4758" y="703943"/>
            <a:ext cx="6815664" cy="5450114"/>
          </a:xfrm>
          <a:prstGeom prst="rect">
            <a:avLst/>
          </a:prstGeom>
          <a:noFill/>
          <a:extLst>
            <a:ext uri="{909E8E84-426E-40DD-AFC4-6F175D3DCCD1}">
              <a14:hiddenFill xmlns:a14="http://schemas.microsoft.com/office/drawing/2010/main">
                <a:solidFill>
                  <a:srgbClr val="FFFFFF"/>
                </a:solidFill>
              </a14:hiddenFill>
            </a:ext>
          </a:extLst>
        </p:spPr>
      </p:pic>
      <p:pic>
        <p:nvPicPr>
          <p:cNvPr id="24" name="Hình ảnh 23">
            <a:extLst>
              <a:ext uri="{FF2B5EF4-FFF2-40B4-BE49-F238E27FC236}">
                <a16:creationId xmlns:a16="http://schemas.microsoft.com/office/drawing/2014/main" id="{A5E79517-C741-37D3-B849-0F4361AAA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057" y="1920990"/>
            <a:ext cx="5341349" cy="3016020"/>
          </a:xfrm>
          <a:prstGeom prst="rect">
            <a:avLst/>
          </a:prstGeom>
        </p:spPr>
      </p:pic>
    </p:spTree>
    <p:extLst>
      <p:ext uri="{BB962C8B-B14F-4D97-AF65-F5344CB8AC3E}">
        <p14:creationId xmlns:p14="http://schemas.microsoft.com/office/powerpoint/2010/main" val="26402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932123-BBA3-4D75-9518-CA347CA3CDC5}"/>
              </a:ext>
            </a:extLst>
          </p:cNvPr>
          <p:cNvPicPr>
            <a:picLocks noChangeAspect="1"/>
          </p:cNvPicPr>
          <p:nvPr/>
        </p:nvPicPr>
        <p:blipFill>
          <a:blip r:embed="rId3"/>
          <a:stretch>
            <a:fillRect/>
          </a:stretch>
        </p:blipFill>
        <p:spPr>
          <a:xfrm>
            <a:off x="-14239" y="0"/>
            <a:ext cx="12192000" cy="6858000"/>
          </a:xfrm>
          <a:prstGeom prst="rect">
            <a:avLst/>
          </a:prstGeom>
        </p:spPr>
      </p:pic>
      <p:grpSp>
        <p:nvGrpSpPr>
          <p:cNvPr id="3" name="Nhóm 2">
            <a:extLst>
              <a:ext uri="{FF2B5EF4-FFF2-40B4-BE49-F238E27FC236}">
                <a16:creationId xmlns:a16="http://schemas.microsoft.com/office/drawing/2014/main" id="{305216B1-8E7C-566B-25F5-0B5BB6887379}"/>
              </a:ext>
            </a:extLst>
          </p:cNvPr>
          <p:cNvGrpSpPr/>
          <p:nvPr/>
        </p:nvGrpSpPr>
        <p:grpSpPr>
          <a:xfrm>
            <a:off x="735740" y="625297"/>
            <a:ext cx="2477133" cy="584775"/>
            <a:chOff x="880880" y="712381"/>
            <a:chExt cx="2477133" cy="584775"/>
          </a:xfrm>
        </p:grpSpPr>
        <p:pic>
          <p:nvPicPr>
            <p:cNvPr id="6" name="图片 5">
              <a:extLst>
                <a:ext uri="{FF2B5EF4-FFF2-40B4-BE49-F238E27FC236}">
                  <a16:creationId xmlns:a16="http://schemas.microsoft.com/office/drawing/2014/main" id="{5520151A-7356-45C8-8C0D-66F49BD04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0" y="712381"/>
              <a:ext cx="584775" cy="584775"/>
            </a:xfrm>
            <a:prstGeom prst="rect">
              <a:avLst/>
            </a:prstGeom>
          </p:spPr>
        </p:pic>
        <p:sp>
          <p:nvSpPr>
            <p:cNvPr id="7" name="文本框 6">
              <a:extLst>
                <a:ext uri="{FF2B5EF4-FFF2-40B4-BE49-F238E27FC236}">
                  <a16:creationId xmlns:a16="http://schemas.microsoft.com/office/drawing/2014/main" id="{A9D19641-0E31-4037-8A01-F0A128D3795B}"/>
                </a:ext>
              </a:extLst>
            </p:cNvPr>
            <p:cNvSpPr txBox="1"/>
            <p:nvPr/>
          </p:nvSpPr>
          <p:spPr>
            <a:xfrm>
              <a:off x="1317070" y="712381"/>
              <a:ext cx="2040943" cy="584775"/>
            </a:xfrm>
            <a:prstGeom prst="rect">
              <a:avLst/>
            </a:prstGeom>
            <a:noFill/>
          </p:spPr>
          <p:txBody>
            <a:bodyPr wrap="none" rtlCol="0">
              <a:spAutoFit/>
            </a:bodyPr>
            <a:lstStyle/>
            <a:p>
              <a:pPr algn="dist"/>
              <a:r>
                <a:rPr lang="en-US" altLang="zh-CN" sz="3200" b="1" dirty="0" err="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Khám</a:t>
              </a:r>
              <a:r>
                <a:rPr lang="en-US" altLang="zh-CN" sz="3200" b="1" dirty="0">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3200" b="1" dirty="0" err="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phá</a:t>
              </a:r>
              <a:endParaRPr lang="zh-CN" altLang="en-US" sz="3200" b="1" dirty="0">
                <a:solidFill>
                  <a:srgbClr val="414141"/>
                </a:solidFill>
                <a:latin typeface="Times New Roman" panose="02020603050405020304" pitchFamily="18" charset="0"/>
                <a:ea typeface="AvantGarde" panose="00000400000000000000" pitchFamily="2" charset="0"/>
                <a:cs typeface="Times New Roman" panose="02020603050405020304" pitchFamily="18" charset="0"/>
              </a:endParaRPr>
            </a:p>
          </p:txBody>
        </p:sp>
      </p:grpSp>
      <p:sp>
        <p:nvSpPr>
          <p:cNvPr id="14" name="文本框 6">
            <a:extLst>
              <a:ext uri="{FF2B5EF4-FFF2-40B4-BE49-F238E27FC236}">
                <a16:creationId xmlns:a16="http://schemas.microsoft.com/office/drawing/2014/main" id="{24B4EB3E-8B33-5739-5B36-02666AE99759}"/>
              </a:ext>
            </a:extLst>
          </p:cNvPr>
          <p:cNvSpPr txBox="1"/>
          <p:nvPr/>
        </p:nvSpPr>
        <p:spPr>
          <a:xfrm>
            <a:off x="1058117" y="1369729"/>
            <a:ext cx="10036603" cy="1077218"/>
          </a:xfrm>
          <a:prstGeom prst="rect">
            <a:avLst/>
          </a:prstGeom>
          <a:noFill/>
        </p:spPr>
        <p:txBody>
          <a:bodyPr wrap="square" rtlCol="0">
            <a:spAutoFit/>
          </a:bodyPr>
          <a:lstStyle/>
          <a:p>
            <a:r>
              <a:rPr lang="en-US" altLang="zh-CN" sz="3200" b="1">
                <a:solidFill>
                  <a:srgbClr val="3B9FA7"/>
                </a:solidFill>
                <a:latin typeface="Times New Roman" panose="02020603050405020304" pitchFamily="18" charset="0"/>
                <a:ea typeface="AvantGarde" panose="00000400000000000000" pitchFamily="2" charset="0"/>
                <a:cs typeface="Times New Roman" panose="02020603050405020304" pitchFamily="18" charset="0"/>
              </a:rPr>
              <a:t>Em cần thay đổi thói quen ăn uống nào để có lợi cho sức khỏe?</a:t>
            </a:r>
            <a:endParaRPr lang="zh-CN" altLang="en-US" sz="3200" b="1" dirty="0">
              <a:solidFill>
                <a:srgbClr val="3B9FA7"/>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21" name="Nhóm 20">
            <a:extLst>
              <a:ext uri="{FF2B5EF4-FFF2-40B4-BE49-F238E27FC236}">
                <a16:creationId xmlns:a16="http://schemas.microsoft.com/office/drawing/2014/main" id="{4A1E6437-FF40-360D-84AA-FFF082482EBB}"/>
              </a:ext>
            </a:extLst>
          </p:cNvPr>
          <p:cNvGrpSpPr/>
          <p:nvPr/>
        </p:nvGrpSpPr>
        <p:grpSpPr>
          <a:xfrm>
            <a:off x="801067" y="3151963"/>
            <a:ext cx="2975714" cy="3080740"/>
            <a:chOff x="1502086" y="3924274"/>
            <a:chExt cx="2975714" cy="3080740"/>
          </a:xfrm>
        </p:grpSpPr>
        <p:pic>
          <p:nvPicPr>
            <p:cNvPr id="19" name="Hình ảnh 18">
              <a:extLst>
                <a:ext uri="{FF2B5EF4-FFF2-40B4-BE49-F238E27FC236}">
                  <a16:creationId xmlns:a16="http://schemas.microsoft.com/office/drawing/2014/main" id="{4AA27439-93B8-FE5C-50B3-4A0A41311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086" y="4625508"/>
              <a:ext cx="2975714" cy="2379506"/>
            </a:xfrm>
            <a:prstGeom prst="rect">
              <a:avLst/>
            </a:prstGeom>
          </p:spPr>
        </p:pic>
        <p:sp>
          <p:nvSpPr>
            <p:cNvPr id="20" name="Bong bóng Lời nói: Hình chữ nhật với Góc Tròn 19">
              <a:extLst>
                <a:ext uri="{FF2B5EF4-FFF2-40B4-BE49-F238E27FC236}">
                  <a16:creationId xmlns:a16="http://schemas.microsoft.com/office/drawing/2014/main" id="{1B908FD1-B4C1-3869-1B06-2368D8788505}"/>
                </a:ext>
              </a:extLst>
            </p:cNvPr>
            <p:cNvSpPr/>
            <p:nvPr/>
          </p:nvSpPr>
          <p:spPr>
            <a:xfrm>
              <a:off x="1930400" y="3924274"/>
              <a:ext cx="2512572" cy="1001486"/>
            </a:xfrm>
            <a:prstGeom prst="wedgeRoundRectCallout">
              <a:avLst>
                <a:gd name="adj1" fmla="val 3394"/>
                <a:gd name="adj2" fmla="val 92935"/>
                <a:gd name="adj3" fmla="val 16667"/>
              </a:avLst>
            </a:prstGeom>
            <a:solidFill>
              <a:schemeClr val="bg1"/>
            </a:solidFill>
            <a:ln>
              <a:solidFill>
                <a:srgbClr val="E98E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50000"/>
                    </a:schemeClr>
                  </a:solidFill>
                  <a:latin typeface="AvantGarde" panose="00000400000000000000" pitchFamily="2" charset="0"/>
                  <a:ea typeface="AvantGarde" panose="00000400000000000000" pitchFamily="2" charset="0"/>
                  <a:cs typeface="AvantGarde" panose="00000400000000000000" pitchFamily="2" charset="0"/>
                </a:rPr>
                <a:t>Thảo luận nhóm 2</a:t>
              </a:r>
            </a:p>
          </p:txBody>
        </p:sp>
      </p:grpSp>
      <p:pic>
        <p:nvPicPr>
          <p:cNvPr id="5" name="Picture 2">
            <a:extLst>
              <a:ext uri="{FF2B5EF4-FFF2-40B4-BE49-F238E27FC236}">
                <a16:creationId xmlns:a16="http://schemas.microsoft.com/office/drawing/2014/main" id="{2CE67B41-86FA-6BAD-F049-A4F51A6366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5333" l="9947" r="89876">
                        <a14:foregroundMark x1="40320" y1="6667" x2="49734" y2="7333"/>
                        <a14:foregroundMark x1="41563" y1="88889" x2="48668" y2="89778"/>
                        <a14:foregroundMark x1="25400" y1="83333" x2="26643" y2="84222"/>
                        <a14:foregroundMark x1="29663" y1="88222" x2="29663" y2="88222"/>
                        <a14:foregroundMark x1="44938" y1="94222" x2="51687" y2="92889"/>
                        <a14:foregroundMark x1="41918" y1="94222" x2="53464" y2="95333"/>
                        <a14:foregroundMark x1="60568" y1="93333" x2="60568" y2="93333"/>
                        <a14:foregroundMark x1="62700" y1="92667" x2="62700" y2="92667"/>
                        <a14:foregroundMark x1="37478" y1="92667" x2="37478" y2="92667"/>
                        <a14:foregroundMark x1="36234" y1="92222" x2="36234" y2="92222"/>
                        <a14:foregroundMark x1="63588" y1="92667" x2="63588"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5523707" y="2272553"/>
            <a:ext cx="4954587" cy="396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0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72B9762-60F3-B0C3-F879-6F824497F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78" y="-1331685"/>
            <a:ext cx="8390165" cy="8390165"/>
          </a:xfrm>
          <a:prstGeom prst="rect">
            <a:avLst/>
          </a:prstGeom>
        </p:spPr>
      </p:pic>
      <p:pic>
        <p:nvPicPr>
          <p:cNvPr id="2050" name="Picture 2">
            <a:extLst>
              <a:ext uri="{FF2B5EF4-FFF2-40B4-BE49-F238E27FC236}">
                <a16:creationId xmlns:a16="http://schemas.microsoft.com/office/drawing/2014/main" id="{7EC2F2A1-9F09-AD58-B9B7-F7D4840A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8" b="91574" l="9752" r="90780">
                        <a14:foregroundMark x1="57801" y1="56098" x2="57624" y2="63858"/>
                        <a14:foregroundMark x1="47340" y1="56319" x2="46454" y2="60089"/>
                        <a14:foregroundMark x1="39539" y1="91574" x2="56560" y2="91796"/>
                        <a14:foregroundMark x1="57624" y1="91131" x2="59752" y2="91574"/>
                        <a14:foregroundMark x1="60993" y1="91131" x2="61348" y2="90687"/>
                        <a14:foregroundMark x1="37766" y1="90687" x2="39539" y2="91574"/>
                        <a14:foregroundMark x1="37057" y1="90466" x2="40071" y2="90687"/>
                        <a14:foregroundMark x1="36170" y1="90687" x2="39716" y2="91131"/>
                        <a14:foregroundMark x1="90780" y1="59424" x2="78369" y2="67184"/>
                        <a14:foregroundMark x1="78369" y1="67184" x2="77482" y2="67184"/>
                        <a14:foregroundMark x1="62943" y1="73614" x2="62943" y2="73614"/>
                        <a14:foregroundMark x1="62766" y1="71619" x2="62766" y2="75610"/>
                        <a14:foregroundMark x1="64362" y1="74279" x2="62943" y2="73836"/>
                        <a14:foregroundMark x1="83511" y1="44789" x2="83511" y2="44789"/>
                        <a14:foregroundMark x1="72340" y1="41463" x2="72695" y2="41907"/>
                        <a14:foregroundMark x1="75887" y1="32594" x2="76241" y2="35033"/>
                        <a14:foregroundMark x1="75179" y1="34369" x2="79255" y2="35477"/>
                        <a14:foregroundMark x1="74291" y1="34812" x2="75489" y2="35477"/>
                        <a14:foregroundMark x1="75887" y1="36807" x2="75887" y2="36807"/>
                        <a14:foregroundMark x1="82447" y1="44568" x2="83511" y2="44568"/>
                        <a14:foregroundMark x1="82979" y1="43237" x2="82979" y2="43237"/>
                        <a14:foregroundMark x1="83511" y1="44789" x2="83511" y2="44789"/>
                        <a14:foregroundMark x1="83156" y1="45898" x2="83156" y2="45898"/>
                        <a14:foregroundMark x1="83688" y1="46120" x2="83688" y2="46120"/>
                        <a14:foregroundMark x1="83688" y1="44568" x2="83688" y2="44568"/>
                        <a14:foregroundMark x1="73582" y1="43902" x2="73227" y2="42794"/>
                        <a14:foregroundMark x1="73050" y1="43237" x2="73227" y2="43902"/>
                        <a14:foregroundMark x1="72163" y1="43237" x2="72163" y2="43237"/>
                        <a14:foregroundMark x1="72163" y1="43237" x2="72163" y2="43902"/>
                        <a14:backgroundMark x1="26418" y1="17073" x2="20567" y2="23282"/>
                        <a14:backgroundMark x1="65957" y1="14412" x2="71099" y2="20843"/>
                        <a14:backgroundMark x1="78014" y1="26829" x2="83511" y2="32594"/>
                        <a14:backgroundMark x1="82092" y1="37472" x2="84574" y2="33259"/>
                        <a14:backgroundMark x1="19504" y1="45455" x2="21986" y2="57650"/>
                        <a14:backgroundMark x1="68085" y1="74945" x2="62766" y2="85366"/>
                        <a14:backgroundMark x1="19504" y1="61419" x2="25709" y2="74945"/>
                        <a14:backgroundMark x1="35106" y1="66741" x2="37057" y2="67184"/>
                        <a14:backgroundMark x1="31560" y1="63858" x2="31560" y2="63858"/>
                        <a14:backgroundMark x1="58865" y1="82705" x2="61348" y2="83592"/>
                        <a14:backgroundMark x1="60993" y1="70953" x2="60993" y2="70953"/>
                        <a14:backgroundMark x1="57092" y1="86475" x2="57092" y2="86475"/>
                        <a14:backgroundMark x1="55142" y1="85809" x2="55142" y2="85809"/>
                        <a14:backgroundMark x1="73582" y1="38137" x2="73582" y2="38137"/>
                        <a14:backgroundMark x1="72163" y1="32594" x2="72163" y2="34368"/>
                        <a14:backgroundMark x1="72340" y1="35477" x2="72340" y2="36142"/>
                        <a14:backgroundMark x1="79433" y1="42572" x2="82624" y2="36142"/>
                        <a14:backgroundMark x1="77482" y1="40133" x2="79433" y2="40133"/>
                        <a14:backgroundMark x1="70567" y1="44568" x2="70567" y2="445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4758" y="703943"/>
            <a:ext cx="6815664" cy="5450114"/>
          </a:xfrm>
          <a:prstGeom prst="rect">
            <a:avLst/>
          </a:prstGeom>
          <a:noFill/>
          <a:extLst>
            <a:ext uri="{909E8E84-426E-40DD-AFC4-6F175D3DCCD1}">
              <a14:hiddenFill xmlns:a14="http://schemas.microsoft.com/office/drawing/2010/main">
                <a:solidFill>
                  <a:srgbClr val="FFFFFF"/>
                </a:solidFill>
              </a14:hiddenFill>
            </a:ext>
          </a:extLst>
        </p:spPr>
      </p:pic>
      <p:pic>
        <p:nvPicPr>
          <p:cNvPr id="24" name="Hình ảnh 23">
            <a:extLst>
              <a:ext uri="{FF2B5EF4-FFF2-40B4-BE49-F238E27FC236}">
                <a16:creationId xmlns:a16="http://schemas.microsoft.com/office/drawing/2014/main" id="{A5E79517-C741-37D3-B849-0F4361AAA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057" y="1920990"/>
            <a:ext cx="5341349" cy="3016020"/>
          </a:xfrm>
          <a:prstGeom prst="rect">
            <a:avLst/>
          </a:prstGeom>
        </p:spPr>
      </p:pic>
    </p:spTree>
    <p:extLst>
      <p:ext uri="{BB962C8B-B14F-4D97-AF65-F5344CB8AC3E}">
        <p14:creationId xmlns:p14="http://schemas.microsoft.com/office/powerpoint/2010/main" val="40218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F30A6-B80E-5365-92AD-68F9EB2E7951}"/>
              </a:ext>
            </a:extLst>
          </p:cNvPr>
          <p:cNvPicPr>
            <a:picLocks noChangeAspect="1"/>
          </p:cNvPicPr>
          <p:nvPr/>
        </p:nvPicPr>
        <p:blipFill>
          <a:blip r:embed="rId3"/>
          <a:stretch>
            <a:fillRect/>
          </a:stretch>
        </p:blipFill>
        <p:spPr>
          <a:xfrm>
            <a:off x="-14239" y="0"/>
            <a:ext cx="12192000" cy="6858000"/>
          </a:xfrm>
          <a:prstGeom prst="rect">
            <a:avLst/>
          </a:prstGeom>
        </p:spPr>
      </p:pic>
      <p:grpSp>
        <p:nvGrpSpPr>
          <p:cNvPr id="3" name="Nhóm 2">
            <a:extLst>
              <a:ext uri="{FF2B5EF4-FFF2-40B4-BE49-F238E27FC236}">
                <a16:creationId xmlns:a16="http://schemas.microsoft.com/office/drawing/2014/main" id="{305216B1-8E7C-566B-25F5-0B5BB6887379}"/>
              </a:ext>
            </a:extLst>
          </p:cNvPr>
          <p:cNvGrpSpPr/>
          <p:nvPr/>
        </p:nvGrpSpPr>
        <p:grpSpPr>
          <a:xfrm>
            <a:off x="735740" y="625297"/>
            <a:ext cx="2477133" cy="584775"/>
            <a:chOff x="880880" y="712381"/>
            <a:chExt cx="2477133" cy="584775"/>
          </a:xfrm>
        </p:grpSpPr>
        <p:pic>
          <p:nvPicPr>
            <p:cNvPr id="6" name="图片 5">
              <a:extLst>
                <a:ext uri="{FF2B5EF4-FFF2-40B4-BE49-F238E27FC236}">
                  <a16:creationId xmlns:a16="http://schemas.microsoft.com/office/drawing/2014/main" id="{5520151A-7356-45C8-8C0D-66F49BD04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0" y="712381"/>
              <a:ext cx="584775" cy="584775"/>
            </a:xfrm>
            <a:prstGeom prst="rect">
              <a:avLst/>
            </a:prstGeom>
          </p:spPr>
        </p:pic>
        <p:sp>
          <p:nvSpPr>
            <p:cNvPr id="7" name="文本框 6">
              <a:extLst>
                <a:ext uri="{FF2B5EF4-FFF2-40B4-BE49-F238E27FC236}">
                  <a16:creationId xmlns:a16="http://schemas.microsoft.com/office/drawing/2014/main" id="{A9D19641-0E31-4037-8A01-F0A128D3795B}"/>
                </a:ext>
              </a:extLst>
            </p:cNvPr>
            <p:cNvSpPr txBox="1"/>
            <p:nvPr/>
          </p:nvSpPr>
          <p:spPr>
            <a:xfrm>
              <a:off x="1317070" y="712381"/>
              <a:ext cx="2040943" cy="584775"/>
            </a:xfrm>
            <a:prstGeom prst="rect">
              <a:avLst/>
            </a:prstGeom>
            <a:noFill/>
          </p:spPr>
          <p:txBody>
            <a:bodyPr wrap="none" rtlCol="0">
              <a:spAutoFit/>
            </a:bodyPr>
            <a:lstStyle/>
            <a:p>
              <a:pPr algn="dist"/>
              <a:r>
                <a:rPr lang="en-US" altLang="zh-CN" sz="3200" b="1" dirty="0" err="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Khám</a:t>
              </a:r>
              <a:r>
                <a:rPr lang="en-US" altLang="zh-CN" sz="3200" b="1" dirty="0">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3200" b="1" dirty="0" err="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phá</a:t>
              </a:r>
              <a:endParaRPr lang="zh-CN" altLang="en-US" sz="3200" b="1" dirty="0">
                <a:solidFill>
                  <a:srgbClr val="414141"/>
                </a:solidFill>
                <a:latin typeface="Times New Roman" panose="02020603050405020304" pitchFamily="18" charset="0"/>
                <a:ea typeface="AvantGarde" panose="00000400000000000000" pitchFamily="2" charset="0"/>
                <a:cs typeface="Times New Roman" panose="02020603050405020304" pitchFamily="18" charset="0"/>
              </a:endParaRPr>
            </a:p>
          </p:txBody>
        </p:sp>
      </p:grpSp>
      <p:sp>
        <p:nvSpPr>
          <p:cNvPr id="14" name="文本框 6">
            <a:extLst>
              <a:ext uri="{FF2B5EF4-FFF2-40B4-BE49-F238E27FC236}">
                <a16:creationId xmlns:a16="http://schemas.microsoft.com/office/drawing/2014/main" id="{24B4EB3E-8B33-5739-5B36-02666AE99759}"/>
              </a:ext>
            </a:extLst>
          </p:cNvPr>
          <p:cNvSpPr txBox="1"/>
          <p:nvPr/>
        </p:nvSpPr>
        <p:spPr>
          <a:xfrm>
            <a:off x="1028127" y="1130738"/>
            <a:ext cx="10036603" cy="1077218"/>
          </a:xfrm>
          <a:prstGeom prst="rect">
            <a:avLst/>
          </a:prstGeom>
          <a:noFill/>
        </p:spPr>
        <p:txBody>
          <a:bodyPr wrap="square" rtlCol="0">
            <a:spAutoFit/>
          </a:bodyPr>
          <a:lstStyle/>
          <a:p>
            <a:r>
              <a:rPr lang="en-US" altLang="zh-CN" sz="3200" b="1">
                <a:solidFill>
                  <a:srgbClr val="3B9FA7"/>
                </a:solidFill>
                <a:latin typeface="Times New Roman" panose="02020603050405020304" pitchFamily="18" charset="0"/>
                <a:ea typeface="AvantGarde" panose="00000400000000000000" pitchFamily="2" charset="0"/>
                <a:cs typeface="Times New Roman" panose="02020603050405020304" pitchFamily="18" charset="0"/>
              </a:rPr>
              <a:t>Em cần thay đổi thói quen ăn uống nào để có lợi cho sức khỏe?</a:t>
            </a:r>
            <a:endParaRPr lang="zh-CN" altLang="en-US" sz="3200" b="1" dirty="0">
              <a:solidFill>
                <a:srgbClr val="3B9FA7"/>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5" name="Picture 2">
            <a:extLst>
              <a:ext uri="{FF2B5EF4-FFF2-40B4-BE49-F238E27FC236}">
                <a16:creationId xmlns:a16="http://schemas.microsoft.com/office/drawing/2014/main" id="{2CE67B41-86FA-6BAD-F049-A4F51A6366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333" l="9947" r="89876">
                        <a14:foregroundMark x1="40320" y1="6667" x2="49734" y2="7333"/>
                        <a14:foregroundMark x1="41563" y1="88889" x2="48668" y2="89778"/>
                        <a14:foregroundMark x1="25400" y1="83333" x2="26643" y2="84222"/>
                        <a14:foregroundMark x1="29663" y1="88222" x2="29663" y2="88222"/>
                        <a14:foregroundMark x1="44938" y1="94222" x2="51687" y2="92889"/>
                        <a14:foregroundMark x1="41918" y1="94222" x2="53464" y2="95333"/>
                        <a14:foregroundMark x1="60568" y1="93333" x2="60568" y2="93333"/>
                        <a14:foregroundMark x1="62700" y1="92667" x2="62700" y2="92667"/>
                        <a14:foregroundMark x1="37478" y1="92667" x2="37478" y2="92667"/>
                        <a14:foregroundMark x1="36234" y1="92222" x2="36234" y2="92222"/>
                        <a14:foregroundMark x1="63588" y1="92667" x2="63588"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8656856" y="4021281"/>
            <a:ext cx="3078738" cy="2460803"/>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6C3DCB6E-6871-F453-BC9F-D6F948C38BE1}"/>
              </a:ext>
            </a:extLst>
          </p:cNvPr>
          <p:cNvSpPr txBox="1"/>
          <p:nvPr/>
        </p:nvSpPr>
        <p:spPr>
          <a:xfrm>
            <a:off x="1472911" y="2325735"/>
            <a:ext cx="7920470" cy="3708900"/>
          </a:xfrm>
          <a:prstGeom prst="rect">
            <a:avLst/>
          </a:prstGeom>
          <a:noFill/>
        </p:spPr>
        <p:txBody>
          <a:bodyPr wrap="square">
            <a:spAutoFit/>
          </a:bodyPr>
          <a:lstStyle/>
          <a:p>
            <a:pPr algn="just">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Duy trì thói quen ăn đúng bữa.</a:t>
            </a:r>
          </a:p>
          <a:p>
            <a:pPr algn="just">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Ăn nhiều trái cây và rau xanh.</a:t>
            </a:r>
          </a:p>
          <a:p>
            <a:pPr algn="just">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Uống nước ấm nhiều hơn nước lạnh.</a:t>
            </a:r>
          </a:p>
          <a:p>
            <a:pPr algn="just">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Không làm việc riêng khi ăn.</a:t>
            </a:r>
          </a:p>
          <a:p>
            <a:pPr>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a:t>
            </a:r>
            <a:r>
              <a:rPr lang="vi-VN"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Lập thói quen ăn uống khoa học</a:t>
            </a:r>
          </a:p>
          <a:p>
            <a:pPr>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a:t>
            </a:r>
            <a:r>
              <a:rPr lang="vi-VN"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Xây dựng chế độ ăn đầy đủ chất dinh dưỡng.</a:t>
            </a:r>
          </a:p>
          <a:p>
            <a:pPr>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a:t>
            </a:r>
            <a:r>
              <a:rPr lang="vi-VN"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Ăn uống đủ bữa, không bỏ bữa ăn, đặc biệt là bữa ăn sáng.</a:t>
            </a:r>
          </a:p>
          <a:p>
            <a:pPr>
              <a:lnSpc>
                <a:spcPct val="110000"/>
              </a:lnSpc>
            </a:pPr>
            <a:r>
              <a:rPr lang="en-US"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 </a:t>
            </a:r>
            <a:r>
              <a:rPr lang="vi-VN" sz="2400" b="1">
                <a:solidFill>
                  <a:srgbClr val="414141"/>
                </a:solidFill>
                <a:latin typeface="Times New Roman" panose="02020603050405020304" pitchFamily="18" charset="0"/>
                <a:ea typeface="AvantGarde" panose="00000400000000000000" pitchFamily="2" charset="0"/>
                <a:cs typeface="Times New Roman" panose="02020603050405020304" pitchFamily="18" charset="0"/>
              </a:rPr>
              <a:t>Không nên ăn quá no sau mỗi bữa ăn.</a:t>
            </a:r>
          </a:p>
        </p:txBody>
      </p:sp>
    </p:spTree>
    <p:extLst>
      <p:ext uri="{BB962C8B-B14F-4D97-AF65-F5344CB8AC3E}">
        <p14:creationId xmlns:p14="http://schemas.microsoft.com/office/powerpoint/2010/main" val="97689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wipe(left)">
                                      <p:cBhvr>
                                        <p:cTn id="38" dur="500"/>
                                        <p:tgtEl>
                                          <p:spTgt spid="4">
                                            <p:txEl>
                                              <p:pRg st="5" end="5"/>
                                            </p:txEl>
                                          </p:spTgt>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wipe(left)">
                                      <p:cBhvr>
                                        <p:cTn id="4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277</Words>
  <Application>Microsoft Office PowerPoint</Application>
  <PresentationFormat>Widescreen</PresentationFormat>
  <Paragraphs>36</Paragraphs>
  <Slides>16</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AvantGarde</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Đào Thị Minh Phượng</cp:lastModifiedBy>
  <cp:revision>2</cp:revision>
  <dcterms:created xsi:type="dcterms:W3CDTF">2023-03-17T05:25:40Z</dcterms:created>
  <dcterms:modified xsi:type="dcterms:W3CDTF">2023-03-17T05:33:11Z</dcterms:modified>
</cp:coreProperties>
</file>