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70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03:40.1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29989 5978 0,'25'0'15,"-25"0"17,24 0-32,1 0 15,-25 0-15,50 0 16,-25 0-16,24 0 15,-49 0-15,50 0 16,-50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11:25.2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11286 13543 0,'0'0'16,"0"0"15,0 25-31,0-25 16,0 0 31,0 0 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1.5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11933 15769 0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2.64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22595 16007 0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3.63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20346 12885 0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4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24130 10160 0,'0'-265'172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5.2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24500 4868 0,'0'0'63,"0"-26"-1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1.emf"/><Relationship Id="rId5" Type="http://schemas.openxmlformats.org/officeDocument/2006/relationships/customXml" Target="../ink/ink4.xml"/><Relationship Id="rId10" Type="http://schemas.openxmlformats.org/officeDocument/2006/relationships/customXml" Target="../ink/ink7.xml"/><Relationship Id="rId4" Type="http://schemas.openxmlformats.org/officeDocument/2006/relationships/image" Target="../media/image28.emf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0105496" y="49439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212" y="4983613"/>
            <a:ext cx="11972999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10: 2 = 5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41,42.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41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3" y="106174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819261"/>
            <a:ext cx="10283355" cy="291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6" y="930224"/>
            <a:ext cx="10716538" cy="2794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675" y="4339988"/>
            <a:ext cx="9627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675" y="1704975"/>
            <a:ext cx="1409700" cy="2152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796040" y="2152080"/>
              <a:ext cx="8964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6680" y="2142720"/>
                <a:ext cx="1083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1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9"/>
          <a:stretch/>
        </p:blipFill>
        <p:spPr>
          <a:xfrm>
            <a:off x="226198" y="108650"/>
            <a:ext cx="11726360" cy="863502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5" b="5206"/>
          <a:stretch/>
        </p:blipFill>
        <p:spPr>
          <a:xfrm>
            <a:off x="226198" y="3359694"/>
            <a:ext cx="11726360" cy="6063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6319" y="827772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78984" y="827772"/>
            <a:ext cx="83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2971" y="1617857"/>
            <a:ext cx="192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9 = 45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 flipH="1">
            <a:off x="4004109" y="2095622"/>
            <a:ext cx="938610" cy="535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17953" y="2630913"/>
            <a:ext cx="13723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92651" y="2139723"/>
            <a:ext cx="6968" cy="5209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329" y="2652110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>
            <a:off x="6409013" y="2095622"/>
            <a:ext cx="1201527" cy="5773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3083" y="2672982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5305062" y="1281335"/>
            <a:ext cx="58035" cy="73107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04536" y="1034436"/>
            <a:ext cx="14149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25566" y="3888606"/>
            <a:ext cx="1617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60244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75157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7317" y="471698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34" idx="0"/>
          </p:cNvCxnSpPr>
          <p:nvPr/>
        </p:nvCxnSpPr>
        <p:spPr>
          <a:xfrm flipH="1">
            <a:off x="4088450" y="5194746"/>
            <a:ext cx="848615" cy="5181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3109" y="5712878"/>
            <a:ext cx="16106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 flipH="1">
            <a:off x="5722532" y="5301756"/>
            <a:ext cx="7818" cy="450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0925" y="571273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endCxn id="38" idx="0"/>
          </p:cNvCxnSpPr>
          <p:nvPr/>
        </p:nvCxnSpPr>
        <p:spPr>
          <a:xfrm>
            <a:off x="6509310" y="5194746"/>
            <a:ext cx="899538" cy="5138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01391" y="570856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5400000">
            <a:off x="5389134" y="4321616"/>
            <a:ext cx="45719" cy="86108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04536" y="408570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62960" y="4875480"/>
              <a:ext cx="3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600" y="4866120"/>
                <a:ext cx="19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1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1" grpId="0" animBg="1"/>
      <p:bldP spid="23" grpId="0" animBg="1"/>
      <p:bldP spid="32" grpId="0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41020" y="481672"/>
            <a:ext cx="1833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1" y="-140077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5738" y="4983613"/>
            <a:ext cx="1138713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x 2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4295880" y="5676840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0040" y="56134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8134200" y="5762520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8360" y="569916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7324560" y="4638600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8720" y="45752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8686800" y="3562200"/>
              <a:ext cx="360" cy="95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0960" y="3498840"/>
                <a:ext cx="32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8820000" y="1743120"/>
              <a:ext cx="360" cy="9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04160" y="1679400"/>
                <a:ext cx="3240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232</Words>
  <Application>Microsoft Office PowerPoint</Application>
  <PresentationFormat>Widescreen</PresentationFormat>
  <Paragraphs>35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7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</cp:revision>
  <dcterms:created xsi:type="dcterms:W3CDTF">2022-03-02T01:36:50Z</dcterms:created>
  <dcterms:modified xsi:type="dcterms:W3CDTF">2023-03-09T04:50:57Z</dcterms:modified>
</cp:coreProperties>
</file>