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77" r:id="rId3"/>
    <p:sldId id="308" r:id="rId4"/>
    <p:sldId id="297" r:id="rId5"/>
    <p:sldId id="305" r:id="rId6"/>
    <p:sldId id="310" r:id="rId7"/>
    <p:sldId id="294" r:id="rId8"/>
    <p:sldId id="307" r:id="rId9"/>
    <p:sldId id="287" r:id="rId10"/>
    <p:sldId id="306" r:id="rId11"/>
    <p:sldId id="268" r:id="rId12"/>
    <p:sldId id="309" r:id="rId13"/>
    <p:sldId id="279" r:id="rId14"/>
    <p:sldId id="259" r:id="rId15"/>
    <p:sldId id="26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B7B8C-A334-4100-ACF5-B520D77BF03B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BA6F8-686B-4BE8-A2F6-215F817B58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273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595C-092D-17A6-A322-69B89D9DC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8CAE5-ECD2-1D2D-64CB-4F6586695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6F781-9529-388B-F073-BC0E1100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22696-8BF4-04F1-9CA4-9DDB6927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3CBBA-B2E4-DD78-8CC3-E24003EB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98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D204-F783-8DD2-1FC1-42C288D9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1F0CC-A020-2410-C852-9040125E8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74A46-F1C5-3DF6-6D14-80579B62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6DE53-EF06-7246-2ED1-D89E8792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BDC7B-010C-DF1B-2BFE-0FF21031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249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916AF-8EC6-CED1-841E-0121DA5B1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BC93C-7374-D7A9-C400-9EC99F07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0CFA2-A95B-2715-B5B7-29ED6A12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09064-8620-F7DB-47B9-2E7F25E5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25057-2A08-6A25-60E7-8859E23B030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6B3526-7CC1-29C3-F9C1-C9A25D979086}"/>
              </a:ext>
            </a:extLst>
          </p:cNvPr>
          <p:cNvGrpSpPr/>
          <p:nvPr userDrawn="1"/>
        </p:nvGrpSpPr>
        <p:grpSpPr>
          <a:xfrm>
            <a:off x="-1630679" y="-2156460"/>
            <a:ext cx="5318760" cy="5318760"/>
            <a:chOff x="-594360" y="-1325880"/>
            <a:chExt cx="4175760" cy="41757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8A94D5-444A-FA3A-8431-CA1513542019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179AFD-B034-C441-DBE7-7A2CF8DC6B83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9E9BF1-55F8-85B5-0CB8-A52A0A9E5A1D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12" name="Picture 1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37A7AA49-439B-81F1-A569-283EF906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A2ACCAB-AEE5-BDD9-C79F-487C44EC7F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77A60A-538A-6AC7-9F67-FBEA240BBBAB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FAA6B59-A6DF-6099-AAB8-819527621D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  <p:pic>
        <p:nvPicPr>
          <p:cNvPr id="16" name="Hình ảnh 16">
            <a:extLst>
              <a:ext uri="{FF2B5EF4-FFF2-40B4-BE49-F238E27FC236}">
                <a16:creationId xmlns:a16="http://schemas.microsoft.com/office/drawing/2014/main" id="{5EBED7D0-255A-BF1E-3306-294663FCEC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8774" r="60134"/>
          <a:stretch/>
        </p:blipFill>
        <p:spPr>
          <a:xfrm>
            <a:off x="-1023694" y="238068"/>
            <a:ext cx="3925074" cy="1931236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D2BD274-3074-D1FF-64A8-230729271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614" t="31716"/>
          <a:stretch/>
        </p:blipFill>
        <p:spPr>
          <a:xfrm>
            <a:off x="4875387" y="376190"/>
            <a:ext cx="5059220" cy="18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2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198119" y="-26236"/>
            <a:ext cx="12390120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198119" y="-26236"/>
            <a:ext cx="12390120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1272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0C73-9D04-0BD1-63A0-D9FA60B2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484D8-C24D-682C-3B39-EE454D084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E962D-5079-54E0-8F6C-F08E46F7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269EB-4C12-D655-32EA-33425AFB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3639E-CEC1-049B-E79C-CFE427DF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418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64B0-9F89-3149-62CD-2565A93A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81238-D463-5B85-B6F4-CBB38B07E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352D5-4DB9-1057-C0E2-9B656D37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88567-51C6-0157-21FE-24E748B2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365FC-81A1-7A1D-4096-43608665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5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F29B-C153-C0B6-1105-E0EC7294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A468F-03C2-505B-4EE3-41F644A83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54F43-E1E9-A689-40B8-59A617834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980F2-7082-D521-E025-B939D267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09A26-624B-24B3-5F7A-D33BD9B5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A5B9C-C066-42C8-2705-31219BB3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64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5670-FE0D-DD14-0EC1-7DF0F08B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E9D1D-C2A5-3E04-D3D6-D0D6D9166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3C639-458A-DD68-3314-510F6FF63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D804E-4B94-B9CC-3492-97C2441CB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7B5F2-7ABE-F065-A87E-C2ABBE7B0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3578-26E5-99CC-C615-CC5251A2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291B1-0FD8-AAAF-6B81-0EC24FE3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9E203-92DB-A6B8-8792-3BC97FB6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84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8B0C-A13A-364B-6814-C396CACE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CC3D7-9108-F172-C9BB-AE069013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E9B3B-F368-D8DE-857F-A0FDA79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23C7C-4806-75F9-0C69-3AB22BC6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753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D7E7BC-27ED-8671-02DA-DE76DAE9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5BCC4-427E-231D-83D2-86F25F5F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97727-9FFE-BB71-E6D4-B65D0F03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104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263D-8EDE-47F0-0F5E-BAB5B831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C382B-76D0-2501-06B1-8AF68AE56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00675-606A-0A40-22A6-4C83B182C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9B29D-FF08-8D11-EFF5-D2295697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C4993-6BE6-657B-BFE6-BE858B8B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7C3D6-535E-9027-FB35-FFD4E959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79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E3D6-ECF7-500E-FE56-102F3D59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C764E-F3FA-F5E8-4CC3-2B9937322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6D791-08FA-6A05-6410-07890272C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0C57-1483-6F4D-FFA0-6615F73A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7B190-86AE-8E87-E392-0B22639D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65545-71AE-2E99-CC32-2DA20901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2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675A2-2636-B896-C2A6-8C394164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DD175-9D4B-50CD-313D-FA4C855E6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D785E-0675-1256-21A8-78388350E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A498-77E0-49A9-9049-E7217F3B5BA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DDE8A-A0AF-BC1A-2F6A-10AF23ECD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AE46-C2B1-E159-15D2-FF4E28260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48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" y="1689060"/>
            <a:ext cx="1545582" cy="112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GB" sz="6591" b="1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</a:t>
            </a:r>
            <a:endParaRPr lang="en-US" sz="6591" b="1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756" y="2879629"/>
            <a:ext cx="7363002" cy="6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lnSpc>
                <a:spcPct val="69000"/>
              </a:lnSpc>
              <a:spcBef>
                <a:spcPts val="1348"/>
              </a:spcBef>
              <a:defRPr/>
            </a:pPr>
            <a:r>
              <a:rPr lang="en-US" sz="5393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393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93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393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5393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393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86" y="1466325"/>
            <a:ext cx="4680404" cy="166045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95" y="3314846"/>
            <a:ext cx="2816467" cy="32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"/>
            <a:ext cx="12192000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1" y="566621"/>
            <a:ext cx="8487052" cy="2785123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" y="2972380"/>
            <a:ext cx="4830861" cy="358925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12" y="2497909"/>
            <a:ext cx="5080341" cy="309387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14" y="4240324"/>
            <a:ext cx="1446948" cy="1614337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0034" y="4196368"/>
            <a:ext cx="1064334" cy="1003404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206" y="4125177"/>
            <a:ext cx="2063828" cy="18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49" y="2926718"/>
            <a:ext cx="3705340" cy="40639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94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8 000 x 6 = ?</a:t>
            </a:r>
            <a:endParaRPr lang="en-US" sz="4494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045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48 000</a:t>
            </a:r>
            <a:endParaRPr lang="en-US" sz="4394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94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14 000 x 4 = ?</a:t>
            </a:r>
            <a:endParaRPr lang="en-US" sz="4494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71" y="3125189"/>
            <a:ext cx="4014301" cy="372786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045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56 000</a:t>
            </a:r>
            <a:endParaRPr lang="en-US" sz="4394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94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27 000 x 3 = ?</a:t>
            </a:r>
            <a:endParaRPr lang="en-US" sz="4494" b="1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8B9C0B-27E3-E763-1190-2C87C20F7D73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045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81 000</a:t>
            </a:r>
            <a:endParaRPr lang="en-US" sz="4394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16" y="3466198"/>
            <a:ext cx="5338563" cy="33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94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9 000 = ?</a:t>
            </a:r>
            <a:endParaRPr lang="en-US" sz="4494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96B6E-F749-BCFA-DFFC-173CBBF3FF8D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045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63 000</a:t>
            </a:r>
            <a:endParaRPr lang="en-US" sz="4394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56" y="2931658"/>
            <a:ext cx="3377315" cy="396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09" y="803433"/>
            <a:ext cx="4680764" cy="324685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3" y="3137040"/>
            <a:ext cx="3650303" cy="338983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4150" y="2744070"/>
            <a:ext cx="3938350" cy="39277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648135CB-F3E8-E58D-2593-13B5A7B0C069}"/>
              </a:ext>
            </a:extLst>
          </p:cNvPr>
          <p:cNvGrpSpPr/>
          <p:nvPr/>
        </p:nvGrpSpPr>
        <p:grpSpPr>
          <a:xfrm>
            <a:off x="7601757" y="1088822"/>
            <a:ext cx="4252455" cy="4256139"/>
            <a:chOff x="10058614" y="1730971"/>
            <a:chExt cx="5677138" cy="5682057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91CFA300-81A4-E6A5-EBB0-FFB7EB46E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3644FDCD-73C2-0899-DDBF-A4AEE7C44AB5}"/>
                </a:ext>
              </a:extLst>
            </p:cNvPr>
            <p:cNvSpPr txBox="1"/>
            <p:nvPr/>
          </p:nvSpPr>
          <p:spPr>
            <a:xfrm rot="3004700">
              <a:off x="11102913" y="2842279"/>
              <a:ext cx="121920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882CBED-B5A3-E5C0-F457-F17F4BC4EECC}"/>
                </a:ext>
              </a:extLst>
            </p:cNvPr>
            <p:cNvSpPr txBox="1"/>
            <p:nvPr/>
          </p:nvSpPr>
          <p:spPr>
            <a:xfrm rot="8166486">
              <a:off x="13508548" y="2896763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6735B85E-929B-B6FB-A879-30CF6E383CFE}"/>
                </a:ext>
              </a:extLst>
            </p:cNvPr>
            <p:cNvSpPr txBox="1"/>
            <p:nvPr/>
          </p:nvSpPr>
          <p:spPr>
            <a:xfrm rot="8166486">
              <a:off x="13352124" y="5163342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4A6C867-10ED-D926-354C-0E0B5F530189}"/>
                </a:ext>
              </a:extLst>
            </p:cNvPr>
            <p:cNvSpPr txBox="1"/>
            <p:nvPr/>
          </p:nvSpPr>
          <p:spPr>
            <a:xfrm rot="9021537">
              <a:off x="11102911" y="5108905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5</a:t>
              </a:r>
            </a:p>
          </p:txBody>
        </p:sp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3861D7F-02BE-6191-EB13-6E1E6738B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91" y="345400"/>
            <a:ext cx="4052505" cy="2701669"/>
          </a:xfrm>
          <a:prstGeom prst="rect">
            <a:avLst/>
          </a:prstGeom>
        </p:spPr>
      </p:pic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77E592F-8BAE-6980-61A1-A9150F357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62" y="2043683"/>
            <a:ext cx="3749285" cy="395964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32A1750-5B6B-14FC-080F-AEB17BEAC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830" y="901646"/>
            <a:ext cx="3132686" cy="1589176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3EAD1F4-9557-17CF-01E1-9A7782A16B24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779308D5-AA9E-31C6-17B7-C4E82E8532E2}"/>
              </a:ext>
            </a:extLst>
          </p:cNvPr>
          <p:cNvGrpSpPr/>
          <p:nvPr/>
        </p:nvGrpSpPr>
        <p:grpSpPr>
          <a:xfrm rot="10800000">
            <a:off x="8248444" y="2929720"/>
            <a:ext cx="2959082" cy="574343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7678D1E8-AD87-7852-06FA-5AAB9FE3AF93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id="{2C7C2E15-4FF3-D2B5-831E-E10D881A7210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822BB863-A91D-1142-6662-31C2CF6AD2EE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1175124E-52FD-E02F-A53D-13EC83BFA0CC}"/>
              </a:ext>
            </a:extLst>
          </p:cNvPr>
          <p:cNvSpPr/>
          <p:nvPr/>
        </p:nvSpPr>
        <p:spPr>
          <a:xfrm>
            <a:off x="3877683" y="3656896"/>
            <a:ext cx="1454969" cy="74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768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C56CFA13-4A10-A888-EF14-03A86B8B3DDC}"/>
              </a:ext>
            </a:extLst>
          </p:cNvPr>
          <p:cNvSpPr/>
          <p:nvPr/>
        </p:nvSpPr>
        <p:spPr>
          <a:xfrm>
            <a:off x="5798563" y="3650545"/>
            <a:ext cx="1454969" cy="74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8 885</a:t>
            </a:r>
          </a:p>
        </p:txBody>
      </p:sp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0319738" y="4513474"/>
            <a:ext cx="1769404" cy="1538612"/>
          </a:xfrm>
          <a:prstGeom prst="rect">
            <a:avLst/>
          </a:prstGeom>
        </p:spPr>
      </p:pic>
      <p:sp>
        <p:nvSpPr>
          <p:cNvPr id="5" name="TextBox 75">
            <a:extLst>
              <a:ext uri="{FF2B5EF4-FFF2-40B4-BE49-F238E27FC236}">
                <a16:creationId xmlns:a16="http://schemas.microsoft.com/office/drawing/2014/main" id="{23B192FB-16BA-16B8-B169-B86389A16601}"/>
              </a:ext>
            </a:extLst>
          </p:cNvPr>
          <p:cNvSpPr txBox="1">
            <a:spLocks/>
          </p:cNvSpPr>
          <p:nvPr/>
        </p:nvSpPr>
        <p:spPr>
          <a:xfrm>
            <a:off x="1577368" y="1489044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76">
            <a:extLst>
              <a:ext uri="{FF2B5EF4-FFF2-40B4-BE49-F238E27FC236}">
                <a16:creationId xmlns:a16="http://schemas.microsoft.com/office/drawing/2014/main" id="{99DCE679-9CBB-D304-7AA5-8A6E10DF8CF4}"/>
              </a:ext>
            </a:extLst>
          </p:cNvPr>
          <p:cNvSpPr txBox="1">
            <a:spLocks/>
          </p:cNvSpPr>
          <p:nvPr/>
        </p:nvSpPr>
        <p:spPr>
          <a:xfrm>
            <a:off x="2585899" y="153322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" name="Straight Connector 77">
            <a:extLst>
              <a:ext uri="{FF2B5EF4-FFF2-40B4-BE49-F238E27FC236}">
                <a16:creationId xmlns:a16="http://schemas.microsoft.com/office/drawing/2014/main" id="{39EC1DEA-3BC6-FA4E-2B02-A7AE54D2D85A}"/>
              </a:ext>
            </a:extLst>
          </p:cNvPr>
          <p:cNvCxnSpPr>
            <a:cxnSpLocks/>
          </p:cNvCxnSpPr>
          <p:nvPr/>
        </p:nvCxnSpPr>
        <p:spPr>
          <a:xfrm>
            <a:off x="1758107" y="3740542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8">
            <a:extLst>
              <a:ext uri="{FF2B5EF4-FFF2-40B4-BE49-F238E27FC236}">
                <a16:creationId xmlns:a16="http://schemas.microsoft.com/office/drawing/2014/main" id="{928D00F8-C3CD-77E9-B010-C30A84AA991E}"/>
              </a:ext>
            </a:extLst>
          </p:cNvPr>
          <p:cNvSpPr txBox="1">
            <a:spLocks/>
          </p:cNvSpPr>
          <p:nvPr/>
        </p:nvSpPr>
        <p:spPr>
          <a:xfrm>
            <a:off x="1577368" y="196130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79">
            <a:extLst>
              <a:ext uri="{FF2B5EF4-FFF2-40B4-BE49-F238E27FC236}">
                <a16:creationId xmlns:a16="http://schemas.microsoft.com/office/drawing/2014/main" id="{02B06BBB-E8FF-2008-1468-F01D19E6462C}"/>
              </a:ext>
            </a:extLst>
          </p:cNvPr>
          <p:cNvSpPr txBox="1">
            <a:spLocks/>
          </p:cNvSpPr>
          <p:nvPr/>
        </p:nvSpPr>
        <p:spPr>
          <a:xfrm>
            <a:off x="1785355" y="196130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69631705-C819-DE26-0491-7E63FCAF7495}"/>
              </a:ext>
            </a:extLst>
          </p:cNvPr>
          <p:cNvSpPr txBox="1">
            <a:spLocks/>
          </p:cNvSpPr>
          <p:nvPr/>
        </p:nvSpPr>
        <p:spPr>
          <a:xfrm>
            <a:off x="2797092" y="153322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81">
            <a:extLst>
              <a:ext uri="{FF2B5EF4-FFF2-40B4-BE49-F238E27FC236}">
                <a16:creationId xmlns:a16="http://schemas.microsoft.com/office/drawing/2014/main" id="{4E7025E0-5DCF-7CBE-02C6-FC57130F62D3}"/>
              </a:ext>
            </a:extLst>
          </p:cNvPr>
          <p:cNvSpPr txBox="1">
            <a:spLocks/>
          </p:cNvSpPr>
          <p:nvPr/>
        </p:nvSpPr>
        <p:spPr>
          <a:xfrm>
            <a:off x="1551882" y="2423035"/>
            <a:ext cx="59343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TextBox 83">
            <a:extLst>
              <a:ext uri="{FF2B5EF4-FFF2-40B4-BE49-F238E27FC236}">
                <a16:creationId xmlns:a16="http://schemas.microsoft.com/office/drawing/2014/main" id="{23D89D2D-C3BD-C39D-B521-7B63F2C8782A}"/>
              </a:ext>
            </a:extLst>
          </p:cNvPr>
          <p:cNvSpPr txBox="1">
            <a:spLocks/>
          </p:cNvSpPr>
          <p:nvPr/>
        </p:nvSpPr>
        <p:spPr>
          <a:xfrm>
            <a:off x="1805234" y="286270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85">
            <a:extLst>
              <a:ext uri="{FF2B5EF4-FFF2-40B4-BE49-F238E27FC236}">
                <a16:creationId xmlns:a16="http://schemas.microsoft.com/office/drawing/2014/main" id="{4D372690-A467-9780-1DCC-61CD7514035E}"/>
              </a:ext>
            </a:extLst>
          </p:cNvPr>
          <p:cNvSpPr txBox="1">
            <a:spLocks/>
          </p:cNvSpPr>
          <p:nvPr/>
        </p:nvSpPr>
        <p:spPr>
          <a:xfrm>
            <a:off x="3025327" y="153322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86">
            <a:extLst>
              <a:ext uri="{FF2B5EF4-FFF2-40B4-BE49-F238E27FC236}">
                <a16:creationId xmlns:a16="http://schemas.microsoft.com/office/drawing/2014/main" id="{A066E3CD-6A17-9DBA-3105-7E94CD08CE82}"/>
              </a:ext>
            </a:extLst>
          </p:cNvPr>
          <p:cNvSpPr txBox="1">
            <a:spLocks/>
          </p:cNvSpPr>
          <p:nvPr/>
        </p:nvSpPr>
        <p:spPr>
          <a:xfrm>
            <a:off x="1785668" y="3274492"/>
            <a:ext cx="62264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" name="TextBox 88">
            <a:extLst>
              <a:ext uri="{FF2B5EF4-FFF2-40B4-BE49-F238E27FC236}">
                <a16:creationId xmlns:a16="http://schemas.microsoft.com/office/drawing/2014/main" id="{0DC74EC0-DD03-DA6C-5C9F-6CA6AB50DB9A}"/>
              </a:ext>
            </a:extLst>
          </p:cNvPr>
          <p:cNvSpPr txBox="1">
            <a:spLocks/>
          </p:cNvSpPr>
          <p:nvPr/>
        </p:nvSpPr>
        <p:spPr>
          <a:xfrm>
            <a:off x="2014947" y="3779687"/>
            <a:ext cx="368427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89">
            <a:extLst>
              <a:ext uri="{FF2B5EF4-FFF2-40B4-BE49-F238E27FC236}">
                <a16:creationId xmlns:a16="http://schemas.microsoft.com/office/drawing/2014/main" id="{468C6928-091A-2D48-AB65-0F964847EAAA}"/>
              </a:ext>
            </a:extLst>
          </p:cNvPr>
          <p:cNvSpPr txBox="1">
            <a:spLocks/>
          </p:cNvSpPr>
          <p:nvPr/>
        </p:nvSpPr>
        <p:spPr>
          <a:xfrm>
            <a:off x="2014947" y="286270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140">
            <a:extLst>
              <a:ext uri="{FF2B5EF4-FFF2-40B4-BE49-F238E27FC236}">
                <a16:creationId xmlns:a16="http://schemas.microsoft.com/office/drawing/2014/main" id="{13EC7A94-A181-64BD-A4A3-23725BB7C19D}"/>
              </a:ext>
            </a:extLst>
          </p:cNvPr>
          <p:cNvSpPr txBox="1">
            <a:spLocks/>
          </p:cNvSpPr>
          <p:nvPr/>
        </p:nvSpPr>
        <p:spPr>
          <a:xfrm>
            <a:off x="1163991" y="1026974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612</a:t>
            </a: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899D05E4-6614-3A49-8DF1-E138DF306F43}"/>
              </a:ext>
            </a:extLst>
          </p:cNvPr>
          <p:cNvGrpSpPr/>
          <p:nvPr/>
        </p:nvGrpSpPr>
        <p:grpSpPr>
          <a:xfrm>
            <a:off x="2480661" y="1028258"/>
            <a:ext cx="970318" cy="1471108"/>
            <a:chOff x="3333382" y="2531790"/>
            <a:chExt cx="1295400" cy="1963967"/>
          </a:xfrm>
        </p:grpSpPr>
        <p:sp>
          <p:nvSpPr>
            <p:cNvPr id="25" name="TextBox 141">
              <a:extLst>
                <a:ext uri="{FF2B5EF4-FFF2-40B4-BE49-F238E27FC236}">
                  <a16:creationId xmlns:a16="http://schemas.microsoft.com/office/drawing/2014/main" id="{6E6D4F8B-EB3E-83B3-FDC0-9B0671D70E47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26" name="Group 14">
              <a:extLst>
                <a:ext uri="{FF2B5EF4-FFF2-40B4-BE49-F238E27FC236}">
                  <a16:creationId xmlns:a16="http://schemas.microsoft.com/office/drawing/2014/main" id="{DA14B089-3AEF-8139-5C8E-AD8932DAE609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29" name="Straight Connector 142">
                <a:extLst>
                  <a:ext uri="{FF2B5EF4-FFF2-40B4-BE49-F238E27FC236}">
                    <a16:creationId xmlns:a16="http://schemas.microsoft.com/office/drawing/2014/main" id="{21577A3F-A9E1-E1FB-3E9A-3DB9C0E1D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81">
                <a:extLst>
                  <a:ext uri="{FF2B5EF4-FFF2-40B4-BE49-F238E27FC236}">
                    <a16:creationId xmlns:a16="http://schemas.microsoft.com/office/drawing/2014/main" id="{FC16EA78-FBFA-D4C8-62E1-BB6F30A0D0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Straight Connector 63">
            <a:extLst>
              <a:ext uri="{FF2B5EF4-FFF2-40B4-BE49-F238E27FC236}">
                <a16:creationId xmlns:a16="http://schemas.microsoft.com/office/drawing/2014/main" id="{533283FF-03BC-0717-3ABC-264366B252F7}"/>
              </a:ext>
            </a:extLst>
          </p:cNvPr>
          <p:cNvCxnSpPr>
            <a:cxnSpLocks/>
          </p:cNvCxnSpPr>
          <p:nvPr/>
        </p:nvCxnSpPr>
        <p:spPr>
          <a:xfrm>
            <a:off x="1606543" y="1955140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66">
            <a:extLst>
              <a:ext uri="{FF2B5EF4-FFF2-40B4-BE49-F238E27FC236}">
                <a16:creationId xmlns:a16="http://schemas.microsoft.com/office/drawing/2014/main" id="{DDC16920-7542-F630-11F2-AE19621C0C23}"/>
              </a:ext>
            </a:extLst>
          </p:cNvPr>
          <p:cNvCxnSpPr>
            <a:cxnSpLocks/>
          </p:cNvCxnSpPr>
          <p:nvPr/>
        </p:nvCxnSpPr>
        <p:spPr>
          <a:xfrm>
            <a:off x="1720128" y="2837665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75">
            <a:extLst>
              <a:ext uri="{FF2B5EF4-FFF2-40B4-BE49-F238E27FC236}">
                <a16:creationId xmlns:a16="http://schemas.microsoft.com/office/drawing/2014/main" id="{A013E3B7-6989-4D5F-CFB5-2781E65B5FD6}"/>
              </a:ext>
            </a:extLst>
          </p:cNvPr>
          <p:cNvSpPr txBox="1">
            <a:spLocks/>
          </p:cNvSpPr>
          <p:nvPr/>
        </p:nvSpPr>
        <p:spPr>
          <a:xfrm>
            <a:off x="5078552" y="1481222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9" name="TextBox 76">
            <a:extLst>
              <a:ext uri="{FF2B5EF4-FFF2-40B4-BE49-F238E27FC236}">
                <a16:creationId xmlns:a16="http://schemas.microsoft.com/office/drawing/2014/main" id="{4FB8CB14-FED9-07E5-D297-FC14CAA70683}"/>
              </a:ext>
            </a:extLst>
          </p:cNvPr>
          <p:cNvSpPr txBox="1">
            <a:spLocks/>
          </p:cNvSpPr>
          <p:nvPr/>
        </p:nvSpPr>
        <p:spPr>
          <a:xfrm>
            <a:off x="6087083" y="1525405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0" name="Straight Connector 77">
            <a:extLst>
              <a:ext uri="{FF2B5EF4-FFF2-40B4-BE49-F238E27FC236}">
                <a16:creationId xmlns:a16="http://schemas.microsoft.com/office/drawing/2014/main" id="{37BE3711-C9E4-C9A0-60C2-0897076ED2D4}"/>
              </a:ext>
            </a:extLst>
          </p:cNvPr>
          <p:cNvCxnSpPr>
            <a:cxnSpLocks/>
          </p:cNvCxnSpPr>
          <p:nvPr/>
        </p:nvCxnSpPr>
        <p:spPr>
          <a:xfrm>
            <a:off x="5259291" y="3732721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78">
            <a:extLst>
              <a:ext uri="{FF2B5EF4-FFF2-40B4-BE49-F238E27FC236}">
                <a16:creationId xmlns:a16="http://schemas.microsoft.com/office/drawing/2014/main" id="{6B9BD48F-30BB-2428-0269-A75728BBBD42}"/>
              </a:ext>
            </a:extLst>
          </p:cNvPr>
          <p:cNvSpPr txBox="1">
            <a:spLocks/>
          </p:cNvSpPr>
          <p:nvPr/>
        </p:nvSpPr>
        <p:spPr>
          <a:xfrm>
            <a:off x="5078552" y="195348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79">
            <a:extLst>
              <a:ext uri="{FF2B5EF4-FFF2-40B4-BE49-F238E27FC236}">
                <a16:creationId xmlns:a16="http://schemas.microsoft.com/office/drawing/2014/main" id="{15FD3F63-0224-C989-972A-F2F9E768500D}"/>
              </a:ext>
            </a:extLst>
          </p:cNvPr>
          <p:cNvSpPr txBox="1">
            <a:spLocks/>
          </p:cNvSpPr>
          <p:nvPr/>
        </p:nvSpPr>
        <p:spPr>
          <a:xfrm>
            <a:off x="5286539" y="195348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TextBox 80">
            <a:extLst>
              <a:ext uri="{FF2B5EF4-FFF2-40B4-BE49-F238E27FC236}">
                <a16:creationId xmlns:a16="http://schemas.microsoft.com/office/drawing/2014/main" id="{904EC1D4-FAFA-6BA3-D4BD-046C76ABDA29}"/>
              </a:ext>
            </a:extLst>
          </p:cNvPr>
          <p:cNvSpPr txBox="1">
            <a:spLocks/>
          </p:cNvSpPr>
          <p:nvPr/>
        </p:nvSpPr>
        <p:spPr>
          <a:xfrm>
            <a:off x="6306798" y="1525405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TextBox 81">
            <a:extLst>
              <a:ext uri="{FF2B5EF4-FFF2-40B4-BE49-F238E27FC236}">
                <a16:creationId xmlns:a16="http://schemas.microsoft.com/office/drawing/2014/main" id="{C51E0823-60E8-BAE7-9C13-6CB2BFFBC126}"/>
              </a:ext>
            </a:extLst>
          </p:cNvPr>
          <p:cNvSpPr txBox="1">
            <a:spLocks/>
          </p:cNvSpPr>
          <p:nvPr/>
        </p:nvSpPr>
        <p:spPr>
          <a:xfrm>
            <a:off x="5075896" y="2415213"/>
            <a:ext cx="76358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5" name="TextBox 83">
            <a:extLst>
              <a:ext uri="{FF2B5EF4-FFF2-40B4-BE49-F238E27FC236}">
                <a16:creationId xmlns:a16="http://schemas.microsoft.com/office/drawing/2014/main" id="{3CF2D6D7-2B3C-482F-54AC-C103992518BA}"/>
              </a:ext>
            </a:extLst>
          </p:cNvPr>
          <p:cNvSpPr txBox="1">
            <a:spLocks/>
          </p:cNvSpPr>
          <p:nvPr/>
        </p:nvSpPr>
        <p:spPr>
          <a:xfrm>
            <a:off x="5306418" y="285488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TextBox 85">
            <a:extLst>
              <a:ext uri="{FF2B5EF4-FFF2-40B4-BE49-F238E27FC236}">
                <a16:creationId xmlns:a16="http://schemas.microsoft.com/office/drawing/2014/main" id="{6250CEE5-7C5D-21C6-C0AE-298E1599AFC2}"/>
              </a:ext>
            </a:extLst>
          </p:cNvPr>
          <p:cNvSpPr txBox="1">
            <a:spLocks/>
          </p:cNvSpPr>
          <p:nvPr/>
        </p:nvSpPr>
        <p:spPr>
          <a:xfrm>
            <a:off x="6526512" y="1525405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86">
            <a:extLst>
              <a:ext uri="{FF2B5EF4-FFF2-40B4-BE49-F238E27FC236}">
                <a16:creationId xmlns:a16="http://schemas.microsoft.com/office/drawing/2014/main" id="{99C3C614-A2AA-B9D5-AC09-A93CDB91B2FE}"/>
              </a:ext>
            </a:extLst>
          </p:cNvPr>
          <p:cNvSpPr txBox="1">
            <a:spLocks/>
          </p:cNvSpPr>
          <p:nvPr/>
        </p:nvSpPr>
        <p:spPr>
          <a:xfrm>
            <a:off x="5277756" y="3266670"/>
            <a:ext cx="62264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8" name="TextBox 88">
            <a:extLst>
              <a:ext uri="{FF2B5EF4-FFF2-40B4-BE49-F238E27FC236}">
                <a16:creationId xmlns:a16="http://schemas.microsoft.com/office/drawing/2014/main" id="{B162A80B-8BC4-6727-4B0F-4CFB03B075DC}"/>
              </a:ext>
            </a:extLst>
          </p:cNvPr>
          <p:cNvSpPr txBox="1">
            <a:spLocks/>
          </p:cNvSpPr>
          <p:nvPr/>
        </p:nvSpPr>
        <p:spPr>
          <a:xfrm>
            <a:off x="5516131" y="3771865"/>
            <a:ext cx="368427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TextBox 89">
            <a:extLst>
              <a:ext uri="{FF2B5EF4-FFF2-40B4-BE49-F238E27FC236}">
                <a16:creationId xmlns:a16="http://schemas.microsoft.com/office/drawing/2014/main" id="{73B29B0C-CC4D-4F51-A3DA-C0971A20B08F}"/>
              </a:ext>
            </a:extLst>
          </p:cNvPr>
          <p:cNvSpPr txBox="1">
            <a:spLocks/>
          </p:cNvSpPr>
          <p:nvPr/>
        </p:nvSpPr>
        <p:spPr>
          <a:xfrm>
            <a:off x="5516131" y="285488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140">
            <a:extLst>
              <a:ext uri="{FF2B5EF4-FFF2-40B4-BE49-F238E27FC236}">
                <a16:creationId xmlns:a16="http://schemas.microsoft.com/office/drawing/2014/main" id="{12B2CEB1-4C90-5142-B875-070F1FB80826}"/>
              </a:ext>
            </a:extLst>
          </p:cNvPr>
          <p:cNvSpPr txBox="1">
            <a:spLocks/>
          </p:cNvSpPr>
          <p:nvPr/>
        </p:nvSpPr>
        <p:spPr>
          <a:xfrm>
            <a:off x="4665175" y="1019153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854</a:t>
            </a:r>
          </a:p>
        </p:txBody>
      </p:sp>
      <p:grpSp>
        <p:nvGrpSpPr>
          <p:cNvPr id="71" name="Group 16">
            <a:extLst>
              <a:ext uri="{FF2B5EF4-FFF2-40B4-BE49-F238E27FC236}">
                <a16:creationId xmlns:a16="http://schemas.microsoft.com/office/drawing/2014/main" id="{BFAD2B2F-E0CC-545D-B8AB-95E92E62D501}"/>
              </a:ext>
            </a:extLst>
          </p:cNvPr>
          <p:cNvGrpSpPr/>
          <p:nvPr/>
        </p:nvGrpSpPr>
        <p:grpSpPr>
          <a:xfrm>
            <a:off x="5981845" y="1020436"/>
            <a:ext cx="970318" cy="1471108"/>
            <a:chOff x="3333382" y="2531790"/>
            <a:chExt cx="1295400" cy="1963967"/>
          </a:xfrm>
        </p:grpSpPr>
        <p:sp>
          <p:nvSpPr>
            <p:cNvPr id="72" name="TextBox 141">
              <a:extLst>
                <a:ext uri="{FF2B5EF4-FFF2-40B4-BE49-F238E27FC236}">
                  <a16:creationId xmlns:a16="http://schemas.microsoft.com/office/drawing/2014/main" id="{95B16628-8DA1-DB7A-D556-5AD016248024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73" name="Group 14">
              <a:extLst>
                <a:ext uri="{FF2B5EF4-FFF2-40B4-BE49-F238E27FC236}">
                  <a16:creationId xmlns:a16="http://schemas.microsoft.com/office/drawing/2014/main" id="{77C45252-5986-7DBC-7188-5D1503CC860B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74" name="Straight Connector 142">
                <a:extLst>
                  <a:ext uri="{FF2B5EF4-FFF2-40B4-BE49-F238E27FC236}">
                    <a16:creationId xmlns:a16="http://schemas.microsoft.com/office/drawing/2014/main" id="{A7A53724-D785-C0BE-7D84-20011AC87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181">
                <a:extLst>
                  <a:ext uri="{FF2B5EF4-FFF2-40B4-BE49-F238E27FC236}">
                    <a16:creationId xmlns:a16="http://schemas.microsoft.com/office/drawing/2014/main" id="{B2B57D82-EBBD-F678-015A-8442D15B63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6" name="Straight Connector 63">
            <a:extLst>
              <a:ext uri="{FF2B5EF4-FFF2-40B4-BE49-F238E27FC236}">
                <a16:creationId xmlns:a16="http://schemas.microsoft.com/office/drawing/2014/main" id="{DB111307-1268-C948-7DA8-E88C1D9E2A30}"/>
              </a:ext>
            </a:extLst>
          </p:cNvPr>
          <p:cNvCxnSpPr>
            <a:cxnSpLocks/>
          </p:cNvCxnSpPr>
          <p:nvPr/>
        </p:nvCxnSpPr>
        <p:spPr>
          <a:xfrm>
            <a:off x="5107727" y="1947318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66">
            <a:extLst>
              <a:ext uri="{FF2B5EF4-FFF2-40B4-BE49-F238E27FC236}">
                <a16:creationId xmlns:a16="http://schemas.microsoft.com/office/drawing/2014/main" id="{C484D588-55B4-C87D-B12E-FD438793420F}"/>
              </a:ext>
            </a:extLst>
          </p:cNvPr>
          <p:cNvCxnSpPr>
            <a:cxnSpLocks/>
          </p:cNvCxnSpPr>
          <p:nvPr/>
        </p:nvCxnSpPr>
        <p:spPr>
          <a:xfrm>
            <a:off x="5221312" y="2829844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5">
            <a:extLst>
              <a:ext uri="{FF2B5EF4-FFF2-40B4-BE49-F238E27FC236}">
                <a16:creationId xmlns:a16="http://schemas.microsoft.com/office/drawing/2014/main" id="{61271552-7434-B39E-C48F-47D678691C36}"/>
              </a:ext>
            </a:extLst>
          </p:cNvPr>
          <p:cNvSpPr txBox="1">
            <a:spLocks/>
          </p:cNvSpPr>
          <p:nvPr/>
        </p:nvSpPr>
        <p:spPr>
          <a:xfrm>
            <a:off x="8593984" y="1450466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9" name="TextBox 76">
            <a:extLst>
              <a:ext uri="{FF2B5EF4-FFF2-40B4-BE49-F238E27FC236}">
                <a16:creationId xmlns:a16="http://schemas.microsoft.com/office/drawing/2014/main" id="{E455F2CD-A734-EC93-CDCC-4B1D67E08231}"/>
              </a:ext>
            </a:extLst>
          </p:cNvPr>
          <p:cNvSpPr txBox="1">
            <a:spLocks/>
          </p:cNvSpPr>
          <p:nvPr/>
        </p:nvSpPr>
        <p:spPr>
          <a:xfrm>
            <a:off x="9797123" y="1494649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80" name="Straight Connector 77">
            <a:extLst>
              <a:ext uri="{FF2B5EF4-FFF2-40B4-BE49-F238E27FC236}">
                <a16:creationId xmlns:a16="http://schemas.microsoft.com/office/drawing/2014/main" id="{496616A6-D65A-0975-DB1C-236924797191}"/>
              </a:ext>
            </a:extLst>
          </p:cNvPr>
          <p:cNvCxnSpPr>
            <a:cxnSpLocks/>
          </p:cNvCxnSpPr>
          <p:nvPr/>
        </p:nvCxnSpPr>
        <p:spPr>
          <a:xfrm>
            <a:off x="9115133" y="3701965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78">
            <a:extLst>
              <a:ext uri="{FF2B5EF4-FFF2-40B4-BE49-F238E27FC236}">
                <a16:creationId xmlns:a16="http://schemas.microsoft.com/office/drawing/2014/main" id="{321437BB-5D93-3ADE-464F-F6E4216F20DD}"/>
              </a:ext>
            </a:extLst>
          </p:cNvPr>
          <p:cNvSpPr txBox="1">
            <a:spLocks/>
          </p:cNvSpPr>
          <p:nvPr/>
        </p:nvSpPr>
        <p:spPr>
          <a:xfrm>
            <a:off x="8593984" y="192272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2" name="TextBox 79">
            <a:extLst>
              <a:ext uri="{FF2B5EF4-FFF2-40B4-BE49-F238E27FC236}">
                <a16:creationId xmlns:a16="http://schemas.microsoft.com/office/drawing/2014/main" id="{BDDA290C-4AFE-C1FC-9934-781405AA3B04}"/>
              </a:ext>
            </a:extLst>
          </p:cNvPr>
          <p:cNvSpPr txBox="1">
            <a:spLocks/>
          </p:cNvSpPr>
          <p:nvPr/>
        </p:nvSpPr>
        <p:spPr>
          <a:xfrm>
            <a:off x="8904210" y="192272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3" name="TextBox 80">
            <a:extLst>
              <a:ext uri="{FF2B5EF4-FFF2-40B4-BE49-F238E27FC236}">
                <a16:creationId xmlns:a16="http://schemas.microsoft.com/office/drawing/2014/main" id="{DB13BC50-8785-E7A7-E742-97B243CF0F8F}"/>
              </a:ext>
            </a:extLst>
          </p:cNvPr>
          <p:cNvSpPr txBox="1">
            <a:spLocks/>
          </p:cNvSpPr>
          <p:nvPr/>
        </p:nvSpPr>
        <p:spPr>
          <a:xfrm>
            <a:off x="10010031" y="1494649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4" name="TextBox 81">
            <a:extLst>
              <a:ext uri="{FF2B5EF4-FFF2-40B4-BE49-F238E27FC236}">
                <a16:creationId xmlns:a16="http://schemas.microsoft.com/office/drawing/2014/main" id="{3F4B0F4B-1AB3-CF07-35C4-D54DC8BA30D8}"/>
              </a:ext>
            </a:extLst>
          </p:cNvPr>
          <p:cNvSpPr txBox="1">
            <a:spLocks/>
          </p:cNvSpPr>
          <p:nvPr/>
        </p:nvSpPr>
        <p:spPr>
          <a:xfrm>
            <a:off x="8903091" y="238445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5" name="TextBox 83">
            <a:extLst>
              <a:ext uri="{FF2B5EF4-FFF2-40B4-BE49-F238E27FC236}">
                <a16:creationId xmlns:a16="http://schemas.microsoft.com/office/drawing/2014/main" id="{845AE556-533F-2AF0-C598-0159FFC174C8}"/>
              </a:ext>
            </a:extLst>
          </p:cNvPr>
          <p:cNvSpPr txBox="1">
            <a:spLocks/>
          </p:cNvSpPr>
          <p:nvPr/>
        </p:nvSpPr>
        <p:spPr>
          <a:xfrm>
            <a:off x="8949330" y="282412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96390B-5594-FD3B-E5E6-1A332A52F788}"/>
              </a:ext>
            </a:extLst>
          </p:cNvPr>
          <p:cNvSpPr txBox="1">
            <a:spLocks/>
          </p:cNvSpPr>
          <p:nvPr/>
        </p:nvSpPr>
        <p:spPr>
          <a:xfrm>
            <a:off x="10222938" y="1494649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8E3B8F-395C-B805-B988-CCD96CB8F661}"/>
              </a:ext>
            </a:extLst>
          </p:cNvPr>
          <p:cNvSpPr txBox="1">
            <a:spLocks/>
          </p:cNvSpPr>
          <p:nvPr/>
        </p:nvSpPr>
        <p:spPr>
          <a:xfrm>
            <a:off x="8955338" y="3235914"/>
            <a:ext cx="76329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8" name="TextBox 88">
            <a:extLst>
              <a:ext uri="{FF2B5EF4-FFF2-40B4-BE49-F238E27FC236}">
                <a16:creationId xmlns:a16="http://schemas.microsoft.com/office/drawing/2014/main" id="{E92CC11B-F515-2E07-A2B1-B307F87427BC}"/>
              </a:ext>
            </a:extLst>
          </p:cNvPr>
          <p:cNvSpPr txBox="1">
            <a:spLocks/>
          </p:cNvSpPr>
          <p:nvPr/>
        </p:nvSpPr>
        <p:spPr>
          <a:xfrm>
            <a:off x="9123569" y="374110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" name="TextBox 89">
            <a:extLst>
              <a:ext uri="{FF2B5EF4-FFF2-40B4-BE49-F238E27FC236}">
                <a16:creationId xmlns:a16="http://schemas.microsoft.com/office/drawing/2014/main" id="{6F1DE5C4-1E7B-D02B-C90D-7C1C4A64317D}"/>
              </a:ext>
            </a:extLst>
          </p:cNvPr>
          <p:cNvSpPr txBox="1">
            <a:spLocks/>
          </p:cNvSpPr>
          <p:nvPr/>
        </p:nvSpPr>
        <p:spPr>
          <a:xfrm>
            <a:off x="9123569" y="282412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0" name="TextBox 90">
            <a:extLst>
              <a:ext uri="{FF2B5EF4-FFF2-40B4-BE49-F238E27FC236}">
                <a16:creationId xmlns:a16="http://schemas.microsoft.com/office/drawing/2014/main" id="{C785A505-7C43-9904-BB12-45AFB63061AC}"/>
              </a:ext>
            </a:extLst>
          </p:cNvPr>
          <p:cNvSpPr txBox="1">
            <a:spLocks/>
          </p:cNvSpPr>
          <p:nvPr/>
        </p:nvSpPr>
        <p:spPr>
          <a:xfrm>
            <a:off x="10435845" y="1494649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1" name="TextBox 91">
            <a:extLst>
              <a:ext uri="{FF2B5EF4-FFF2-40B4-BE49-F238E27FC236}">
                <a16:creationId xmlns:a16="http://schemas.microsoft.com/office/drawing/2014/main" id="{38625F47-8612-DE71-9350-62C35BB7CF16}"/>
              </a:ext>
            </a:extLst>
          </p:cNvPr>
          <p:cNvSpPr txBox="1">
            <a:spLocks/>
          </p:cNvSpPr>
          <p:nvPr/>
        </p:nvSpPr>
        <p:spPr>
          <a:xfrm>
            <a:off x="9363649" y="4124080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TextBox 92">
            <a:extLst>
              <a:ext uri="{FF2B5EF4-FFF2-40B4-BE49-F238E27FC236}">
                <a16:creationId xmlns:a16="http://schemas.microsoft.com/office/drawing/2014/main" id="{B77AE922-65ED-F040-A0BE-47BA60928E1F}"/>
              </a:ext>
            </a:extLst>
          </p:cNvPr>
          <p:cNvSpPr txBox="1">
            <a:spLocks/>
          </p:cNvSpPr>
          <p:nvPr/>
        </p:nvSpPr>
        <p:spPr>
          <a:xfrm>
            <a:off x="9364480" y="461047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3" name="TextBox 94">
            <a:extLst>
              <a:ext uri="{FF2B5EF4-FFF2-40B4-BE49-F238E27FC236}">
                <a16:creationId xmlns:a16="http://schemas.microsoft.com/office/drawing/2014/main" id="{93E4F86C-6201-A3BC-0A69-F7DF85E37D59}"/>
              </a:ext>
            </a:extLst>
          </p:cNvPr>
          <p:cNvSpPr txBox="1">
            <a:spLocks/>
          </p:cNvSpPr>
          <p:nvPr/>
        </p:nvSpPr>
        <p:spPr>
          <a:xfrm>
            <a:off x="9363649" y="373457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" name="TextBox 140">
            <a:extLst>
              <a:ext uri="{FF2B5EF4-FFF2-40B4-BE49-F238E27FC236}">
                <a16:creationId xmlns:a16="http://schemas.microsoft.com/office/drawing/2014/main" id="{CCAE7758-1640-BF61-E65B-940F09D3E58A}"/>
              </a:ext>
            </a:extLst>
          </p:cNvPr>
          <p:cNvSpPr txBox="1">
            <a:spLocks/>
          </p:cNvSpPr>
          <p:nvPr/>
        </p:nvSpPr>
        <p:spPr>
          <a:xfrm>
            <a:off x="8460937" y="988397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6 729</a:t>
            </a:r>
          </a:p>
        </p:txBody>
      </p:sp>
      <p:grpSp>
        <p:nvGrpSpPr>
          <p:cNvPr id="95" name="Group 16">
            <a:extLst>
              <a:ext uri="{FF2B5EF4-FFF2-40B4-BE49-F238E27FC236}">
                <a16:creationId xmlns:a16="http://schemas.microsoft.com/office/drawing/2014/main" id="{8F2B46F7-A813-3F0E-A5AB-CDB100C4E0FA}"/>
              </a:ext>
            </a:extLst>
          </p:cNvPr>
          <p:cNvGrpSpPr/>
          <p:nvPr/>
        </p:nvGrpSpPr>
        <p:grpSpPr>
          <a:xfrm>
            <a:off x="9770367" y="989680"/>
            <a:ext cx="970318" cy="1471108"/>
            <a:chOff x="3333382" y="2531790"/>
            <a:chExt cx="1295400" cy="1963967"/>
          </a:xfrm>
        </p:grpSpPr>
        <p:sp>
          <p:nvSpPr>
            <p:cNvPr id="96" name="TextBox 141">
              <a:extLst>
                <a:ext uri="{FF2B5EF4-FFF2-40B4-BE49-F238E27FC236}">
                  <a16:creationId xmlns:a16="http://schemas.microsoft.com/office/drawing/2014/main" id="{7F1C890D-0A58-7F7E-3ACF-45FEFC3B5335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97" name="Group 14">
              <a:extLst>
                <a:ext uri="{FF2B5EF4-FFF2-40B4-BE49-F238E27FC236}">
                  <a16:creationId xmlns:a16="http://schemas.microsoft.com/office/drawing/2014/main" id="{E1AD0EC2-A1E3-5BE7-7D4E-6D2830B98D01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98" name="Straight Connector 142">
                <a:extLst>
                  <a:ext uri="{FF2B5EF4-FFF2-40B4-BE49-F238E27FC236}">
                    <a16:creationId xmlns:a16="http://schemas.microsoft.com/office/drawing/2014/main" id="{A895509F-F416-7D5A-9390-953F935D0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181">
                <a:extLst>
                  <a:ext uri="{FF2B5EF4-FFF2-40B4-BE49-F238E27FC236}">
                    <a16:creationId xmlns:a16="http://schemas.microsoft.com/office/drawing/2014/main" id="{28DEA889-A9DB-600A-D243-785A3936E5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0" name="Straight Connector 63">
            <a:extLst>
              <a:ext uri="{FF2B5EF4-FFF2-40B4-BE49-F238E27FC236}">
                <a16:creationId xmlns:a16="http://schemas.microsoft.com/office/drawing/2014/main" id="{0BC6A379-3E94-977F-83C6-8AD6E0CB3378}"/>
              </a:ext>
            </a:extLst>
          </p:cNvPr>
          <p:cNvCxnSpPr>
            <a:cxnSpLocks/>
          </p:cNvCxnSpPr>
          <p:nvPr/>
        </p:nvCxnSpPr>
        <p:spPr>
          <a:xfrm>
            <a:off x="8623160" y="1916562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66">
            <a:extLst>
              <a:ext uri="{FF2B5EF4-FFF2-40B4-BE49-F238E27FC236}">
                <a16:creationId xmlns:a16="http://schemas.microsoft.com/office/drawing/2014/main" id="{98FCBD4B-013E-5168-38DD-CB1092842752}"/>
              </a:ext>
            </a:extLst>
          </p:cNvPr>
          <p:cNvCxnSpPr>
            <a:cxnSpLocks/>
          </p:cNvCxnSpPr>
          <p:nvPr/>
        </p:nvCxnSpPr>
        <p:spPr>
          <a:xfrm>
            <a:off x="8828751" y="2799088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70">
            <a:extLst>
              <a:ext uri="{FF2B5EF4-FFF2-40B4-BE49-F238E27FC236}">
                <a16:creationId xmlns:a16="http://schemas.microsoft.com/office/drawing/2014/main" id="{019CE654-09AA-A037-F32B-AA60EC969611}"/>
              </a:ext>
            </a:extLst>
          </p:cNvPr>
          <p:cNvCxnSpPr>
            <a:cxnSpLocks/>
          </p:cNvCxnSpPr>
          <p:nvPr/>
        </p:nvCxnSpPr>
        <p:spPr>
          <a:xfrm>
            <a:off x="9145868" y="4581531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2006511" y="-20347"/>
            <a:ext cx="1042823" cy="906803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076888" y="171446"/>
            <a:ext cx="1101584" cy="714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45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3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4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8" grpId="0"/>
      <p:bldP spid="79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0319738" y="4513474"/>
            <a:ext cx="1769404" cy="1538612"/>
          </a:xfrm>
          <a:prstGeom prst="rect">
            <a:avLst/>
          </a:prstGeom>
        </p:spPr>
      </p:pic>
      <p:sp>
        <p:nvSpPr>
          <p:cNvPr id="78" name="TextBox 75">
            <a:extLst>
              <a:ext uri="{FF2B5EF4-FFF2-40B4-BE49-F238E27FC236}">
                <a16:creationId xmlns:a16="http://schemas.microsoft.com/office/drawing/2014/main" id="{61271552-7434-B39E-C48F-47D678691C36}"/>
              </a:ext>
            </a:extLst>
          </p:cNvPr>
          <p:cNvSpPr txBox="1">
            <a:spLocks/>
          </p:cNvSpPr>
          <p:nvPr/>
        </p:nvSpPr>
        <p:spPr>
          <a:xfrm>
            <a:off x="806681" y="1622161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9" name="TextBox 76">
            <a:extLst>
              <a:ext uri="{FF2B5EF4-FFF2-40B4-BE49-F238E27FC236}">
                <a16:creationId xmlns:a16="http://schemas.microsoft.com/office/drawing/2014/main" id="{E455F2CD-A734-EC93-CDCC-4B1D67E08231}"/>
              </a:ext>
            </a:extLst>
          </p:cNvPr>
          <p:cNvSpPr txBox="1">
            <a:spLocks/>
          </p:cNvSpPr>
          <p:nvPr/>
        </p:nvSpPr>
        <p:spPr>
          <a:xfrm>
            <a:off x="2009820" y="166634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80" name="Straight Connector 77">
            <a:extLst>
              <a:ext uri="{FF2B5EF4-FFF2-40B4-BE49-F238E27FC236}">
                <a16:creationId xmlns:a16="http://schemas.microsoft.com/office/drawing/2014/main" id="{496616A6-D65A-0975-DB1C-236924797191}"/>
              </a:ext>
            </a:extLst>
          </p:cNvPr>
          <p:cNvCxnSpPr>
            <a:cxnSpLocks/>
          </p:cNvCxnSpPr>
          <p:nvPr/>
        </p:nvCxnSpPr>
        <p:spPr>
          <a:xfrm>
            <a:off x="1130254" y="3873659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78">
            <a:extLst>
              <a:ext uri="{FF2B5EF4-FFF2-40B4-BE49-F238E27FC236}">
                <a16:creationId xmlns:a16="http://schemas.microsoft.com/office/drawing/2014/main" id="{321437BB-5D93-3ADE-464F-F6E4216F20DD}"/>
              </a:ext>
            </a:extLst>
          </p:cNvPr>
          <p:cNvSpPr txBox="1">
            <a:spLocks/>
          </p:cNvSpPr>
          <p:nvPr/>
        </p:nvSpPr>
        <p:spPr>
          <a:xfrm>
            <a:off x="806681" y="209441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2" name="TextBox 79">
            <a:extLst>
              <a:ext uri="{FF2B5EF4-FFF2-40B4-BE49-F238E27FC236}">
                <a16:creationId xmlns:a16="http://schemas.microsoft.com/office/drawing/2014/main" id="{BDDA290C-4AFE-C1FC-9934-781405AA3B04}"/>
              </a:ext>
            </a:extLst>
          </p:cNvPr>
          <p:cNvSpPr txBox="1">
            <a:spLocks/>
          </p:cNvSpPr>
          <p:nvPr/>
        </p:nvSpPr>
        <p:spPr>
          <a:xfrm>
            <a:off x="1116906" y="209441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3" name="TextBox 80">
            <a:extLst>
              <a:ext uri="{FF2B5EF4-FFF2-40B4-BE49-F238E27FC236}">
                <a16:creationId xmlns:a16="http://schemas.microsoft.com/office/drawing/2014/main" id="{DB13BC50-8785-E7A7-E742-97B243CF0F8F}"/>
              </a:ext>
            </a:extLst>
          </p:cNvPr>
          <p:cNvSpPr txBox="1">
            <a:spLocks/>
          </p:cNvSpPr>
          <p:nvPr/>
        </p:nvSpPr>
        <p:spPr>
          <a:xfrm>
            <a:off x="2222727" y="166634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4" name="TextBox 81">
            <a:extLst>
              <a:ext uri="{FF2B5EF4-FFF2-40B4-BE49-F238E27FC236}">
                <a16:creationId xmlns:a16="http://schemas.microsoft.com/office/drawing/2014/main" id="{3F4B0F4B-1AB3-CF07-35C4-D54DC8BA30D8}"/>
              </a:ext>
            </a:extLst>
          </p:cNvPr>
          <p:cNvSpPr txBox="1">
            <a:spLocks/>
          </p:cNvSpPr>
          <p:nvPr/>
        </p:nvSpPr>
        <p:spPr>
          <a:xfrm>
            <a:off x="1115787" y="2515760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5" name="TextBox 83">
            <a:extLst>
              <a:ext uri="{FF2B5EF4-FFF2-40B4-BE49-F238E27FC236}">
                <a16:creationId xmlns:a16="http://schemas.microsoft.com/office/drawing/2014/main" id="{845AE556-533F-2AF0-C598-0159FFC174C8}"/>
              </a:ext>
            </a:extLst>
          </p:cNvPr>
          <p:cNvSpPr txBox="1">
            <a:spLocks/>
          </p:cNvSpPr>
          <p:nvPr/>
        </p:nvSpPr>
        <p:spPr>
          <a:xfrm>
            <a:off x="1126553" y="299582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96390B-5594-FD3B-E5E6-1A332A52F788}"/>
              </a:ext>
            </a:extLst>
          </p:cNvPr>
          <p:cNvSpPr txBox="1">
            <a:spLocks/>
          </p:cNvSpPr>
          <p:nvPr/>
        </p:nvSpPr>
        <p:spPr>
          <a:xfrm>
            <a:off x="2435635" y="166634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8E3B8F-395C-B805-B988-CCD96CB8F661}"/>
              </a:ext>
            </a:extLst>
          </p:cNvPr>
          <p:cNvSpPr txBox="1">
            <a:spLocks/>
          </p:cNvSpPr>
          <p:nvPr/>
        </p:nvSpPr>
        <p:spPr>
          <a:xfrm>
            <a:off x="1022486" y="3407609"/>
            <a:ext cx="72839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8" name="TextBox 88">
            <a:extLst>
              <a:ext uri="{FF2B5EF4-FFF2-40B4-BE49-F238E27FC236}">
                <a16:creationId xmlns:a16="http://schemas.microsoft.com/office/drawing/2014/main" id="{E92CC11B-F515-2E07-A2B1-B307F87427BC}"/>
              </a:ext>
            </a:extLst>
          </p:cNvPr>
          <p:cNvSpPr txBox="1">
            <a:spLocks/>
          </p:cNvSpPr>
          <p:nvPr/>
        </p:nvSpPr>
        <p:spPr>
          <a:xfrm>
            <a:off x="1336266" y="390626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" name="TextBox 89">
            <a:extLst>
              <a:ext uri="{FF2B5EF4-FFF2-40B4-BE49-F238E27FC236}">
                <a16:creationId xmlns:a16="http://schemas.microsoft.com/office/drawing/2014/main" id="{6F1DE5C4-1E7B-D02B-C90D-7C1C4A64317D}"/>
              </a:ext>
            </a:extLst>
          </p:cNvPr>
          <p:cNvSpPr txBox="1">
            <a:spLocks/>
          </p:cNvSpPr>
          <p:nvPr/>
        </p:nvSpPr>
        <p:spPr>
          <a:xfrm>
            <a:off x="1336266" y="299582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0" name="TextBox 90">
            <a:extLst>
              <a:ext uri="{FF2B5EF4-FFF2-40B4-BE49-F238E27FC236}">
                <a16:creationId xmlns:a16="http://schemas.microsoft.com/office/drawing/2014/main" id="{C785A505-7C43-9904-BB12-45AFB63061AC}"/>
              </a:ext>
            </a:extLst>
          </p:cNvPr>
          <p:cNvSpPr txBox="1">
            <a:spLocks/>
          </p:cNvSpPr>
          <p:nvPr/>
        </p:nvSpPr>
        <p:spPr>
          <a:xfrm>
            <a:off x="2648542" y="166634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1" name="TextBox 91">
            <a:extLst>
              <a:ext uri="{FF2B5EF4-FFF2-40B4-BE49-F238E27FC236}">
                <a16:creationId xmlns:a16="http://schemas.microsoft.com/office/drawing/2014/main" id="{38625F47-8612-DE71-9350-62C35BB7CF16}"/>
              </a:ext>
            </a:extLst>
          </p:cNvPr>
          <p:cNvSpPr txBox="1">
            <a:spLocks/>
          </p:cNvSpPr>
          <p:nvPr/>
        </p:nvSpPr>
        <p:spPr>
          <a:xfrm>
            <a:off x="1576345" y="429577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TextBox 92">
            <a:extLst>
              <a:ext uri="{FF2B5EF4-FFF2-40B4-BE49-F238E27FC236}">
                <a16:creationId xmlns:a16="http://schemas.microsoft.com/office/drawing/2014/main" id="{B77AE922-65ED-F040-A0BE-47BA60928E1F}"/>
              </a:ext>
            </a:extLst>
          </p:cNvPr>
          <p:cNvSpPr txBox="1">
            <a:spLocks/>
          </p:cNvSpPr>
          <p:nvPr/>
        </p:nvSpPr>
        <p:spPr>
          <a:xfrm>
            <a:off x="1577177" y="478216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3" name="TextBox 94">
            <a:extLst>
              <a:ext uri="{FF2B5EF4-FFF2-40B4-BE49-F238E27FC236}">
                <a16:creationId xmlns:a16="http://schemas.microsoft.com/office/drawing/2014/main" id="{93E4F86C-6201-A3BC-0A69-F7DF85E37D59}"/>
              </a:ext>
            </a:extLst>
          </p:cNvPr>
          <p:cNvSpPr txBox="1">
            <a:spLocks/>
          </p:cNvSpPr>
          <p:nvPr/>
        </p:nvSpPr>
        <p:spPr>
          <a:xfrm>
            <a:off x="1576345" y="390626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" name="TextBox 140">
            <a:extLst>
              <a:ext uri="{FF2B5EF4-FFF2-40B4-BE49-F238E27FC236}">
                <a16:creationId xmlns:a16="http://schemas.microsoft.com/office/drawing/2014/main" id="{CCAE7758-1640-BF61-E65B-940F09D3E58A}"/>
              </a:ext>
            </a:extLst>
          </p:cNvPr>
          <p:cNvSpPr txBox="1">
            <a:spLocks/>
          </p:cNvSpPr>
          <p:nvPr/>
        </p:nvSpPr>
        <p:spPr>
          <a:xfrm>
            <a:off x="673634" y="1160092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6 729</a:t>
            </a:r>
          </a:p>
        </p:txBody>
      </p:sp>
      <p:grpSp>
        <p:nvGrpSpPr>
          <p:cNvPr id="95" name="Group 16">
            <a:extLst>
              <a:ext uri="{FF2B5EF4-FFF2-40B4-BE49-F238E27FC236}">
                <a16:creationId xmlns:a16="http://schemas.microsoft.com/office/drawing/2014/main" id="{8F2B46F7-A813-3F0E-A5AB-CDB100C4E0FA}"/>
              </a:ext>
            </a:extLst>
          </p:cNvPr>
          <p:cNvGrpSpPr/>
          <p:nvPr/>
        </p:nvGrpSpPr>
        <p:grpSpPr>
          <a:xfrm>
            <a:off x="1983064" y="1161375"/>
            <a:ext cx="970318" cy="1471108"/>
            <a:chOff x="3333382" y="2531790"/>
            <a:chExt cx="1295400" cy="1963967"/>
          </a:xfrm>
        </p:grpSpPr>
        <p:sp>
          <p:nvSpPr>
            <p:cNvPr id="96" name="TextBox 141">
              <a:extLst>
                <a:ext uri="{FF2B5EF4-FFF2-40B4-BE49-F238E27FC236}">
                  <a16:creationId xmlns:a16="http://schemas.microsoft.com/office/drawing/2014/main" id="{7F1C890D-0A58-7F7E-3ACF-45FEFC3B5335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97" name="Group 14">
              <a:extLst>
                <a:ext uri="{FF2B5EF4-FFF2-40B4-BE49-F238E27FC236}">
                  <a16:creationId xmlns:a16="http://schemas.microsoft.com/office/drawing/2014/main" id="{E1AD0EC2-A1E3-5BE7-7D4E-6D2830B98D01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98" name="Straight Connector 142">
                <a:extLst>
                  <a:ext uri="{FF2B5EF4-FFF2-40B4-BE49-F238E27FC236}">
                    <a16:creationId xmlns:a16="http://schemas.microsoft.com/office/drawing/2014/main" id="{A895509F-F416-7D5A-9390-953F935D0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181">
                <a:extLst>
                  <a:ext uri="{FF2B5EF4-FFF2-40B4-BE49-F238E27FC236}">
                    <a16:creationId xmlns:a16="http://schemas.microsoft.com/office/drawing/2014/main" id="{28DEA889-A9DB-600A-D243-785A3936E5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0" name="Straight Connector 63">
            <a:extLst>
              <a:ext uri="{FF2B5EF4-FFF2-40B4-BE49-F238E27FC236}">
                <a16:creationId xmlns:a16="http://schemas.microsoft.com/office/drawing/2014/main" id="{0BC6A379-3E94-977F-83C6-8AD6E0CB3378}"/>
              </a:ext>
            </a:extLst>
          </p:cNvPr>
          <p:cNvCxnSpPr>
            <a:cxnSpLocks/>
          </p:cNvCxnSpPr>
          <p:nvPr/>
        </p:nvCxnSpPr>
        <p:spPr>
          <a:xfrm>
            <a:off x="835856" y="2088257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66">
            <a:extLst>
              <a:ext uri="{FF2B5EF4-FFF2-40B4-BE49-F238E27FC236}">
                <a16:creationId xmlns:a16="http://schemas.microsoft.com/office/drawing/2014/main" id="{98FCBD4B-013E-5168-38DD-CB1092842752}"/>
              </a:ext>
            </a:extLst>
          </p:cNvPr>
          <p:cNvCxnSpPr>
            <a:cxnSpLocks/>
          </p:cNvCxnSpPr>
          <p:nvPr/>
        </p:nvCxnSpPr>
        <p:spPr>
          <a:xfrm>
            <a:off x="1041447" y="2970783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70">
            <a:extLst>
              <a:ext uri="{FF2B5EF4-FFF2-40B4-BE49-F238E27FC236}">
                <a16:creationId xmlns:a16="http://schemas.microsoft.com/office/drawing/2014/main" id="{019CE654-09AA-A037-F32B-AA60EC969611}"/>
              </a:ext>
            </a:extLst>
          </p:cNvPr>
          <p:cNvCxnSpPr>
            <a:cxnSpLocks/>
          </p:cNvCxnSpPr>
          <p:nvPr/>
        </p:nvCxnSpPr>
        <p:spPr>
          <a:xfrm>
            <a:off x="1358565" y="4753226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2006511" y="-20347"/>
            <a:ext cx="1042823" cy="906803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076888" y="171446"/>
            <a:ext cx="1101584" cy="714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45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</a:p>
        </p:txBody>
      </p:sp>
      <p:sp>
        <p:nvSpPr>
          <p:cNvPr id="2" name="TextBox 115">
            <a:extLst>
              <a:ext uri="{FF2B5EF4-FFF2-40B4-BE49-F238E27FC236}">
                <a16:creationId xmlns:a16="http://schemas.microsoft.com/office/drawing/2014/main" id="{E8A97868-DD00-7D69-B344-0602DBCB6776}"/>
              </a:ext>
            </a:extLst>
          </p:cNvPr>
          <p:cNvSpPr txBox="1">
            <a:spLocks/>
          </p:cNvSpPr>
          <p:nvPr/>
        </p:nvSpPr>
        <p:spPr>
          <a:xfrm>
            <a:off x="4797061" y="1568977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116">
            <a:extLst>
              <a:ext uri="{FF2B5EF4-FFF2-40B4-BE49-F238E27FC236}">
                <a16:creationId xmlns:a16="http://schemas.microsoft.com/office/drawing/2014/main" id="{ADF1AF53-B668-CBAD-CD6D-0753467552E3}"/>
              </a:ext>
            </a:extLst>
          </p:cNvPr>
          <p:cNvSpPr txBox="1">
            <a:spLocks/>
          </p:cNvSpPr>
          <p:nvPr/>
        </p:nvSpPr>
        <p:spPr>
          <a:xfrm>
            <a:off x="6100403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" name="Straight Connector 117">
            <a:extLst>
              <a:ext uri="{FF2B5EF4-FFF2-40B4-BE49-F238E27FC236}">
                <a16:creationId xmlns:a16="http://schemas.microsoft.com/office/drawing/2014/main" id="{20BC8446-DF7B-7080-5008-0A97DD955B87}"/>
              </a:ext>
            </a:extLst>
          </p:cNvPr>
          <p:cNvCxnSpPr>
            <a:cxnSpLocks/>
          </p:cNvCxnSpPr>
          <p:nvPr/>
        </p:nvCxnSpPr>
        <p:spPr>
          <a:xfrm>
            <a:off x="5189664" y="3906997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18">
            <a:extLst>
              <a:ext uri="{FF2B5EF4-FFF2-40B4-BE49-F238E27FC236}">
                <a16:creationId xmlns:a16="http://schemas.microsoft.com/office/drawing/2014/main" id="{1EDDD1DD-CEDA-257F-405D-736B1C538438}"/>
              </a:ext>
            </a:extLst>
          </p:cNvPr>
          <p:cNvSpPr txBox="1">
            <a:spLocks/>
          </p:cNvSpPr>
          <p:nvPr/>
        </p:nvSpPr>
        <p:spPr>
          <a:xfrm>
            <a:off x="4825478" y="208993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19">
            <a:extLst>
              <a:ext uri="{FF2B5EF4-FFF2-40B4-BE49-F238E27FC236}">
                <a16:creationId xmlns:a16="http://schemas.microsoft.com/office/drawing/2014/main" id="{58C4A84C-B7A0-1D0C-D95C-70D3861F31E2}"/>
              </a:ext>
            </a:extLst>
          </p:cNvPr>
          <p:cNvSpPr txBox="1">
            <a:spLocks/>
          </p:cNvSpPr>
          <p:nvPr/>
        </p:nvSpPr>
        <p:spPr>
          <a:xfrm>
            <a:off x="5050286" y="208993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TextBox 120">
            <a:extLst>
              <a:ext uri="{FF2B5EF4-FFF2-40B4-BE49-F238E27FC236}">
                <a16:creationId xmlns:a16="http://schemas.microsoft.com/office/drawing/2014/main" id="{C20F0CEF-823F-2C37-BCB4-45C96138D06F}"/>
              </a:ext>
            </a:extLst>
          </p:cNvPr>
          <p:cNvSpPr txBox="1">
            <a:spLocks/>
          </p:cNvSpPr>
          <p:nvPr/>
        </p:nvSpPr>
        <p:spPr>
          <a:xfrm>
            <a:off x="6323894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TextBox 121">
            <a:extLst>
              <a:ext uri="{FF2B5EF4-FFF2-40B4-BE49-F238E27FC236}">
                <a16:creationId xmlns:a16="http://schemas.microsoft.com/office/drawing/2014/main" id="{3026A8F9-4B13-2DD7-BC8E-374BF42E65C7}"/>
              </a:ext>
            </a:extLst>
          </p:cNvPr>
          <p:cNvSpPr txBox="1">
            <a:spLocks/>
          </p:cNvSpPr>
          <p:nvPr/>
        </p:nvSpPr>
        <p:spPr>
          <a:xfrm>
            <a:off x="4826233" y="2531910"/>
            <a:ext cx="607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1" name="TextBox 122">
            <a:extLst>
              <a:ext uri="{FF2B5EF4-FFF2-40B4-BE49-F238E27FC236}">
                <a16:creationId xmlns:a16="http://schemas.microsoft.com/office/drawing/2014/main" id="{6F5EE875-1B60-93B4-85DB-0331AD72AE8A}"/>
              </a:ext>
            </a:extLst>
          </p:cNvPr>
          <p:cNvSpPr txBox="1">
            <a:spLocks/>
          </p:cNvSpPr>
          <p:nvPr/>
        </p:nvSpPr>
        <p:spPr>
          <a:xfrm>
            <a:off x="5059734" y="303079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123">
            <a:extLst>
              <a:ext uri="{FF2B5EF4-FFF2-40B4-BE49-F238E27FC236}">
                <a16:creationId xmlns:a16="http://schemas.microsoft.com/office/drawing/2014/main" id="{C0ED19ED-9110-13C3-2A40-6D93FD3E4343}"/>
              </a:ext>
            </a:extLst>
          </p:cNvPr>
          <p:cNvSpPr txBox="1">
            <a:spLocks/>
          </p:cNvSpPr>
          <p:nvPr/>
        </p:nvSpPr>
        <p:spPr>
          <a:xfrm>
            <a:off x="6547385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124">
            <a:extLst>
              <a:ext uri="{FF2B5EF4-FFF2-40B4-BE49-F238E27FC236}">
                <a16:creationId xmlns:a16="http://schemas.microsoft.com/office/drawing/2014/main" id="{78920B0C-7A0C-58F0-2622-0DAB3CBA3E30}"/>
              </a:ext>
            </a:extLst>
          </p:cNvPr>
          <p:cNvSpPr txBox="1">
            <a:spLocks/>
          </p:cNvSpPr>
          <p:nvPr/>
        </p:nvSpPr>
        <p:spPr>
          <a:xfrm>
            <a:off x="5362265" y="344094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125">
            <a:extLst>
              <a:ext uri="{FF2B5EF4-FFF2-40B4-BE49-F238E27FC236}">
                <a16:creationId xmlns:a16="http://schemas.microsoft.com/office/drawing/2014/main" id="{F0017B6C-AB65-3B90-39BC-10C4337D045E}"/>
              </a:ext>
            </a:extLst>
          </p:cNvPr>
          <p:cNvSpPr txBox="1">
            <a:spLocks/>
          </p:cNvSpPr>
          <p:nvPr/>
        </p:nvSpPr>
        <p:spPr>
          <a:xfrm>
            <a:off x="5362265" y="388627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126">
            <a:extLst>
              <a:ext uri="{FF2B5EF4-FFF2-40B4-BE49-F238E27FC236}">
                <a16:creationId xmlns:a16="http://schemas.microsoft.com/office/drawing/2014/main" id="{12506972-C765-8A42-D1E4-207BE7C16052}"/>
              </a:ext>
            </a:extLst>
          </p:cNvPr>
          <p:cNvSpPr txBox="1">
            <a:spLocks/>
          </p:cNvSpPr>
          <p:nvPr/>
        </p:nvSpPr>
        <p:spPr>
          <a:xfrm>
            <a:off x="5353850" y="303079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TextBox 127">
            <a:extLst>
              <a:ext uri="{FF2B5EF4-FFF2-40B4-BE49-F238E27FC236}">
                <a16:creationId xmlns:a16="http://schemas.microsoft.com/office/drawing/2014/main" id="{4C324617-FC9E-51CE-5F13-BA66A04B304E}"/>
              </a:ext>
            </a:extLst>
          </p:cNvPr>
          <p:cNvSpPr txBox="1">
            <a:spLocks/>
          </p:cNvSpPr>
          <p:nvPr/>
        </p:nvSpPr>
        <p:spPr>
          <a:xfrm>
            <a:off x="4383062" y="1164891"/>
            <a:ext cx="17241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36 542</a:t>
            </a:r>
          </a:p>
        </p:txBody>
      </p:sp>
      <p:grpSp>
        <p:nvGrpSpPr>
          <p:cNvPr id="40" name="Group 128">
            <a:extLst>
              <a:ext uri="{FF2B5EF4-FFF2-40B4-BE49-F238E27FC236}">
                <a16:creationId xmlns:a16="http://schemas.microsoft.com/office/drawing/2014/main" id="{CBBCC425-E121-3591-FABA-F4DF123464E8}"/>
              </a:ext>
            </a:extLst>
          </p:cNvPr>
          <p:cNvGrpSpPr/>
          <p:nvPr/>
        </p:nvGrpSpPr>
        <p:grpSpPr>
          <a:xfrm>
            <a:off x="6116822" y="1167098"/>
            <a:ext cx="970318" cy="1471108"/>
            <a:chOff x="3333382" y="2531790"/>
            <a:chExt cx="1295400" cy="1963967"/>
          </a:xfrm>
        </p:grpSpPr>
        <p:sp>
          <p:nvSpPr>
            <p:cNvPr id="41" name="TextBox 129">
              <a:extLst>
                <a:ext uri="{FF2B5EF4-FFF2-40B4-BE49-F238E27FC236}">
                  <a16:creationId xmlns:a16="http://schemas.microsoft.com/office/drawing/2014/main" id="{262D59F8-6A23-40D9-4253-335E188A2153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42" name="Group 130">
              <a:extLst>
                <a:ext uri="{FF2B5EF4-FFF2-40B4-BE49-F238E27FC236}">
                  <a16:creationId xmlns:a16="http://schemas.microsoft.com/office/drawing/2014/main" id="{6EE0832A-A7A8-7E77-E1E7-F7EAC72EA734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43" name="Straight Connector 131">
                <a:extLst>
                  <a:ext uri="{FF2B5EF4-FFF2-40B4-BE49-F238E27FC236}">
                    <a16:creationId xmlns:a16="http://schemas.microsoft.com/office/drawing/2014/main" id="{92665865-412A-76DA-05B1-2C311E9499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32">
                <a:extLst>
                  <a:ext uri="{FF2B5EF4-FFF2-40B4-BE49-F238E27FC236}">
                    <a16:creationId xmlns:a16="http://schemas.microsoft.com/office/drawing/2014/main" id="{A882938B-1523-D7FD-9665-25376B97E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Straight Connector 133">
            <a:extLst>
              <a:ext uri="{FF2B5EF4-FFF2-40B4-BE49-F238E27FC236}">
                <a16:creationId xmlns:a16="http://schemas.microsoft.com/office/drawing/2014/main" id="{92065551-B065-1763-6F7B-232BED212832}"/>
              </a:ext>
            </a:extLst>
          </p:cNvPr>
          <p:cNvCxnSpPr>
            <a:cxnSpLocks/>
          </p:cNvCxnSpPr>
          <p:nvPr/>
        </p:nvCxnSpPr>
        <p:spPr>
          <a:xfrm>
            <a:off x="4854654" y="2093056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134">
            <a:extLst>
              <a:ext uri="{FF2B5EF4-FFF2-40B4-BE49-F238E27FC236}">
                <a16:creationId xmlns:a16="http://schemas.microsoft.com/office/drawing/2014/main" id="{BD3C50B3-1D3F-244A-386E-BC7C7C3A0095}"/>
              </a:ext>
            </a:extLst>
          </p:cNvPr>
          <p:cNvCxnSpPr>
            <a:cxnSpLocks/>
          </p:cNvCxnSpPr>
          <p:nvPr/>
        </p:nvCxnSpPr>
        <p:spPr>
          <a:xfrm>
            <a:off x="4840294" y="3004121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135">
            <a:extLst>
              <a:ext uri="{FF2B5EF4-FFF2-40B4-BE49-F238E27FC236}">
                <a16:creationId xmlns:a16="http://schemas.microsoft.com/office/drawing/2014/main" id="{39A8DB70-73ED-2B06-AE23-660623F5ABC8}"/>
              </a:ext>
            </a:extLst>
          </p:cNvPr>
          <p:cNvSpPr txBox="1">
            <a:spLocks/>
          </p:cNvSpPr>
          <p:nvPr/>
        </p:nvSpPr>
        <p:spPr>
          <a:xfrm>
            <a:off x="5598214" y="388627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137">
            <a:extLst>
              <a:ext uri="{FF2B5EF4-FFF2-40B4-BE49-F238E27FC236}">
                <a16:creationId xmlns:a16="http://schemas.microsoft.com/office/drawing/2014/main" id="{9FF0843A-EEDC-D11E-08A1-16487ED97471}"/>
              </a:ext>
            </a:extLst>
          </p:cNvPr>
          <p:cNvSpPr txBox="1">
            <a:spLocks/>
          </p:cNvSpPr>
          <p:nvPr/>
        </p:nvSpPr>
        <p:spPr>
          <a:xfrm>
            <a:off x="6770875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TextBox 138">
            <a:extLst>
              <a:ext uri="{FF2B5EF4-FFF2-40B4-BE49-F238E27FC236}">
                <a16:creationId xmlns:a16="http://schemas.microsoft.com/office/drawing/2014/main" id="{3C9B3E80-224F-1CAB-7D83-9C4704D2D4C1}"/>
              </a:ext>
            </a:extLst>
          </p:cNvPr>
          <p:cNvSpPr txBox="1">
            <a:spLocks/>
          </p:cNvSpPr>
          <p:nvPr/>
        </p:nvSpPr>
        <p:spPr>
          <a:xfrm>
            <a:off x="5365407" y="4222887"/>
            <a:ext cx="607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51" name="Straight Connector 139">
            <a:extLst>
              <a:ext uri="{FF2B5EF4-FFF2-40B4-BE49-F238E27FC236}">
                <a16:creationId xmlns:a16="http://schemas.microsoft.com/office/drawing/2014/main" id="{2210A592-2A31-85A6-E822-03E8D6B4E3A9}"/>
              </a:ext>
            </a:extLst>
          </p:cNvPr>
          <p:cNvCxnSpPr>
            <a:cxnSpLocks/>
          </p:cNvCxnSpPr>
          <p:nvPr/>
        </p:nvCxnSpPr>
        <p:spPr>
          <a:xfrm>
            <a:off x="5346627" y="4687322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140">
            <a:extLst>
              <a:ext uri="{FF2B5EF4-FFF2-40B4-BE49-F238E27FC236}">
                <a16:creationId xmlns:a16="http://schemas.microsoft.com/office/drawing/2014/main" id="{AC92EC78-ED54-3B31-9288-E16B08CEACDB}"/>
              </a:ext>
            </a:extLst>
          </p:cNvPr>
          <p:cNvSpPr txBox="1">
            <a:spLocks/>
          </p:cNvSpPr>
          <p:nvPr/>
        </p:nvSpPr>
        <p:spPr>
          <a:xfrm>
            <a:off x="5633009" y="462557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141">
            <a:extLst>
              <a:ext uri="{FF2B5EF4-FFF2-40B4-BE49-F238E27FC236}">
                <a16:creationId xmlns:a16="http://schemas.microsoft.com/office/drawing/2014/main" id="{B8B42C70-A1B9-0798-CD30-CF7CC621DBAC}"/>
              </a:ext>
            </a:extLst>
          </p:cNvPr>
          <p:cNvSpPr txBox="1">
            <a:spLocks/>
          </p:cNvSpPr>
          <p:nvPr/>
        </p:nvSpPr>
        <p:spPr>
          <a:xfrm>
            <a:off x="5835517" y="460429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TextBox 142">
            <a:extLst>
              <a:ext uri="{FF2B5EF4-FFF2-40B4-BE49-F238E27FC236}">
                <a16:creationId xmlns:a16="http://schemas.microsoft.com/office/drawing/2014/main" id="{55009016-F693-874F-C048-70515BB7C9D6}"/>
              </a:ext>
            </a:extLst>
          </p:cNvPr>
          <p:cNvSpPr txBox="1">
            <a:spLocks/>
          </p:cNvSpPr>
          <p:nvPr/>
        </p:nvSpPr>
        <p:spPr>
          <a:xfrm>
            <a:off x="6994368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143">
            <a:extLst>
              <a:ext uri="{FF2B5EF4-FFF2-40B4-BE49-F238E27FC236}">
                <a16:creationId xmlns:a16="http://schemas.microsoft.com/office/drawing/2014/main" id="{B39CC114-46B7-C53E-EFCE-C0F33CE1A4C5}"/>
              </a:ext>
            </a:extLst>
          </p:cNvPr>
          <p:cNvSpPr txBox="1">
            <a:spLocks/>
          </p:cNvSpPr>
          <p:nvPr/>
        </p:nvSpPr>
        <p:spPr>
          <a:xfrm>
            <a:off x="5835517" y="496025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Box 144">
            <a:extLst>
              <a:ext uri="{FF2B5EF4-FFF2-40B4-BE49-F238E27FC236}">
                <a16:creationId xmlns:a16="http://schemas.microsoft.com/office/drawing/2014/main" id="{AA20EABC-2086-40AE-0A36-1B90A112B9CE}"/>
              </a:ext>
            </a:extLst>
          </p:cNvPr>
          <p:cNvSpPr txBox="1">
            <a:spLocks/>
          </p:cNvSpPr>
          <p:nvPr/>
        </p:nvSpPr>
        <p:spPr>
          <a:xfrm>
            <a:off x="5850334" y="535752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7" name="Straight Connector 145">
            <a:extLst>
              <a:ext uri="{FF2B5EF4-FFF2-40B4-BE49-F238E27FC236}">
                <a16:creationId xmlns:a16="http://schemas.microsoft.com/office/drawing/2014/main" id="{D682BA1D-2CDA-4C05-C85F-A5BBF7ABBFB6}"/>
              </a:ext>
            </a:extLst>
          </p:cNvPr>
          <p:cNvCxnSpPr>
            <a:cxnSpLocks/>
          </p:cNvCxnSpPr>
          <p:nvPr/>
        </p:nvCxnSpPr>
        <p:spPr>
          <a:xfrm>
            <a:off x="5669284" y="5431604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115">
            <a:extLst>
              <a:ext uri="{FF2B5EF4-FFF2-40B4-BE49-F238E27FC236}">
                <a16:creationId xmlns:a16="http://schemas.microsoft.com/office/drawing/2014/main" id="{6AE6EE83-8657-8DC0-6F58-D9B55F5158EC}"/>
              </a:ext>
            </a:extLst>
          </p:cNvPr>
          <p:cNvSpPr txBox="1">
            <a:spLocks/>
          </p:cNvSpPr>
          <p:nvPr/>
        </p:nvSpPr>
        <p:spPr>
          <a:xfrm>
            <a:off x="9085555" y="1573712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5" name="TextBox 116">
            <a:extLst>
              <a:ext uri="{FF2B5EF4-FFF2-40B4-BE49-F238E27FC236}">
                <a16:creationId xmlns:a16="http://schemas.microsoft.com/office/drawing/2014/main" id="{6AEEEFDE-83CF-3014-4BAE-92F459A14A92}"/>
              </a:ext>
            </a:extLst>
          </p:cNvPr>
          <p:cNvSpPr txBox="1">
            <a:spLocks/>
          </p:cNvSpPr>
          <p:nvPr/>
        </p:nvSpPr>
        <p:spPr>
          <a:xfrm>
            <a:off x="10388897" y="1664031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17">
            <a:extLst>
              <a:ext uri="{FF2B5EF4-FFF2-40B4-BE49-F238E27FC236}">
                <a16:creationId xmlns:a16="http://schemas.microsoft.com/office/drawing/2014/main" id="{12B980AE-32AD-18F0-4A87-CEFF3BCFE839}"/>
              </a:ext>
            </a:extLst>
          </p:cNvPr>
          <p:cNvCxnSpPr>
            <a:cxnSpLocks/>
          </p:cNvCxnSpPr>
          <p:nvPr/>
        </p:nvCxnSpPr>
        <p:spPr>
          <a:xfrm>
            <a:off x="9478157" y="3911732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18">
            <a:extLst>
              <a:ext uri="{FF2B5EF4-FFF2-40B4-BE49-F238E27FC236}">
                <a16:creationId xmlns:a16="http://schemas.microsoft.com/office/drawing/2014/main" id="{611DF1EB-100F-8DE7-E5A9-A8384DC8E015}"/>
              </a:ext>
            </a:extLst>
          </p:cNvPr>
          <p:cNvSpPr txBox="1">
            <a:spLocks/>
          </p:cNvSpPr>
          <p:nvPr/>
        </p:nvSpPr>
        <p:spPr>
          <a:xfrm>
            <a:off x="9113972" y="210395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8" name="TextBox 119">
            <a:extLst>
              <a:ext uri="{FF2B5EF4-FFF2-40B4-BE49-F238E27FC236}">
                <a16:creationId xmlns:a16="http://schemas.microsoft.com/office/drawing/2014/main" id="{911A8087-1D68-4FA6-CBEC-D51D1BB2AB6A}"/>
              </a:ext>
            </a:extLst>
          </p:cNvPr>
          <p:cNvSpPr txBox="1">
            <a:spLocks/>
          </p:cNvSpPr>
          <p:nvPr/>
        </p:nvSpPr>
        <p:spPr>
          <a:xfrm>
            <a:off x="9338779" y="209467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9" name="TextBox 120">
            <a:extLst>
              <a:ext uri="{FF2B5EF4-FFF2-40B4-BE49-F238E27FC236}">
                <a16:creationId xmlns:a16="http://schemas.microsoft.com/office/drawing/2014/main" id="{0BECE663-E300-104E-D700-2E173FEB01E5}"/>
              </a:ext>
            </a:extLst>
          </p:cNvPr>
          <p:cNvSpPr txBox="1">
            <a:spLocks/>
          </p:cNvSpPr>
          <p:nvPr/>
        </p:nvSpPr>
        <p:spPr>
          <a:xfrm>
            <a:off x="10655103" y="1664031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0" name="TextBox 121">
            <a:extLst>
              <a:ext uri="{FF2B5EF4-FFF2-40B4-BE49-F238E27FC236}">
                <a16:creationId xmlns:a16="http://schemas.microsoft.com/office/drawing/2014/main" id="{D10EF930-ADF2-067D-46BD-6E7B739FE7E4}"/>
              </a:ext>
            </a:extLst>
          </p:cNvPr>
          <p:cNvSpPr txBox="1">
            <a:spLocks/>
          </p:cNvSpPr>
          <p:nvPr/>
        </p:nvSpPr>
        <p:spPr>
          <a:xfrm>
            <a:off x="9352568" y="253664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1" name="TextBox 122">
            <a:extLst>
              <a:ext uri="{FF2B5EF4-FFF2-40B4-BE49-F238E27FC236}">
                <a16:creationId xmlns:a16="http://schemas.microsoft.com/office/drawing/2014/main" id="{088EAF47-E991-F99D-92D3-7AFA0B665F12}"/>
              </a:ext>
            </a:extLst>
          </p:cNvPr>
          <p:cNvSpPr txBox="1">
            <a:spLocks/>
          </p:cNvSpPr>
          <p:nvPr/>
        </p:nvSpPr>
        <p:spPr>
          <a:xfrm>
            <a:off x="9348228" y="303553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2" name="TextBox 123">
            <a:extLst>
              <a:ext uri="{FF2B5EF4-FFF2-40B4-BE49-F238E27FC236}">
                <a16:creationId xmlns:a16="http://schemas.microsoft.com/office/drawing/2014/main" id="{3966BAF9-9F91-08C8-E9B1-9E45CC52A8C0}"/>
              </a:ext>
            </a:extLst>
          </p:cNvPr>
          <p:cNvSpPr txBox="1">
            <a:spLocks/>
          </p:cNvSpPr>
          <p:nvPr/>
        </p:nvSpPr>
        <p:spPr>
          <a:xfrm>
            <a:off x="10884273" y="1664031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3" name="TextBox 124">
            <a:extLst>
              <a:ext uri="{FF2B5EF4-FFF2-40B4-BE49-F238E27FC236}">
                <a16:creationId xmlns:a16="http://schemas.microsoft.com/office/drawing/2014/main" id="{2BB180AA-6856-BBD8-744D-13C4D5426126}"/>
              </a:ext>
            </a:extLst>
          </p:cNvPr>
          <p:cNvSpPr txBox="1">
            <a:spLocks/>
          </p:cNvSpPr>
          <p:nvPr/>
        </p:nvSpPr>
        <p:spPr>
          <a:xfrm>
            <a:off x="9358845" y="3445681"/>
            <a:ext cx="88531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3 6</a:t>
            </a:r>
          </a:p>
        </p:txBody>
      </p:sp>
      <p:sp>
        <p:nvSpPr>
          <p:cNvPr id="114" name="TextBox 125">
            <a:extLst>
              <a:ext uri="{FF2B5EF4-FFF2-40B4-BE49-F238E27FC236}">
                <a16:creationId xmlns:a16="http://schemas.microsoft.com/office/drawing/2014/main" id="{1B8BCAE4-8891-F10B-22CE-0FCFE0917222}"/>
              </a:ext>
            </a:extLst>
          </p:cNvPr>
          <p:cNvSpPr txBox="1">
            <a:spLocks/>
          </p:cNvSpPr>
          <p:nvPr/>
        </p:nvSpPr>
        <p:spPr>
          <a:xfrm>
            <a:off x="9650759" y="389100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5" name="TextBox 126">
            <a:extLst>
              <a:ext uri="{FF2B5EF4-FFF2-40B4-BE49-F238E27FC236}">
                <a16:creationId xmlns:a16="http://schemas.microsoft.com/office/drawing/2014/main" id="{E425DA6D-8FFA-AE66-5DD6-4CAF03D71273}"/>
              </a:ext>
            </a:extLst>
          </p:cNvPr>
          <p:cNvSpPr txBox="1">
            <a:spLocks/>
          </p:cNvSpPr>
          <p:nvPr/>
        </p:nvSpPr>
        <p:spPr>
          <a:xfrm>
            <a:off x="9665175" y="304805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6" name="TextBox 127">
            <a:extLst>
              <a:ext uri="{FF2B5EF4-FFF2-40B4-BE49-F238E27FC236}">
                <a16:creationId xmlns:a16="http://schemas.microsoft.com/office/drawing/2014/main" id="{817320A4-A21A-0E26-D6D7-A63DC8E4B5EF}"/>
              </a:ext>
            </a:extLst>
          </p:cNvPr>
          <p:cNvSpPr txBox="1">
            <a:spLocks/>
          </p:cNvSpPr>
          <p:nvPr/>
        </p:nvSpPr>
        <p:spPr>
          <a:xfrm>
            <a:off x="8671556" y="1169625"/>
            <a:ext cx="17241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69 684</a:t>
            </a:r>
          </a:p>
        </p:txBody>
      </p:sp>
      <p:grpSp>
        <p:nvGrpSpPr>
          <p:cNvPr id="117" name="Group 128">
            <a:extLst>
              <a:ext uri="{FF2B5EF4-FFF2-40B4-BE49-F238E27FC236}">
                <a16:creationId xmlns:a16="http://schemas.microsoft.com/office/drawing/2014/main" id="{A2A1436D-6194-E0F6-1A78-43BC95232212}"/>
              </a:ext>
            </a:extLst>
          </p:cNvPr>
          <p:cNvGrpSpPr/>
          <p:nvPr/>
        </p:nvGrpSpPr>
        <p:grpSpPr>
          <a:xfrm>
            <a:off x="10405316" y="1171833"/>
            <a:ext cx="970318" cy="1471108"/>
            <a:chOff x="3333382" y="2531790"/>
            <a:chExt cx="1295400" cy="1963967"/>
          </a:xfrm>
        </p:grpSpPr>
        <p:sp>
          <p:nvSpPr>
            <p:cNvPr id="118" name="TextBox 129">
              <a:extLst>
                <a:ext uri="{FF2B5EF4-FFF2-40B4-BE49-F238E27FC236}">
                  <a16:creationId xmlns:a16="http://schemas.microsoft.com/office/drawing/2014/main" id="{BE4E91B6-CA93-5854-9964-E214AF49A471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grpSp>
          <p:nvGrpSpPr>
            <p:cNvPr id="119" name="Group 130">
              <a:extLst>
                <a:ext uri="{FF2B5EF4-FFF2-40B4-BE49-F238E27FC236}">
                  <a16:creationId xmlns:a16="http://schemas.microsoft.com/office/drawing/2014/main" id="{A060C0B5-9416-2D6A-DB52-713C8E0A4277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20" name="Straight Connector 131">
                <a:extLst>
                  <a:ext uri="{FF2B5EF4-FFF2-40B4-BE49-F238E27FC236}">
                    <a16:creationId xmlns:a16="http://schemas.microsoft.com/office/drawing/2014/main" id="{FB7E273C-EC67-8922-F69F-E4934CF493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32">
                <a:extLst>
                  <a:ext uri="{FF2B5EF4-FFF2-40B4-BE49-F238E27FC236}">
                    <a16:creationId xmlns:a16="http://schemas.microsoft.com/office/drawing/2014/main" id="{BEF7CF13-5520-F941-7223-5B3150B285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2" name="Straight Connector 133">
            <a:extLst>
              <a:ext uri="{FF2B5EF4-FFF2-40B4-BE49-F238E27FC236}">
                <a16:creationId xmlns:a16="http://schemas.microsoft.com/office/drawing/2014/main" id="{8BCC0E11-29BC-F6EC-038A-5326DD64CC4D}"/>
              </a:ext>
            </a:extLst>
          </p:cNvPr>
          <p:cNvCxnSpPr>
            <a:cxnSpLocks/>
          </p:cNvCxnSpPr>
          <p:nvPr/>
        </p:nvCxnSpPr>
        <p:spPr>
          <a:xfrm>
            <a:off x="9143147" y="2097791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34">
            <a:extLst>
              <a:ext uri="{FF2B5EF4-FFF2-40B4-BE49-F238E27FC236}">
                <a16:creationId xmlns:a16="http://schemas.microsoft.com/office/drawing/2014/main" id="{A8DED38C-3F8E-E537-6D8B-63E85A1D90C1}"/>
              </a:ext>
            </a:extLst>
          </p:cNvPr>
          <p:cNvCxnSpPr>
            <a:cxnSpLocks/>
          </p:cNvCxnSpPr>
          <p:nvPr/>
        </p:nvCxnSpPr>
        <p:spPr>
          <a:xfrm>
            <a:off x="9348738" y="3008855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35">
            <a:extLst>
              <a:ext uri="{FF2B5EF4-FFF2-40B4-BE49-F238E27FC236}">
                <a16:creationId xmlns:a16="http://schemas.microsoft.com/office/drawing/2014/main" id="{40E7E01D-2578-753F-9CBE-F2A8C2F4CCAC}"/>
              </a:ext>
            </a:extLst>
          </p:cNvPr>
          <p:cNvSpPr txBox="1">
            <a:spLocks/>
          </p:cNvSpPr>
          <p:nvPr/>
        </p:nvSpPr>
        <p:spPr>
          <a:xfrm>
            <a:off x="9886708" y="390543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5" name="TextBox 137">
            <a:extLst>
              <a:ext uri="{FF2B5EF4-FFF2-40B4-BE49-F238E27FC236}">
                <a16:creationId xmlns:a16="http://schemas.microsoft.com/office/drawing/2014/main" id="{B17FE347-F894-D4B3-7D37-2B0DC1789946}"/>
              </a:ext>
            </a:extLst>
          </p:cNvPr>
          <p:cNvSpPr txBox="1">
            <a:spLocks/>
          </p:cNvSpPr>
          <p:nvPr/>
        </p:nvSpPr>
        <p:spPr>
          <a:xfrm>
            <a:off x="11083567" y="1664031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6" name="TextBox 138">
            <a:extLst>
              <a:ext uri="{FF2B5EF4-FFF2-40B4-BE49-F238E27FC236}">
                <a16:creationId xmlns:a16="http://schemas.microsoft.com/office/drawing/2014/main" id="{EE8C3463-6251-7A5B-083A-EBC775A54BC8}"/>
              </a:ext>
            </a:extLst>
          </p:cNvPr>
          <p:cNvSpPr txBox="1">
            <a:spLocks/>
          </p:cNvSpPr>
          <p:nvPr/>
        </p:nvSpPr>
        <p:spPr>
          <a:xfrm>
            <a:off x="9901149" y="425045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27" name="Straight Connector 139">
            <a:extLst>
              <a:ext uri="{FF2B5EF4-FFF2-40B4-BE49-F238E27FC236}">
                <a16:creationId xmlns:a16="http://schemas.microsoft.com/office/drawing/2014/main" id="{E871DA12-8C77-831F-D556-53C5D1703DB0}"/>
              </a:ext>
            </a:extLst>
          </p:cNvPr>
          <p:cNvCxnSpPr>
            <a:cxnSpLocks/>
          </p:cNvCxnSpPr>
          <p:nvPr/>
        </p:nvCxnSpPr>
        <p:spPr>
          <a:xfrm>
            <a:off x="9635121" y="4692056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TextBox 140">
            <a:extLst>
              <a:ext uri="{FF2B5EF4-FFF2-40B4-BE49-F238E27FC236}">
                <a16:creationId xmlns:a16="http://schemas.microsoft.com/office/drawing/2014/main" id="{95FD91D9-405C-38BD-F84E-7FEBCF9AB176}"/>
              </a:ext>
            </a:extLst>
          </p:cNvPr>
          <p:cNvSpPr txBox="1">
            <a:spLocks/>
          </p:cNvSpPr>
          <p:nvPr/>
        </p:nvSpPr>
        <p:spPr>
          <a:xfrm>
            <a:off x="9921503" y="463031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9" name="TextBox 141">
            <a:extLst>
              <a:ext uri="{FF2B5EF4-FFF2-40B4-BE49-F238E27FC236}">
                <a16:creationId xmlns:a16="http://schemas.microsoft.com/office/drawing/2014/main" id="{F1CBB39C-68E3-FF22-94DF-AF3864567BAC}"/>
              </a:ext>
            </a:extLst>
          </p:cNvPr>
          <p:cNvSpPr txBox="1">
            <a:spLocks/>
          </p:cNvSpPr>
          <p:nvPr/>
        </p:nvSpPr>
        <p:spPr>
          <a:xfrm>
            <a:off x="10124011" y="464878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0" name="TextBox 142">
            <a:extLst>
              <a:ext uri="{FF2B5EF4-FFF2-40B4-BE49-F238E27FC236}">
                <a16:creationId xmlns:a16="http://schemas.microsoft.com/office/drawing/2014/main" id="{680EBAA8-69C2-010E-5F7E-9ADA1C720A0F}"/>
              </a:ext>
            </a:extLst>
          </p:cNvPr>
          <p:cNvSpPr txBox="1">
            <a:spLocks/>
          </p:cNvSpPr>
          <p:nvPr/>
        </p:nvSpPr>
        <p:spPr>
          <a:xfrm>
            <a:off x="11282861" y="1664031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1" name="TextBox 143">
            <a:extLst>
              <a:ext uri="{FF2B5EF4-FFF2-40B4-BE49-F238E27FC236}">
                <a16:creationId xmlns:a16="http://schemas.microsoft.com/office/drawing/2014/main" id="{0DA3BD3F-8FD0-5BA6-52B5-99AF7A4EBF86}"/>
              </a:ext>
            </a:extLst>
          </p:cNvPr>
          <p:cNvSpPr txBox="1">
            <a:spLocks/>
          </p:cNvSpPr>
          <p:nvPr/>
        </p:nvSpPr>
        <p:spPr>
          <a:xfrm>
            <a:off x="9904099" y="4964987"/>
            <a:ext cx="71072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2" name="TextBox 144">
            <a:extLst>
              <a:ext uri="{FF2B5EF4-FFF2-40B4-BE49-F238E27FC236}">
                <a16:creationId xmlns:a16="http://schemas.microsoft.com/office/drawing/2014/main" id="{814CC138-D0CA-606A-7138-C3A52567F7E0}"/>
              </a:ext>
            </a:extLst>
          </p:cNvPr>
          <p:cNvSpPr txBox="1">
            <a:spLocks/>
          </p:cNvSpPr>
          <p:nvPr/>
        </p:nvSpPr>
        <p:spPr>
          <a:xfrm>
            <a:off x="10138828" y="536225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3" name="Straight Connector 145">
            <a:extLst>
              <a:ext uri="{FF2B5EF4-FFF2-40B4-BE49-F238E27FC236}">
                <a16:creationId xmlns:a16="http://schemas.microsoft.com/office/drawing/2014/main" id="{3000314A-DB4E-6FD1-D934-14DBEF6A995A}"/>
              </a:ext>
            </a:extLst>
          </p:cNvPr>
          <p:cNvCxnSpPr>
            <a:cxnSpLocks/>
          </p:cNvCxnSpPr>
          <p:nvPr/>
        </p:nvCxnSpPr>
        <p:spPr>
          <a:xfrm>
            <a:off x="9957778" y="5436338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2" grpId="0"/>
      <p:bldP spid="3" grpId="0"/>
      <p:bldP spid="16" grpId="0"/>
      <p:bldP spid="20" grpId="0"/>
      <p:bldP spid="27" grpId="0"/>
      <p:bldP spid="28" grpId="0"/>
      <p:bldP spid="31" grpId="0"/>
      <p:bldP spid="32" grpId="0"/>
      <p:bldP spid="35" grpId="0"/>
      <p:bldP spid="36" grpId="0"/>
      <p:bldP spid="38" grpId="0"/>
      <p:bldP spid="39" grpId="0"/>
      <p:bldP spid="47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105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24" grpId="0"/>
      <p:bldP spid="125" grpId="0"/>
      <p:bldP spid="126" grpId="0"/>
      <p:bldP spid="128" grpId="0"/>
      <p:bldP spid="129" grpId="0"/>
      <p:bldP spid="130" grpId="0"/>
      <p:bldP spid="131" grpId="0"/>
      <p:bldP spid="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39E6EBE-89FC-4CDC-11DF-995762EEE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77" r="4046" b="12621"/>
          <a:stretch/>
        </p:blipFill>
        <p:spPr>
          <a:xfrm>
            <a:off x="968501" y="460968"/>
            <a:ext cx="10273957" cy="207393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B6C53B3F-8780-8C98-2591-E3D1A7432FB4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CD6B93A8-B4E2-474E-4022-CF3DE895430F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AACEC92E-60F7-C606-B49C-86BDCE297F28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2068FF-3A6C-1C23-3B95-B6F38F5B6D5F}"/>
              </a:ext>
            </a:extLst>
          </p:cNvPr>
          <p:cNvSpPr txBox="1"/>
          <p:nvPr/>
        </p:nvSpPr>
        <p:spPr>
          <a:xfrm>
            <a:off x="1073177" y="61425"/>
            <a:ext cx="10273957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thương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E62F81C-D5DC-B465-E3B0-F381D2C27569}"/>
              </a:ext>
            </a:extLst>
          </p:cNvPr>
          <p:cNvSpPr txBox="1"/>
          <p:nvPr/>
        </p:nvSpPr>
        <p:spPr>
          <a:xfrm>
            <a:off x="968383" y="3003996"/>
            <a:ext cx="4114628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867 : 4 = 216 (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3)</a:t>
            </a: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518 : 3 = 172 (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CDE2F03-3B88-58E1-A63F-734ADEE7C420}"/>
              </a:ext>
            </a:extLst>
          </p:cNvPr>
          <p:cNvSpPr txBox="1"/>
          <p:nvPr/>
        </p:nvSpPr>
        <p:spPr>
          <a:xfrm>
            <a:off x="7269116" y="3003996"/>
            <a:ext cx="4297971" cy="1475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</a:p>
          <a:p>
            <a:r>
              <a:rPr lang="en-US" sz="2996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8 479 : 7 = 1 211 (</a:t>
            </a:r>
            <a:r>
              <a:rPr lang="en-US" sz="2996" b="1" dirty="0" err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</a:t>
            </a:r>
            <a:r>
              <a:rPr lang="en-US" sz="2996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2)</a:t>
            </a:r>
          </a:p>
          <a:p>
            <a:r>
              <a:rPr lang="en-US" sz="2996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6 592 : 5 = 1 318 (</a:t>
            </a:r>
            <a:r>
              <a:rPr lang="en-US" sz="2996" b="1" dirty="0" err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</a:t>
            </a:r>
            <a:r>
              <a:rPr lang="en-US" sz="2996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50D0946-2530-13CC-388C-0D33A36AD614}"/>
              </a:ext>
            </a:extLst>
          </p:cNvPr>
          <p:cNvSpPr txBox="1"/>
          <p:nvPr/>
        </p:nvSpPr>
        <p:spPr>
          <a:xfrm>
            <a:off x="4114071" y="4594720"/>
            <a:ext cx="4724370" cy="1475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c) </a:t>
            </a:r>
          </a:p>
          <a:p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36 425 : 2 = 18 212 (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1)</a:t>
            </a:r>
          </a:p>
          <a:p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89 689 : 8 = 11 211 (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189133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F36A15"/>
            </a:solidFill>
            <a:ln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276029" y="169809"/>
            <a:ext cx="10144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3 455 m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vải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may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2m.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may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vải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5302288-0A89-51B3-07D5-0BCA1C996E34}"/>
              </a:ext>
            </a:extLst>
          </p:cNvPr>
          <p:cNvSpPr txBox="1"/>
          <p:nvPr/>
        </p:nvSpPr>
        <p:spPr>
          <a:xfrm>
            <a:off x="4686171" y="3204072"/>
            <a:ext cx="7615401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2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2400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36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may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6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3 455 : 2 = 1 727 (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 (m)</a:t>
            </a:r>
          </a:p>
          <a:p>
            <a:pPr algn="ctr">
              <a:lnSpc>
                <a:spcPct val="136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1 727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 m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6EDB665-D160-8F9D-837B-BE55ED6031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19513" r="5421" b="6854"/>
          <a:stretch/>
        </p:blipFill>
        <p:spPr>
          <a:xfrm>
            <a:off x="1" y="1929877"/>
            <a:ext cx="4821948" cy="31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4308244" y="1801886"/>
            <a:ext cx="4080381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90" b="1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190" b="1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190" b="1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7190" b="1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74" y="3668194"/>
            <a:ext cx="3689089" cy="31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325</Words>
  <Application>Microsoft Office PowerPoint</Application>
  <PresentationFormat>Widescreen</PresentationFormat>
  <Paragraphs>142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Calibri Light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</cp:revision>
  <dcterms:created xsi:type="dcterms:W3CDTF">2023-03-20T10:24:12Z</dcterms:created>
  <dcterms:modified xsi:type="dcterms:W3CDTF">2023-03-20T10:30:45Z</dcterms:modified>
</cp:coreProperties>
</file>