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75" r:id="rId4"/>
    <p:sldId id="294" r:id="rId5"/>
    <p:sldId id="295" r:id="rId6"/>
    <p:sldId id="327" r:id="rId7"/>
    <p:sldId id="328" r:id="rId8"/>
    <p:sldId id="326" r:id="rId9"/>
    <p:sldId id="329" r:id="rId10"/>
    <p:sldId id="330" r:id="rId11"/>
    <p:sldId id="332" r:id="rId12"/>
    <p:sldId id="307" r:id="rId13"/>
    <p:sldId id="308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  <p:bold r:id="rId17"/>
    </p:embeddedFont>
    <p:embeddedFont>
      <p:font typeface="Questrial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8F8F8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2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795713" y="3668079"/>
            <a:ext cx="10600574" cy="318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ArchUp">
              <a:avLst/>
            </a:prstTxWarp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 mừng các con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</a:t>
            </a: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ến với tiết học hôm nay</a:t>
            </a: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25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81" y="2642113"/>
            <a:ext cx="8757662" cy="1608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1369" y="361515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779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974987"/>
            <a:ext cx="11260809" cy="27286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64.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Mét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65.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522974" y="1587870"/>
            <a:ext cx="5791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1694696" y="2501900"/>
            <a:ext cx="777922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72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Mét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64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72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486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1" y="758365"/>
            <a:ext cx="11450673" cy="556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46931" y="208530"/>
            <a:ext cx="729581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109891" y="208530"/>
            <a:ext cx="19703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3399"/>
                </a:solidFill>
              </a:rPr>
              <a:t>dm</a:t>
            </a:r>
            <a:r>
              <a:rPr lang="en-US" sz="2800" b="1" dirty="0" smtClean="0">
                <a:solidFill>
                  <a:srgbClr val="003399"/>
                </a:solidFill>
              </a:rPr>
              <a:t>, </a:t>
            </a:r>
            <a:r>
              <a:rPr lang="en-US" sz="2800" b="1" dirty="0" smtClean="0">
                <a:solidFill>
                  <a:srgbClr val="003399"/>
                </a:solidFill>
              </a:rPr>
              <a:t>cm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46931" y="5818812"/>
            <a:ext cx="50749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712775" y="5818812"/>
            <a:ext cx="50749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99"/>
                </a:solidFill>
              </a:rPr>
              <a:t>Sợi</a:t>
            </a:r>
            <a:r>
              <a:rPr lang="en-US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</a:rPr>
              <a:t>dây</a:t>
            </a:r>
            <a:r>
              <a:rPr lang="en-US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</a:rPr>
              <a:t>dài</a:t>
            </a:r>
            <a:r>
              <a:rPr lang="en-US" sz="2800" dirty="0" smtClean="0">
                <a:solidFill>
                  <a:srgbClr val="003399"/>
                </a:solidFill>
              </a:rPr>
              <a:t> …. cm.</a:t>
            </a:r>
            <a:endParaRPr 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812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25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54" y="2292690"/>
            <a:ext cx="8757662" cy="16083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3944" y="3278022"/>
            <a:ext cx="2919927" cy="4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88846" y="3175092"/>
            <a:ext cx="2919927" cy="72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97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699867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05"/>
            <a:ext cx="9596872" cy="118854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92" y="5519073"/>
            <a:ext cx="9113374" cy="783253"/>
          </a:xfrm>
          <a:prstGeom prst="rect">
            <a:avLst/>
          </a:prstGeom>
        </p:spPr>
      </p:pic>
      <p:pic>
        <p:nvPicPr>
          <p:cNvPr id="1026" name="Picture 2" descr="Tủ quần áo nhựa Đài Loan cao cấp - VTN - 4 cánh dài 1m65 cao 1m85 | T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" y="1507787"/>
            <a:ext cx="3359150" cy="37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ch thước giường ngủ tiêu chuẩn phổ biến nhất hiện n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3841"/>
          <a:stretch/>
        </p:blipFill>
        <p:spPr bwMode="auto">
          <a:xfrm>
            <a:off x="8479951" y="1489240"/>
            <a:ext cx="3613037" cy="37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hế Sofa Giường 001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49" y="1507787"/>
            <a:ext cx="4944602" cy="37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306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699867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313899"/>
            <a:ext cx="11464118" cy="19695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283490"/>
            <a:ext cx="11696131" cy="35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7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0297052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180</Words>
  <Application>Microsoft Office PowerPoint</Application>
  <PresentationFormat>Widescreen</PresentationFormat>
  <Paragraphs>26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Arial</vt:lpstr>
      <vt:lpstr>Questrial</vt:lpstr>
      <vt:lpstr>Times New Roman</vt:lpstr>
      <vt:lpstr>Calibri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62</cp:revision>
  <dcterms:created xsi:type="dcterms:W3CDTF">2021-05-10T04:25:00Z</dcterms:created>
  <dcterms:modified xsi:type="dcterms:W3CDTF">2022-04-09T08:51:18Z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