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  <p:sldMasterId id="2147483750" r:id="rId3"/>
    <p:sldMasterId id="2147483763" r:id="rId4"/>
  </p:sldMasterIdLst>
  <p:notesMasterIdLst>
    <p:notesMasterId r:id="rId17"/>
  </p:notesMasterIdLst>
  <p:sldIdLst>
    <p:sldId id="398" r:id="rId5"/>
    <p:sldId id="365" r:id="rId6"/>
    <p:sldId id="366" r:id="rId7"/>
    <p:sldId id="367" r:id="rId8"/>
    <p:sldId id="399" r:id="rId9"/>
    <p:sldId id="400" r:id="rId10"/>
    <p:sldId id="402" r:id="rId11"/>
    <p:sldId id="276" r:id="rId12"/>
    <p:sldId id="404" r:id="rId13"/>
    <p:sldId id="403" r:id="rId14"/>
    <p:sldId id="369" r:id="rId15"/>
    <p:sldId id="351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3BBFB-7AF0-43CA-AE3E-FFE4C666E3A7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C9D63-44DF-451A-8B96-8C912C414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38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8C83D7A-9E42-4548-990C-7D2596BB538E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3411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463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4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0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5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62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62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D8458-BD28-4939-A609-91D05323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0F49D-A075-4EF7-A306-AFE7F9938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2A208-74B4-40FC-9762-BB09D5D3F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529A6-DAC1-4155-A498-9465F290F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5C3D9-AD55-4CBA-AC9E-22D9457E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97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BFFBF-FCB1-405E-AC9D-3CB73EFF0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1022A-1AE7-48B9-86EB-BE9011DEF5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FD969-4851-4856-A4C9-5C47BB1B8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F1264-1A0D-4629-AAD8-302358415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39B45-33CE-4C3C-93D5-1AC3D2785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3F5BA-A8CA-42FC-A697-2F63022A3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36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15CB0-C844-41A0-AA5A-47E57EEC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B0908-20EE-4067-A071-029DEBE3A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D49417-1BEA-488A-B0B7-03DACC4A3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9AFEE0-0DDB-4678-BD93-43054DDD5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EDC3DB-92A4-489C-9F24-2F323BE7E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4AA0DD-E240-456A-A979-399D23B19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6EE464-2A4D-4762-B14C-9BE91BA7B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D6235D-97C0-4F7E-B2F0-31157A3B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74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5059F-2A0D-44D6-9D86-9309832A8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61C8E-5E1C-4E58-B70C-C33399040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560796-D9AF-42DC-9C6A-2C65B6DF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CE3C8-A68D-4A8E-96F8-FCBF4D86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83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D8C97B-D481-40CF-881B-37EAAD16A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14193E-B825-4D46-9513-CA99BC2D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1E277-70C1-4C79-A61F-51F961159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72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5CFC0-1ABD-40D1-B741-15A7A3A80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34C99-1C98-4928-BC4A-863A99DD1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483C3-73E7-4C82-B36A-33709D9EF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ED08D6-B819-4D69-881F-F298D13FB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317ED-3424-4015-84B8-9D735F96E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6155B-46E8-4AEE-874E-3A3C3B7C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33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B9561-A4F6-449C-9247-7BD1C567C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3DD51-E1C9-4FAA-B98E-294269932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CD791-5F84-45A1-BAA8-D25BAECD1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3F691-F687-4CE0-B2F9-C246B9AC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D30DB-E273-48D1-9245-917923CB0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53A7C-0879-477F-8DFE-C422E213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4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33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60C08-D733-4AF5-9EDD-906468D0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F6B406-974F-4BFA-9E03-1FD153794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3D053-FBCD-46AB-8BB3-09648A96E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D5352-A3B0-45A0-B41E-D43B31A7B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37D50-591C-40EE-8AFC-AC241D41B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83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BC0A17-32A5-4BD0-A5CB-97DD012C4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CF0A27-9535-4D06-9B43-C96212D07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31DF7-2A11-46C5-85F3-E8631B1F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47D5F-A49C-4719-B27B-AE2DC810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B9A70-A0EC-4581-A507-0052A2828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18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925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0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13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7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23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99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4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6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240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24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815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98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81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54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273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04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28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048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0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406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70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599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917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79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9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31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6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66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5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58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343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76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23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98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05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6D312-47FE-46FB-8A3A-26A788DED15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0480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71559-4E7A-45D2-A0CA-0F52661A91C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9935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9F77A-4327-4214-9277-ADFD890D435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1314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CFEB6-0CAF-4173-8EB0-107313AFE83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3603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9C748-C141-4C87-9308-EEABC1840F7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6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728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992E5-6279-47EF-856B-3CE8D58C413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4165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F3557-4988-4653-97E9-7F6073C3EB3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6522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252DA-8454-4F8B-BF00-8C006C51CDF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7008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58DDB-3355-42B4-B5CC-AFE3493F9A4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0524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74B1A-EFFB-46C4-9D0B-CD4D6589E62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15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1454A-9AF3-4199-B3AC-D0C039BACA3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62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8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9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31C91D-223D-4198-9306-EC93DBFCB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C0E17-F1C7-4005-BB49-689A507BF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AE6FB-7D9E-40CE-B937-C2D45DD70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B55D9-6639-40D2-9DD2-18BB50F72AB4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A2BFB-E0C2-4D28-97E7-3B2EF0C61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5719E-31EE-43EF-903F-2CF28740A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4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8" r:id="rId2"/>
    <p:sldLayoutId id="2147483714" r:id="rId3"/>
    <p:sldLayoutId id="2147483650" r:id="rId4"/>
    <p:sldLayoutId id="2147483733" r:id="rId5"/>
    <p:sldLayoutId id="2147483724" r:id="rId6"/>
    <p:sldLayoutId id="2147483723" r:id="rId7"/>
    <p:sldLayoutId id="2147483705" r:id="rId8"/>
    <p:sldLayoutId id="2147483704" r:id="rId9"/>
    <p:sldLayoutId id="2147483703" r:id="rId10"/>
    <p:sldLayoutId id="2147483702" r:id="rId11"/>
    <p:sldLayoutId id="2147483701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  <p:sldLayoutId id="214748366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7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37" r:id="rId3"/>
    <p:sldLayoutId id="2147483736" r:id="rId4"/>
    <p:sldLayoutId id="2147483735" r:id="rId5"/>
    <p:sldLayoutId id="2147483734" r:id="rId6"/>
    <p:sldLayoutId id="2147483732" r:id="rId7"/>
    <p:sldLayoutId id="2147483726" r:id="rId8"/>
    <p:sldLayoutId id="2147483725" r:id="rId9"/>
    <p:sldLayoutId id="2147483722" r:id="rId10"/>
    <p:sldLayoutId id="2147483706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72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C64B-B376-43DE-9366-5C8065795E2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81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868" y="89187"/>
            <a:ext cx="11982450" cy="136929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508185" y="-266693"/>
            <a:ext cx="8247531" cy="1778845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04685">
            <a:off x="531092" y="-42302"/>
            <a:ext cx="2296196" cy="1497738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95012" y="327257"/>
            <a:ext cx="2341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08076" y="391106"/>
            <a:ext cx="7872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798862" y="13614"/>
            <a:ext cx="1440152" cy="14468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51639" y="-26731"/>
            <a:ext cx="14401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4855271" y="1439714"/>
            <a:ext cx="5816328" cy="98636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  VIẾT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3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5634BBD-AA8C-4EED-A739-386609D1361B}"/>
              </a:ext>
            </a:extLst>
          </p:cNvPr>
          <p:cNvGrpSpPr/>
          <p:nvPr/>
        </p:nvGrpSpPr>
        <p:grpSpPr>
          <a:xfrm>
            <a:off x="233620" y="766917"/>
            <a:ext cx="12626971" cy="1452716"/>
            <a:chOff x="-283830" y="1714818"/>
            <a:chExt cx="8424258" cy="64803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7ADEDE7-659C-46FE-854D-7BDC78A856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16630" b="84500"/>
            <a:stretch/>
          </p:blipFill>
          <p:spPr>
            <a:xfrm>
              <a:off x="-283830" y="1714818"/>
              <a:ext cx="7793084" cy="64803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3E3402-292D-4814-B031-E8C483FC940C}"/>
                </a:ext>
              </a:extLst>
            </p:cNvPr>
            <p:cNvSpPr txBox="1"/>
            <p:nvPr/>
          </p:nvSpPr>
          <p:spPr>
            <a:xfrm>
              <a:off x="-198546" y="1943079"/>
              <a:ext cx="8338974" cy="3432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f</a:t>
              </a: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iệt Nam có nhiều danh lam thắng cảnh.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8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330" y="2513067"/>
            <a:ext cx="107181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ứng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dụng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 Box 1727">
            <a:extLst>
              <a:ext uri="{FF2B5EF4-FFF2-40B4-BE49-F238E27FC236}">
                <a16:creationId xmlns:a16="http://schemas.microsoft.com/office/drawing/2014/main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8502" y="5352802"/>
            <a:ext cx="61439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1 li.</a:t>
            </a:r>
          </a:p>
        </p:txBody>
      </p:sp>
      <p:sp>
        <p:nvSpPr>
          <p:cNvPr id="13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458" y="3097842"/>
            <a:ext cx="78533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50000"/>
              </a:lnSpc>
              <a:spcBef>
                <a:spcPct val="50000"/>
              </a:spcBef>
              <a:buNone/>
              <a:defRPr/>
            </a:pP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000099"/>
                </a:solidFill>
                <a:latin typeface="HP001 4 hang 1 ô ly" panose="020B0603050302020204" pitchFamily="34" charset="0"/>
                <a:cs typeface="Arial" panose="020B0604020202020204" pitchFamily="34" charset="0"/>
              </a:rPr>
              <a:t>V</a:t>
            </a:r>
            <a:r>
              <a:rPr kumimoji="0" lang="en-US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ang 1 ô ly" panose="020B06030503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ang 1 ô ly" panose="020B06030503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N, h, </a:t>
            </a:r>
            <a:r>
              <a:rPr lang="en-US" altLang="en-US" b="1" dirty="0" smtClean="0">
                <a:solidFill>
                  <a:srgbClr val="000099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kumimoji="0" lang="en-US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ang 1 ô ly" panose="020B06030503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,g</a:t>
            </a:r>
            <a:r>
              <a:rPr lang="en-US" altLang="en-US" b="1" noProof="0" dirty="0" smtClean="0">
                <a:solidFill>
                  <a:srgbClr val="000099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2 li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rưỡi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 Box 1727">
            <a:extLst>
              <a:ext uri="{FF2B5EF4-FFF2-40B4-BE49-F238E27FC236}">
                <a16:creationId xmlns:a16="http://schemas.microsoft.com/office/drawing/2014/main" id="{B6ED39D9-7283-4570-BA7B-D888D06F4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7697" y="4526402"/>
            <a:ext cx="78533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50000"/>
              </a:lnSpc>
              <a:spcBef>
                <a:spcPct val="50000"/>
              </a:spcBef>
              <a:buNone/>
              <a:defRPr/>
            </a:pP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</a:t>
            </a:r>
            <a:r>
              <a:rPr kumimoji="0" lang="en-US" altLang="en-US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kumimoji="0" lang="en-US" alt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hữ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b="1" noProof="0" dirty="0" smtClean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ang 1 ô ly" panose="020B06030503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1 li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rưỡi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 Box 1727">
            <a:extLst>
              <a:ext uri="{FF2B5EF4-FFF2-40B4-BE49-F238E27FC236}">
                <a16:creationId xmlns:a16="http://schemas.microsoft.com/office/drawing/2014/main" id="{BBFC58F4-4A12-4E15-85BE-CBCFA45D6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5950" y="3812122"/>
            <a:ext cx="78533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50000"/>
              </a:lnSpc>
              <a:spcBef>
                <a:spcPct val="50000"/>
              </a:spcBef>
              <a:buNone/>
              <a:defRPr/>
            </a:pP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b="1" noProof="0" dirty="0" smtClean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0099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2 li.</a:t>
            </a:r>
          </a:p>
        </p:txBody>
      </p:sp>
    </p:spTree>
    <p:extLst>
      <p:ext uri="{BB962C8B-B14F-4D97-AF65-F5344CB8AC3E}">
        <p14:creationId xmlns:p14="http://schemas.microsoft.com/office/powerpoint/2010/main" val="356087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0296064" y="4266756"/>
            <a:ext cx="1496631" cy="17717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398025" y="5638898"/>
            <a:ext cx="2893229" cy="12191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473821" y="3536429"/>
            <a:ext cx="2276409" cy="30725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1240DF3-C403-4F4F-9D9F-0C26D2EDC06A}"/>
              </a:ext>
            </a:extLst>
          </p:cNvPr>
          <p:cNvSpPr/>
          <p:nvPr/>
        </p:nvSpPr>
        <p:spPr>
          <a:xfrm>
            <a:off x="4308764" y="1358259"/>
            <a:ext cx="2840376" cy="7753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DẶN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DÒ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2443" y="2641064"/>
            <a:ext cx="727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vở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1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210980" y="2108395"/>
            <a:ext cx="86485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6985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8150" y="815331"/>
            <a:ext cx="6414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0601" y="2128741"/>
            <a:ext cx="11571497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 (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kiểu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2)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vừa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ứng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nhiều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danh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lam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thắng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cảnh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.”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nét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A020E-C852-4598-972B-93AF46C5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424" y="1325142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chữ hoa: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8E3D71-AC87-4B09-9102-0964C78640E4}"/>
              </a:ext>
            </a:extLst>
          </p:cNvPr>
          <p:cNvGrpSpPr/>
          <p:nvPr/>
        </p:nvGrpSpPr>
        <p:grpSpPr>
          <a:xfrm>
            <a:off x="309996" y="440629"/>
            <a:ext cx="1524000" cy="823848"/>
            <a:chOff x="36715" y="2258787"/>
            <a:chExt cx="1524000" cy="8238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193C04B-5948-4355-B14A-2DAA4E2BEC3A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3003A314-1BAD-4F1E-BA75-5039C4A2C14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35C7E71B-3F89-4459-8CC8-FB8F4A779C05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F97810-FDA7-4853-85DE-AB038AF4581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VIẾT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012D5B7-131A-4965-8D7F-189476DE62E5}"/>
              </a:ext>
            </a:extLst>
          </p:cNvPr>
          <p:cNvSpPr txBox="1"/>
          <p:nvPr/>
        </p:nvSpPr>
        <p:spPr>
          <a:xfrm>
            <a:off x="950424" y="5726912"/>
            <a:ext cx="1062287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ứng dụng: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4A77-EFFE-4FDD-8D00-A38B5E68479A}"/>
              </a:ext>
            </a:extLst>
          </p:cNvPr>
          <p:cNvSpPr txBox="1"/>
          <p:nvPr/>
        </p:nvSpPr>
        <p:spPr>
          <a:xfrm>
            <a:off x="1947490" y="51740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95" y="1924335"/>
            <a:ext cx="7605297" cy="361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E9D48D-3C10-46D1-BE42-AFCE11CE95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35"/>
          <a:stretch/>
        </p:blipFill>
        <p:spPr>
          <a:xfrm>
            <a:off x="2198963" y="4083384"/>
            <a:ext cx="7450637" cy="2774616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1390917" y="1694362"/>
            <a:ext cx="9066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702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1134981" y="4132356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1119687" y="3598774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1134981" y="3024769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1134981" y="2483936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1134981" y="1933446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79360" y="1783818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1585" y="2298968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1585" y="2839801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61585" y="3413806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73465" y="3947160"/>
            <a:ext cx="941709" cy="56487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1600" b="1" kern="0" dirty="0" err="1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Đường</a:t>
            </a:r>
            <a:endParaRPr lang="en-US" sz="1600" b="1" kern="0" dirty="0">
              <a:solidFill>
                <a:srgbClr val="00206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/>
            </a:endParaRPr>
          </a:p>
          <a:p>
            <a:pPr algn="ctr">
              <a:buClr>
                <a:srgbClr val="000000"/>
              </a:buClr>
            </a:pPr>
            <a:r>
              <a:rPr lang="en-US" sz="1600" b="1" kern="0" dirty="0" err="1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kẻ</a:t>
            </a:r>
            <a:r>
              <a:rPr lang="en-US" sz="1600" b="1" kern="0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600" b="1" kern="0" dirty="0" err="1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đậm</a:t>
            </a:r>
            <a:endParaRPr lang="en-US" sz="1600" b="1" kern="0" dirty="0">
              <a:solidFill>
                <a:srgbClr val="00206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1119687" y="1401265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46291" y="1205276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6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1620386" y="1385386"/>
          <a:ext cx="438912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36287" y="1794866"/>
            <a:ext cx="166116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kumimoji="0" lang="en-US" altLang="en-US" sz="215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f</a:t>
            </a:r>
            <a:endParaRPr lang="en-US" sz="21500" kern="0" dirty="0">
              <a:solidFill>
                <a:schemeClr val="bg1">
                  <a:lumMod val="10000"/>
                </a:schemeClr>
              </a:solidFill>
              <a:latin typeface="HP001 5 hàng" pitchFamily="34" charset="0"/>
              <a:ea typeface="HP001 4H" pitchFamily="34" charset="-127"/>
              <a:cs typeface="Arial"/>
              <a:sym typeface="Arial"/>
            </a:endParaRPr>
          </a:p>
        </p:txBody>
      </p:sp>
      <p:sp>
        <p:nvSpPr>
          <p:cNvPr id="220" name="矩形 31">
            <a:extLst>
              <a:ext uri="{FF2B5EF4-FFF2-40B4-BE49-F238E27FC236}">
                <a16:creationId xmlns:a16="http://schemas.microsoft.com/office/drawing/2014/main" id="{AD400CD5-1E45-4B57-9718-A6930321E12A}"/>
              </a:ext>
            </a:extLst>
          </p:cNvPr>
          <p:cNvSpPr/>
          <p:nvPr/>
        </p:nvSpPr>
        <p:spPr>
          <a:xfrm>
            <a:off x="6230504" y="435835"/>
            <a:ext cx="54986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f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</p:txBody>
      </p:sp>
      <p:sp>
        <p:nvSpPr>
          <p:cNvPr id="221" name="矩形 31">
            <a:extLst>
              <a:ext uri="{FF2B5EF4-FFF2-40B4-BE49-F238E27FC236}">
                <a16:creationId xmlns:a16="http://schemas.microsoft.com/office/drawing/2014/main" id="{23AFD753-6326-4ADE-BC7F-95B38FF000D1}"/>
              </a:ext>
            </a:extLst>
          </p:cNvPr>
          <p:cNvSpPr/>
          <p:nvPr/>
        </p:nvSpPr>
        <p:spPr>
          <a:xfrm>
            <a:off x="6263573" y="1205276"/>
            <a:ext cx="54655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5,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móc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móc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cuộn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móc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hướng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),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lượn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hơi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duỗi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),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6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lượn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vòng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trở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cắt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vòng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xoắn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cuối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),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dừng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gần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6.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1CE1652-E9B5-4120-B168-E480BCD9A657}"/>
              </a:ext>
            </a:extLst>
          </p:cNvPr>
          <p:cNvSpPr/>
          <p:nvPr/>
        </p:nvSpPr>
        <p:spPr>
          <a:xfrm>
            <a:off x="3381637" y="1907360"/>
            <a:ext cx="170459" cy="1617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1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394 L -0.00104 0.00394 C -0.00195 0.02084 -0.00195 0.03056 -0.00481 0.04676 C -0.00533 0.05 -0.00611 0.05325 -0.00729 0.05579 C -0.01041 0.06227 -0.01237 0.0625 -0.01628 0.06482 C -0.02344 0.06343 -0.03073 0.06343 -0.03789 0.06042 C -0.04063 0.05903 -0.04428 0.05163 -0.04544 0.04676 C -0.0474 0.03936 -0.04948 0.03218 -0.05053 0.02431 C -0.05365 0.00232 -0.05235 0.01227 -0.0543 -0.00509 C -0.05391 -0.02407 -0.05481 -0.04305 -0.05313 -0.06157 C -0.05261 -0.06643 -0.05013 -0.07013 -0.04805 -0.07291 C -0.04662 -0.07476 -0.04466 -0.07453 -0.04296 -0.07523 C -0.03763 -0.07731 -0.03451 -0.078 -0.02891 -0.07962 C -0.01875 -0.07754 -0.0082 -0.07847 0.00157 -0.07291 C 0.00443 -0.07129 0.00665 -0.05949 0.00665 -0.05949 C 0.0099 -0.04236 0.00756 -0.04953 0.01303 -0.0368 C 0.01342 -0.03379 0.01355 -0.03055 0.01433 -0.02777 C 0.01485 -0.02523 0.01628 -0.02361 0.0168 -0.02106 C 0.01758 -0.01666 0.01758 -0.0118 0.0181 -0.0074 C 0.01836 -0.00509 0.01902 -0.003 0.01941 -0.00069 C 0.0198 0.00232 0.02019 0.00533 0.02058 0.00834 C 0.02136 0.01297 0.02227 0.01737 0.02318 0.022 L 0.02448 0.02871 C 0.02487 0.04005 0.02514 0.05139 0.02566 0.0625 C 0.02618 0.07153 0.02709 0.07686 0.02826 0.08519 C 0.02865 0.11088 0.02852 0.13635 0.02956 0.16204 C 0.02982 0.16968 0.03204 0.1845 0.03204 0.1845 C 0.03256 0.19445 0.03269 0.20417 0.03334 0.21389 C 0.03373 0.21991 0.03503 0.22408 0.03594 0.22987 C 0.03907 0.24954 0.03542 0.2294 0.03842 0.24561 C 0.03842 0.2463 0.03985 0.2669 0.04102 0.27038 C 0.0418 0.27315 0.04362 0.27477 0.0448 0.27732 C 0.04571 0.2794 0.04636 0.28172 0.04727 0.28403 C 0.04987 0.29005 0.05235 0.29607 0.05495 0.30209 C 0.05626 0.3051 0.05704 0.30903 0.05873 0.31112 L 0.06264 0.31575 C 0.06771 0.31413 0.07292 0.31389 0.07787 0.31112 C 0.07982 0.30996 0.08152 0.30718 0.08295 0.3044 C 0.08894 0.2919 0.08217 0.29885 0.08803 0.28843 C 0.09258 0.28056 0.09454 0.28102 0.09818 0.27269 C 0.10001 0.26852 0.10157 0.26366 0.10326 0.25926 C 0.10404 0.25695 0.10508 0.25487 0.10573 0.25232 C 0.10665 0.24931 0.1073 0.2463 0.10834 0.24329 C 0.11107 0.23565 0.11251 0.2338 0.11589 0.22755 C 0.11641 0.22454 0.11654 0.2213 0.11719 0.21852 C 0.11784 0.21598 0.11902 0.21413 0.1198 0.21181 C 0.12188 0.2051 0.12331 0.19838 0.12487 0.19144 C 0.12813 0.1757 0.12344 0.19468 0.12865 0.16644 L 0.12995 0.15973 C 0.12956 0.10926 0.12982 0.0588 0.12865 0.00834 C 0.12852 0.00371 0.12735 -0.00092 0.12618 -0.00509 L 0.12357 -0.01412 C 0.12318 -0.01712 0.12305 -0.02037 0.12227 -0.02314 C 0.12175 -0.02569 0.12058 -0.02754 0.1198 -0.03009 C 0.11889 -0.03287 0.11823 -0.03611 0.11719 -0.03912 C 0.11498 -0.04606 0.11055 -0.06087 0.10573 -0.0662 C 0.10495 -0.06712 0.09454 -0.0706 0.09441 -0.0706 C 0.0918 -0.07291 0.08933 -0.07546 0.08672 -0.07754 C 0.08555 -0.07847 0.08425 -0.08009 0.08295 -0.07962 C 0.08021 -0.07916 0.07787 -0.07662 0.07527 -0.07523 C 0.07683 -0.05046 0.07279 -0.05717 0.08165 -0.05254 C 0.08295 -0.05185 0.08412 -0.05115 0.08542 -0.05046 L 0.13373 -0.05254 C 0.13672 -0.05324 0.14141 -0.06157 0.14141 -0.06157 C 0.1448 -0.0706 0.14258 -0.06689 0.14779 -0.07291 L 0.14779 -0.07291 " pathEditMode="relative" ptsTypes="AAAAAAAAAAAAAAAAAAAAAAAAAAAAAAAAAAAAAAAAAAAAAAAAAAAAAAAAAAAAAAAAAA">
                                      <p:cBhvr>
                                        <p:cTn id="1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/>
      <p:bldP spid="221" grpId="0"/>
      <p:bldP spid="26" grpId="0" animBg="1"/>
      <p:bldP spid="26" grpId="1" animBg="1"/>
      <p:bldP spid="26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 kiểu 2">
            <a:hlinkClick r:id="" action="ppaction://media"/>
            <a:extLst>
              <a:ext uri="{FF2B5EF4-FFF2-40B4-BE49-F238E27FC236}">
                <a16:creationId xmlns:a16="http://schemas.microsoft.com/office/drawing/2014/main" id="{1678437A-13AC-48AE-8FFF-57DF6FD15EA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4630" t="6850" r="21758"/>
          <a:stretch/>
        </p:blipFill>
        <p:spPr>
          <a:xfrm>
            <a:off x="2398486" y="218844"/>
            <a:ext cx="7395027" cy="611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7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 kiểu 2">
            <a:hlinkClick r:id="" action="ppaction://media"/>
            <a:extLst>
              <a:ext uri="{FF2B5EF4-FFF2-40B4-BE49-F238E27FC236}">
                <a16:creationId xmlns:a16="http://schemas.microsoft.com/office/drawing/2014/main" id="{FB4A95AA-6C8C-4D7B-AFAF-DBD4FC3F5B3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61640" y="136478"/>
            <a:ext cx="8545103" cy="60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7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E9D48D-3C10-46D1-BE42-AFCE11CE9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68" y="-773746"/>
            <a:ext cx="9683646" cy="8102184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2931446" y="3523006"/>
            <a:ext cx="6498317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105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5634BBD-AA8C-4EED-A739-386609D1361B}"/>
              </a:ext>
            </a:extLst>
          </p:cNvPr>
          <p:cNvGrpSpPr/>
          <p:nvPr/>
        </p:nvGrpSpPr>
        <p:grpSpPr>
          <a:xfrm>
            <a:off x="233620" y="766917"/>
            <a:ext cx="12626971" cy="1452716"/>
            <a:chOff x="-283830" y="1714818"/>
            <a:chExt cx="8424258" cy="64803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7ADEDE7-659C-46FE-854D-7BDC78A856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16630" b="84500"/>
            <a:stretch/>
          </p:blipFill>
          <p:spPr>
            <a:xfrm>
              <a:off x="-283830" y="1714818"/>
              <a:ext cx="7793084" cy="64803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3E3402-292D-4814-B031-E8C483FC940C}"/>
                </a:ext>
              </a:extLst>
            </p:cNvPr>
            <p:cNvSpPr txBox="1"/>
            <p:nvPr/>
          </p:nvSpPr>
          <p:spPr>
            <a:xfrm>
              <a:off x="-198546" y="1943079"/>
              <a:ext cx="8338974" cy="3432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f</a:t>
              </a: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iệt Nam có nhiều danh lam thắng cảnh.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E3A278-704C-4966-AE12-93D49A1F0F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612503" y="2408412"/>
            <a:ext cx="1285250" cy="162015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A807905-0CEC-4687-892A-403514CA36A0}"/>
              </a:ext>
            </a:extLst>
          </p:cNvPr>
          <p:cNvGrpSpPr/>
          <p:nvPr/>
        </p:nvGrpSpPr>
        <p:grpSpPr>
          <a:xfrm>
            <a:off x="2740846" y="2275335"/>
            <a:ext cx="8044922" cy="1273084"/>
            <a:chOff x="1960717" y="-1009206"/>
            <a:chExt cx="5080021" cy="1757031"/>
          </a:xfrm>
        </p:grpSpPr>
        <p:sp>
          <p:nvSpPr>
            <p:cNvPr id="17" name="Text Box 1736">
              <a:extLst>
                <a:ext uri="{FF2B5EF4-FFF2-40B4-BE49-F238E27FC236}">
                  <a16:creationId xmlns:a16="http://schemas.microsoft.com/office/drawing/2014/main" id="{9CB691AF-8E67-4F09-A9EC-9CB2B48ACB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6661" y="-595931"/>
              <a:ext cx="4854077" cy="764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000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000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trên</a:t>
              </a: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000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 con </a:t>
              </a:r>
              <a:r>
                <a:rPr lang="en-US" altLang="en-US" sz="3000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biết</a:t>
              </a: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000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điều</a:t>
              </a: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000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gì</a:t>
              </a: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? </a:t>
              </a:r>
              <a:endParaRPr lang="en-US" altLang="en-US" sz="3000" dirty="0"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Cloud Callout 11">
              <a:extLst>
                <a:ext uri="{FF2B5EF4-FFF2-40B4-BE49-F238E27FC236}">
                  <a16:creationId xmlns:a16="http://schemas.microsoft.com/office/drawing/2014/main" id="{40AE60D1-73D2-4926-B553-B190C7837415}"/>
                </a:ext>
              </a:extLst>
            </p:cNvPr>
            <p:cNvSpPr/>
            <p:nvPr/>
          </p:nvSpPr>
          <p:spPr>
            <a:xfrm>
              <a:off x="1960717" y="-1009206"/>
              <a:ext cx="4545106" cy="1757031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85CDAB1-7233-48FD-8AF3-96ACAF131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05" y="4028564"/>
            <a:ext cx="2067646" cy="2054132"/>
          </a:xfrm>
          <a:prstGeom prst="rect">
            <a:avLst/>
          </a:prstGeom>
        </p:spPr>
      </p:pic>
      <p:sp>
        <p:nvSpPr>
          <p:cNvPr id="20" name="Text Box 1736">
            <a:extLst>
              <a:ext uri="{FF2B5EF4-FFF2-40B4-BE49-F238E27FC236}">
                <a16:creationId xmlns:a16="http://schemas.microsoft.com/office/drawing/2014/main" id="{E9B2FFC6-51DA-4658-8D40-5FD4F364B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753" y="4696333"/>
            <a:ext cx="1092275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sz="3000" dirty="0" err="1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3000" dirty="0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3000" dirty="0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lang="en-US" sz="3000" dirty="0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Nam </a:t>
            </a:r>
            <a:r>
              <a:rPr lang="en-US" sz="3000" dirty="0" err="1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000" dirty="0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000" dirty="0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3000" dirty="0" err="1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000" dirty="0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000" dirty="0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cảnh</a:t>
            </a:r>
            <a:r>
              <a:rPr lang="en-US" sz="3000" dirty="0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3000" dirty="0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vi-VN" sz="3000" dirty="0">
              <a:solidFill>
                <a:srgbClr val="000099"/>
              </a:solidFill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64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5221050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301</Words>
  <Application>Microsoft Office PowerPoint</Application>
  <PresentationFormat>Widescreen</PresentationFormat>
  <Paragraphs>39</Paragraphs>
  <Slides>12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</vt:lpstr>
      <vt:lpstr>Arial Rounded MT Bold</vt:lpstr>
      <vt:lpstr>Arial-Rounded</vt:lpstr>
      <vt:lpstr>Calibri</vt:lpstr>
      <vt:lpstr>Calibri Light</vt:lpstr>
      <vt:lpstr>等线</vt:lpstr>
      <vt:lpstr>HP001 4 hàng</vt:lpstr>
      <vt:lpstr>HP001 4 hang 1 ô ly</vt:lpstr>
      <vt:lpstr>HP001 4H</vt:lpstr>
      <vt:lpstr>HP001 5 hàng</vt:lpstr>
      <vt:lpstr>Times New Roman</vt:lpstr>
      <vt:lpstr>Office Theme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116</cp:revision>
  <dcterms:created xsi:type="dcterms:W3CDTF">2021-06-23T00:56:23Z</dcterms:created>
  <dcterms:modified xsi:type="dcterms:W3CDTF">2022-05-02T10:43:50Z</dcterms:modified>
</cp:coreProperties>
</file>