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 id="2147483946" r:id="rId2"/>
  </p:sldMasterIdLst>
  <p:sldIdLst>
    <p:sldId id="507" r:id="rId3"/>
    <p:sldId id="449" r:id="rId4"/>
    <p:sldId id="373" r:id="rId5"/>
    <p:sldId id="499" r:id="rId6"/>
    <p:sldId id="458" r:id="rId7"/>
    <p:sldId id="500" r:id="rId8"/>
    <p:sldId id="501" r:id="rId9"/>
    <p:sldId id="487" r:id="rId10"/>
    <p:sldId id="488" r:id="rId11"/>
    <p:sldId id="490" r:id="rId12"/>
    <p:sldId id="481" r:id="rId13"/>
    <p:sldId id="491" r:id="rId14"/>
    <p:sldId id="483" r:id="rId15"/>
    <p:sldId id="503" r:id="rId16"/>
    <p:sldId id="453" r:id="rId17"/>
    <p:sldId id="505" r:id="rId18"/>
  </p:sldIdLst>
  <p:sldSz cx="12161838"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66"/>
    <a:srgbClr val="3333CC"/>
    <a:srgbClr val="008000"/>
    <a:srgbClr val="CCECFF"/>
    <a:srgbClr val="FFFF66"/>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9" d="100"/>
          <a:sy n="69" d="100"/>
        </p:scale>
        <p:origin x="762" y="48"/>
      </p:cViewPr>
      <p:guideLst>
        <p:guide orient="horz" pos="2160"/>
        <p:guide pos="3831"/>
      </p:guideLst>
    </p:cSldViewPr>
  </p:slideViewPr>
  <p:notesTextViewPr>
    <p:cViewPr>
      <p:scale>
        <a:sx n="100" d="100"/>
        <a:sy n="100" d="100"/>
      </p:scale>
      <p:origin x="0" y="0"/>
    </p:cViewPr>
  </p:notesTextViewPr>
  <p:sorterViewPr>
    <p:cViewPr>
      <p:scale>
        <a:sx n="66" d="100"/>
        <a:sy n="66" d="100"/>
      </p:scale>
      <p:origin x="0" y="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5"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6" name="Nơi giữ chỗ cho Số hiệu Bản chiếu 5">
            <a:extLst/>
          </p:cNvPr>
          <p:cNvSpPr>
            <a:spLocks noGrp="1"/>
          </p:cNvSpPr>
          <p:nvPr>
            <p:ph type="sldNum" sz="quarter" idx="12"/>
          </p:nvPr>
        </p:nvSpPr>
        <p:spPr/>
        <p:txBody>
          <a:bodyPr/>
          <a:lstStyle>
            <a:lvl1pPr>
              <a:defRPr/>
            </a:lvl1pPr>
          </a:lstStyle>
          <a:p>
            <a:fld id="{72A1480E-11C4-472D-8003-C1FBA443E933}" type="slidenum">
              <a:rPr lang="en-US" altLang="en-US"/>
              <a:pPr/>
              <a:t>‹#›</a:t>
            </a:fld>
            <a:endParaRPr lang="en-US" altLang="en-US"/>
          </a:p>
        </p:txBody>
      </p:sp>
    </p:spTree>
    <p:extLst>
      <p:ext uri="{BB962C8B-B14F-4D97-AF65-F5344CB8AC3E}">
        <p14:creationId xmlns:p14="http://schemas.microsoft.com/office/powerpoint/2010/main" val="3345476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5"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6" name="Nơi giữ chỗ cho Số hiệu Bản chiếu 5">
            <a:extLst/>
          </p:cNvPr>
          <p:cNvSpPr>
            <a:spLocks noGrp="1"/>
          </p:cNvSpPr>
          <p:nvPr>
            <p:ph type="sldNum" sz="quarter" idx="12"/>
          </p:nvPr>
        </p:nvSpPr>
        <p:spPr/>
        <p:txBody>
          <a:bodyPr/>
          <a:lstStyle>
            <a:lvl1pPr>
              <a:defRPr/>
            </a:lvl1pPr>
          </a:lstStyle>
          <a:p>
            <a:fld id="{66B74735-E310-49EA-B9C2-D7E6B005B143}" type="slidenum">
              <a:rPr lang="en-US" altLang="en-US"/>
              <a:pPr/>
              <a:t>‹#›</a:t>
            </a:fld>
            <a:endParaRPr lang="en-US" altLang="en-US"/>
          </a:p>
        </p:txBody>
      </p:sp>
    </p:spTree>
    <p:extLst>
      <p:ext uri="{BB962C8B-B14F-4D97-AF65-F5344CB8AC3E}">
        <p14:creationId xmlns:p14="http://schemas.microsoft.com/office/powerpoint/2010/main" val="3825899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5"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6" name="Nơi giữ chỗ cho Số hiệu Bản chiếu 5">
            <a:extLst/>
          </p:cNvPr>
          <p:cNvSpPr>
            <a:spLocks noGrp="1"/>
          </p:cNvSpPr>
          <p:nvPr>
            <p:ph type="sldNum" sz="quarter" idx="12"/>
          </p:nvPr>
        </p:nvSpPr>
        <p:spPr/>
        <p:txBody>
          <a:bodyPr/>
          <a:lstStyle>
            <a:lvl1pPr>
              <a:defRPr/>
            </a:lvl1pPr>
          </a:lstStyle>
          <a:p>
            <a:fld id="{1F974B3E-5EA2-44E9-93ED-E0BD5B03B16B}" type="slidenum">
              <a:rPr lang="en-US" altLang="en-US"/>
              <a:pPr/>
              <a:t>‹#›</a:t>
            </a:fld>
            <a:endParaRPr lang="en-US" altLang="en-US"/>
          </a:p>
        </p:txBody>
      </p:sp>
    </p:spTree>
    <p:extLst>
      <p:ext uri="{BB962C8B-B14F-4D97-AF65-F5344CB8AC3E}">
        <p14:creationId xmlns:p14="http://schemas.microsoft.com/office/powerpoint/2010/main" val="1288831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353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0028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9786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9572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5198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3862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850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088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5"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6" name="Nơi giữ chỗ cho Số hiệu Bản chiếu 5">
            <a:extLst/>
          </p:cNvPr>
          <p:cNvSpPr>
            <a:spLocks noGrp="1"/>
          </p:cNvSpPr>
          <p:nvPr>
            <p:ph type="sldNum" sz="quarter" idx="12"/>
          </p:nvPr>
        </p:nvSpPr>
        <p:spPr/>
        <p:txBody>
          <a:bodyPr/>
          <a:lstStyle>
            <a:lvl1pPr>
              <a:defRPr/>
            </a:lvl1pPr>
          </a:lstStyle>
          <a:p>
            <a:fld id="{883EBB45-3978-4640-BC72-60ACF0DB5515}" type="slidenum">
              <a:rPr lang="en-US" altLang="en-US"/>
              <a:pPr/>
              <a:t>‹#›</a:t>
            </a:fld>
            <a:endParaRPr lang="en-US" altLang="en-US"/>
          </a:p>
        </p:txBody>
      </p:sp>
    </p:spTree>
    <p:extLst>
      <p:ext uri="{BB962C8B-B14F-4D97-AF65-F5344CB8AC3E}">
        <p14:creationId xmlns:p14="http://schemas.microsoft.com/office/powerpoint/2010/main" val="1439154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7718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3182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7332" y="274639"/>
            <a:ext cx="273641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8092" y="274639"/>
            <a:ext cx="800654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05/04/2023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803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5"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6" name="Nơi giữ chỗ cho Số hiệu Bản chiếu 5">
            <a:extLst/>
          </p:cNvPr>
          <p:cNvSpPr>
            <a:spLocks noGrp="1"/>
          </p:cNvSpPr>
          <p:nvPr>
            <p:ph type="sldNum" sz="quarter" idx="12"/>
          </p:nvPr>
        </p:nvSpPr>
        <p:spPr/>
        <p:txBody>
          <a:bodyPr/>
          <a:lstStyle>
            <a:lvl1pPr>
              <a:defRPr/>
            </a:lvl1pPr>
          </a:lstStyle>
          <a:p>
            <a:fld id="{3475B185-5D94-4B67-AF60-F81A1745F4D6}" type="slidenum">
              <a:rPr lang="en-US" altLang="en-US"/>
              <a:pPr/>
              <a:t>‹#›</a:t>
            </a:fld>
            <a:endParaRPr lang="en-US" altLang="en-US"/>
          </a:p>
        </p:txBody>
      </p:sp>
    </p:spTree>
    <p:extLst>
      <p:ext uri="{BB962C8B-B14F-4D97-AF65-F5344CB8AC3E}">
        <p14:creationId xmlns:p14="http://schemas.microsoft.com/office/powerpoint/2010/main" val="137456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6"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7" name="Nơi giữ chỗ cho Số hiệu Bản chiếu 5">
            <a:extLst/>
          </p:cNvPr>
          <p:cNvSpPr>
            <a:spLocks noGrp="1"/>
          </p:cNvSpPr>
          <p:nvPr>
            <p:ph type="sldNum" sz="quarter" idx="12"/>
          </p:nvPr>
        </p:nvSpPr>
        <p:spPr/>
        <p:txBody>
          <a:bodyPr/>
          <a:lstStyle>
            <a:lvl1pPr>
              <a:defRPr/>
            </a:lvl1pPr>
          </a:lstStyle>
          <a:p>
            <a:fld id="{5A5A7076-7028-4441-8B26-462DA434F426}" type="slidenum">
              <a:rPr lang="en-US" altLang="en-US"/>
              <a:pPr/>
              <a:t>‹#›</a:t>
            </a:fld>
            <a:endParaRPr lang="en-US" altLang="en-US"/>
          </a:p>
        </p:txBody>
      </p:sp>
    </p:spTree>
    <p:extLst>
      <p:ext uri="{BB962C8B-B14F-4D97-AF65-F5344CB8AC3E}">
        <p14:creationId xmlns:p14="http://schemas.microsoft.com/office/powerpoint/2010/main" val="338830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8"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9" name="Nơi giữ chỗ cho Số hiệu Bản chiếu 5">
            <a:extLst/>
          </p:cNvPr>
          <p:cNvSpPr>
            <a:spLocks noGrp="1"/>
          </p:cNvSpPr>
          <p:nvPr>
            <p:ph type="sldNum" sz="quarter" idx="12"/>
          </p:nvPr>
        </p:nvSpPr>
        <p:spPr/>
        <p:txBody>
          <a:bodyPr/>
          <a:lstStyle>
            <a:lvl1pPr>
              <a:defRPr/>
            </a:lvl1pPr>
          </a:lstStyle>
          <a:p>
            <a:fld id="{7849634D-50A2-4170-9D62-02A09129025F}" type="slidenum">
              <a:rPr lang="en-US" altLang="en-US"/>
              <a:pPr/>
              <a:t>‹#›</a:t>
            </a:fld>
            <a:endParaRPr lang="en-US" altLang="en-US"/>
          </a:p>
        </p:txBody>
      </p:sp>
    </p:spTree>
    <p:extLst>
      <p:ext uri="{BB962C8B-B14F-4D97-AF65-F5344CB8AC3E}">
        <p14:creationId xmlns:p14="http://schemas.microsoft.com/office/powerpoint/2010/main" val="116381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4"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5" name="Nơi giữ chỗ cho Số hiệu Bản chiếu 5">
            <a:extLst/>
          </p:cNvPr>
          <p:cNvSpPr>
            <a:spLocks noGrp="1"/>
          </p:cNvSpPr>
          <p:nvPr>
            <p:ph type="sldNum" sz="quarter" idx="12"/>
          </p:nvPr>
        </p:nvSpPr>
        <p:spPr/>
        <p:txBody>
          <a:bodyPr/>
          <a:lstStyle>
            <a:lvl1pPr>
              <a:defRPr/>
            </a:lvl1pPr>
          </a:lstStyle>
          <a:p>
            <a:fld id="{270EDBD6-28B2-40EE-9165-85078D746A19}" type="slidenum">
              <a:rPr lang="en-US" altLang="en-US"/>
              <a:pPr/>
              <a:t>‹#›</a:t>
            </a:fld>
            <a:endParaRPr lang="en-US" altLang="en-US"/>
          </a:p>
        </p:txBody>
      </p:sp>
    </p:spTree>
    <p:extLst>
      <p:ext uri="{BB962C8B-B14F-4D97-AF65-F5344CB8AC3E}">
        <p14:creationId xmlns:p14="http://schemas.microsoft.com/office/powerpoint/2010/main" val="97818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3"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4" name="Nơi giữ chỗ cho Số hiệu Bản chiếu 5">
            <a:extLst/>
          </p:cNvPr>
          <p:cNvSpPr>
            <a:spLocks noGrp="1"/>
          </p:cNvSpPr>
          <p:nvPr>
            <p:ph type="sldNum" sz="quarter" idx="12"/>
          </p:nvPr>
        </p:nvSpPr>
        <p:spPr/>
        <p:txBody>
          <a:bodyPr/>
          <a:lstStyle>
            <a:lvl1pPr>
              <a:defRPr/>
            </a:lvl1pPr>
          </a:lstStyle>
          <a:p>
            <a:fld id="{36684F89-5AB9-4541-A0D6-1B6C828737B9}" type="slidenum">
              <a:rPr lang="en-US" altLang="en-US"/>
              <a:pPr/>
              <a:t>‹#›</a:t>
            </a:fld>
            <a:endParaRPr lang="en-US" altLang="en-US"/>
          </a:p>
        </p:txBody>
      </p:sp>
    </p:spTree>
    <p:extLst>
      <p:ext uri="{BB962C8B-B14F-4D97-AF65-F5344CB8AC3E}">
        <p14:creationId xmlns:p14="http://schemas.microsoft.com/office/powerpoint/2010/main" val="29631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6"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7" name="Nơi giữ chỗ cho Số hiệu Bản chiếu 5">
            <a:extLst/>
          </p:cNvPr>
          <p:cNvSpPr>
            <a:spLocks noGrp="1"/>
          </p:cNvSpPr>
          <p:nvPr>
            <p:ph type="sldNum" sz="quarter" idx="12"/>
          </p:nvPr>
        </p:nvSpPr>
        <p:spPr/>
        <p:txBody>
          <a:bodyPr/>
          <a:lstStyle>
            <a:lvl1pPr>
              <a:defRPr/>
            </a:lvl1pPr>
          </a:lstStyle>
          <a:p>
            <a:fld id="{858FC6F7-45E7-46F0-9D10-990326CDB704}" type="slidenum">
              <a:rPr lang="en-US" altLang="en-US"/>
              <a:pPr/>
              <a:t>‹#›</a:t>
            </a:fld>
            <a:endParaRPr lang="en-US" altLang="en-US"/>
          </a:p>
        </p:txBody>
      </p:sp>
    </p:spTree>
    <p:extLst>
      <p:ext uri="{BB962C8B-B14F-4D97-AF65-F5344CB8AC3E}">
        <p14:creationId xmlns:p14="http://schemas.microsoft.com/office/powerpoint/2010/main" val="257994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3">
            <a:extLst/>
          </p:cNvPr>
          <p:cNvSpPr>
            <a:spLocks noGrp="1"/>
          </p:cNvSpPr>
          <p:nvPr>
            <p:ph type="dt" sz="half" idx="10"/>
          </p:nvPr>
        </p:nvSpPr>
        <p:spPr/>
        <p:txBody>
          <a:bodyPr/>
          <a:lstStyle>
            <a:lvl1pPr>
              <a:defRPr/>
            </a:lvl1pPr>
          </a:lstStyle>
          <a:p>
            <a:pPr>
              <a:defRPr/>
            </a:pPr>
            <a:endParaRPr lang="en-US" altLang="en-US"/>
          </a:p>
        </p:txBody>
      </p:sp>
      <p:sp>
        <p:nvSpPr>
          <p:cNvPr id="6" name="Nơi giữ chỗ cho Chân trang 4">
            <a:extLst/>
          </p:cNvPr>
          <p:cNvSpPr>
            <a:spLocks noGrp="1"/>
          </p:cNvSpPr>
          <p:nvPr>
            <p:ph type="ftr" sz="quarter" idx="11"/>
          </p:nvPr>
        </p:nvSpPr>
        <p:spPr/>
        <p:txBody>
          <a:bodyPr/>
          <a:lstStyle>
            <a:lvl1pPr>
              <a:defRPr/>
            </a:lvl1pPr>
          </a:lstStyle>
          <a:p>
            <a:pPr>
              <a:defRPr/>
            </a:pPr>
            <a:endParaRPr lang="en-US" altLang="en-US"/>
          </a:p>
        </p:txBody>
      </p:sp>
      <p:sp>
        <p:nvSpPr>
          <p:cNvPr id="7" name="Nơi giữ chỗ cho Số hiệu Bản chiếu 5">
            <a:extLst/>
          </p:cNvPr>
          <p:cNvSpPr>
            <a:spLocks noGrp="1"/>
          </p:cNvSpPr>
          <p:nvPr>
            <p:ph type="sldNum" sz="quarter" idx="12"/>
          </p:nvPr>
        </p:nvSpPr>
        <p:spPr/>
        <p:txBody>
          <a:bodyPr/>
          <a:lstStyle>
            <a:lvl1pPr>
              <a:defRPr/>
            </a:lvl1pPr>
          </a:lstStyle>
          <a:p>
            <a:fld id="{5F2174F4-68DE-4147-B786-F9CED5ECECF9}" type="slidenum">
              <a:rPr lang="en-US" altLang="en-US"/>
              <a:pPr/>
              <a:t>‹#›</a:t>
            </a:fld>
            <a:endParaRPr lang="en-US" altLang="en-US"/>
          </a:p>
        </p:txBody>
      </p:sp>
    </p:spTree>
    <p:extLst>
      <p:ext uri="{BB962C8B-B14F-4D97-AF65-F5344CB8AC3E}">
        <p14:creationId xmlns:p14="http://schemas.microsoft.com/office/powerpoint/2010/main" val="96927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8013" y="274638"/>
            <a:ext cx="109458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1027" name="Nơi giữ chỗ cho Văn bản 2"/>
          <p:cNvSpPr>
            <a:spLocks noGrp="1"/>
          </p:cNvSpPr>
          <p:nvPr>
            <p:ph type="body" idx="1"/>
          </p:nvPr>
        </p:nvSpPr>
        <p:spPr bwMode="auto">
          <a:xfrm>
            <a:off x="608013" y="1600200"/>
            <a:ext cx="109458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a:extLst/>
          </p:cNvPr>
          <p:cNvSpPr>
            <a:spLocks noGrp="1"/>
          </p:cNvSpPr>
          <p:nvPr>
            <p:ph type="dt" sz="half" idx="2"/>
          </p:nvPr>
        </p:nvSpPr>
        <p:spPr>
          <a:xfrm>
            <a:off x="608013" y="6356350"/>
            <a:ext cx="28384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endParaRPr lang="en-US" altLang="en-US"/>
          </a:p>
        </p:txBody>
      </p:sp>
      <p:sp>
        <p:nvSpPr>
          <p:cNvPr id="5" name="Nơi giữ chỗ cho Chân trang 4">
            <a:extLst/>
          </p:cNvPr>
          <p:cNvSpPr>
            <a:spLocks noGrp="1"/>
          </p:cNvSpPr>
          <p:nvPr>
            <p:ph type="ftr" sz="quarter" idx="3"/>
          </p:nvPr>
        </p:nvSpPr>
        <p:spPr>
          <a:xfrm>
            <a:off x="4156075" y="6356350"/>
            <a:ext cx="3849688"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smtClean="0">
                <a:solidFill>
                  <a:srgbClr val="898989"/>
                </a:solidFill>
              </a:defRPr>
            </a:lvl1pPr>
          </a:lstStyle>
          <a:p>
            <a:pPr>
              <a:defRPr/>
            </a:pPr>
            <a:endParaRPr lang="en-US" altLang="en-US"/>
          </a:p>
        </p:txBody>
      </p:sp>
      <p:sp>
        <p:nvSpPr>
          <p:cNvPr id="6" name="Nơi giữ chỗ cho Số hiệu Bản chiếu 5">
            <a:extLst/>
          </p:cNvPr>
          <p:cNvSpPr>
            <a:spLocks noGrp="1"/>
          </p:cNvSpPr>
          <p:nvPr>
            <p:ph type="sldNum" sz="quarter" idx="4"/>
          </p:nvPr>
        </p:nvSpPr>
        <p:spPr>
          <a:xfrm>
            <a:off x="8715375" y="6356350"/>
            <a:ext cx="283845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3D7CA34-F6E3-4F8B-9D14-239B4FDC407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05/04/2023</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186358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7.jpeg"/><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WordArt 19"/>
          <p:cNvSpPr>
            <a:spLocks noChangeArrowheads="1" noChangeShapeType="1" noTextEdit="1"/>
          </p:cNvSpPr>
          <p:nvPr/>
        </p:nvSpPr>
        <p:spPr bwMode="auto">
          <a:xfrm>
            <a:off x="1889919" y="381000"/>
            <a:ext cx="8534400" cy="914400"/>
          </a:xfrm>
          <a:prstGeom prst="rect">
            <a:avLst/>
          </a:prstGeom>
        </p:spPr>
        <p:txBody>
          <a:bodyPr wrap="none" fromWordArt="1">
            <a:prstTxWarp prst="textPlain">
              <a:avLst>
                <a:gd name="adj" fmla="val 50000"/>
              </a:avLst>
            </a:prstTxWarp>
          </a:bodyPr>
          <a:lstStyle/>
          <a:p>
            <a:r>
              <a:rPr lang="vi-VN"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TRƯỜNG TIỂU HỌC </a:t>
            </a:r>
            <a:r>
              <a:rPr lang="en-US" kern="10" dirty="0" smtClean="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ÁI MỘ A</a:t>
            </a:r>
            <a:endParaRPr lang="vi-VN"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grpSp>
        <p:nvGrpSpPr>
          <p:cNvPr id="2" name="Group 5"/>
          <p:cNvGrpSpPr>
            <a:grpSpLocks/>
          </p:cNvGrpSpPr>
          <p:nvPr/>
        </p:nvGrpSpPr>
        <p:grpSpPr bwMode="auto">
          <a:xfrm>
            <a:off x="1508919" y="0"/>
            <a:ext cx="9144000" cy="6858000"/>
            <a:chOff x="8" y="0"/>
            <a:chExt cx="5760" cy="4320"/>
          </a:xfrm>
        </p:grpSpPr>
        <p:pic>
          <p:nvPicPr>
            <p:cNvPr id="3079"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3080"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3" name="Group 8"/>
            <p:cNvGrpSpPr>
              <a:grpSpLocks/>
            </p:cNvGrpSpPr>
            <p:nvPr/>
          </p:nvGrpSpPr>
          <p:grpSpPr bwMode="auto">
            <a:xfrm>
              <a:off x="8" y="0"/>
              <a:ext cx="5760" cy="4320"/>
              <a:chOff x="672" y="0"/>
              <a:chExt cx="5760" cy="4320"/>
            </a:xfrm>
          </p:grpSpPr>
          <p:pic>
            <p:nvPicPr>
              <p:cNvPr id="3082"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083"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084"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3085"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
        <p:nvSpPr>
          <p:cNvPr id="14" name="WordArt 5"/>
          <p:cNvSpPr>
            <a:spLocks noChangeArrowheads="1" noChangeShapeType="1" noTextEdit="1"/>
          </p:cNvSpPr>
          <p:nvPr/>
        </p:nvSpPr>
        <p:spPr bwMode="auto">
          <a:xfrm>
            <a:off x="3413920" y="2103438"/>
            <a:ext cx="5180013" cy="715962"/>
          </a:xfrm>
          <a:prstGeom prst="rect">
            <a:avLst/>
          </a:prstGeom>
        </p:spPr>
        <p:txBody>
          <a:bodyPr wrap="none" fromWordArt="1">
            <a:prstTxWarp prst="textPlain">
              <a:avLst>
                <a:gd name="adj" fmla="val 50000"/>
              </a:avLst>
            </a:prstTxWarp>
          </a:bodyPr>
          <a:lstStyle/>
          <a:p>
            <a:pPr algn="ctr"/>
            <a:r>
              <a:rPr lang="en-US"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Tập</a:t>
            </a: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kern="10" dirty="0" err="1"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đọc</a:t>
            </a: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kern="10" dirty="0" err="1">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Lớp</a:t>
            </a:r>
            <a:r>
              <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 </a:t>
            </a:r>
            <a:r>
              <a:rPr lang="en-US"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4</a:t>
            </a:r>
            <a:endParaRPr lang="en-US"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
        <p:nvSpPr>
          <p:cNvPr id="15" name="WordArt 11"/>
          <p:cNvSpPr>
            <a:spLocks noChangeArrowheads="1" noChangeShapeType="1" noTextEdit="1"/>
          </p:cNvSpPr>
          <p:nvPr/>
        </p:nvSpPr>
        <p:spPr bwMode="auto">
          <a:xfrm>
            <a:off x="1697832" y="3277920"/>
            <a:ext cx="8888412" cy="1917729"/>
          </a:xfrm>
          <a:prstGeom prst="rect">
            <a:avLst/>
          </a:prstGeom>
        </p:spPr>
        <p:txBody>
          <a:bodyPr wrap="none" fromWordArt="1">
            <a:prstTxWarp prst="textPlain">
              <a:avLst>
                <a:gd name="adj" fmla="val 47374"/>
              </a:avLst>
            </a:prstTxWarp>
          </a:bodyPr>
          <a:lstStyle/>
          <a:p>
            <a:pPr algn="ctr"/>
            <a:r>
              <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BÀI: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Vương </a:t>
            </a:r>
            <a:r>
              <a:rPr lang="vi-VN"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quốc vắng nụ </a:t>
            </a:r>
            <a:r>
              <a:rPr lang="vi-VN"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cười</a:t>
            </a:r>
            <a:endParaRPr lang="en-US" b="1" kern="10" dirty="0" smtClean="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10666708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067"/>
                                        </p:tgtEl>
                                        <p:attrNameLst>
                                          <p:attrName>style.visibility</p:attrName>
                                        </p:attrNameLst>
                                      </p:cBhvr>
                                      <p:to>
                                        <p:strVal val="visible"/>
                                      </p:to>
                                    </p:set>
                                    <p:anim calcmode="lin" valueType="num">
                                      <p:cBhvr additive="base">
                                        <p:cTn id="7" dur="3000" fill="hold"/>
                                        <p:tgtEl>
                                          <p:spTgt spid="2067"/>
                                        </p:tgtEl>
                                        <p:attrNameLst>
                                          <p:attrName>ppt_x</p:attrName>
                                        </p:attrNameLst>
                                      </p:cBhvr>
                                      <p:tavLst>
                                        <p:tav tm="0">
                                          <p:val>
                                            <p:strVal val="0-#ppt_w/2"/>
                                          </p:val>
                                        </p:tav>
                                        <p:tav tm="100000">
                                          <p:val>
                                            <p:strVal val="#ppt_x"/>
                                          </p:val>
                                        </p:tav>
                                      </p:tavLst>
                                    </p:anim>
                                    <p:anim calcmode="lin" valueType="num">
                                      <p:cBhvr additive="base">
                                        <p:cTn id="8" dur="3000" fill="hold"/>
                                        <p:tgtEl>
                                          <p:spTgt spid="2067"/>
                                        </p:tgtEl>
                                        <p:attrNameLst>
                                          <p:attrName>ppt_y</p:attrName>
                                        </p:attrNameLst>
                                      </p:cBhvr>
                                      <p:tavLst>
                                        <p:tav tm="0">
                                          <p:val>
                                            <p:strVal val="#ppt_y"/>
                                          </p:val>
                                        </p:tav>
                                        <p:tav tm="100000">
                                          <p:val>
                                            <p:strVal val="#ppt_y"/>
                                          </p:val>
                                        </p:tav>
                                      </p:tavLst>
                                    </p:anim>
                                  </p:childTnLst>
                                </p:cTn>
                              </p:par>
                              <p:par>
                                <p:cTn id="9" presetID="23" presetClass="entr" presetSubtype="16" repeatCount="indefinite"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3000" fill="hold"/>
                                        <p:tgtEl>
                                          <p:spTgt spid="14"/>
                                        </p:tgtEl>
                                        <p:attrNameLst>
                                          <p:attrName>ppt_w</p:attrName>
                                        </p:attrNameLst>
                                      </p:cBhvr>
                                      <p:tavLst>
                                        <p:tav tm="0">
                                          <p:val>
                                            <p:fltVal val="0"/>
                                          </p:val>
                                        </p:tav>
                                        <p:tav tm="100000">
                                          <p:val>
                                            <p:strVal val="#ppt_w"/>
                                          </p:val>
                                        </p:tav>
                                      </p:tavLst>
                                    </p:anim>
                                    <p:anim calcmode="lin" valueType="num">
                                      <p:cBhvr>
                                        <p:cTn id="12" dur="3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0" y="0"/>
            <a:ext cx="12161838" cy="709613"/>
          </a:xfrm>
          <a:prstGeom prst="rect">
            <a:avLst/>
          </a:prstGeom>
          <a:solidFill>
            <a:schemeClr val="bg1"/>
          </a:solidFill>
          <a:ln w="38100" cmpd="dbl">
            <a:solidFill>
              <a:srgbClr val="000000"/>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3800" b="1">
                <a:solidFill>
                  <a:srgbClr val="0000FF"/>
                </a:solidFill>
                <a:latin typeface="Times New Roman" pitchFamily="18" charset="0"/>
                <a:cs typeface="Times New Roman" pitchFamily="18" charset="0"/>
              </a:rPr>
              <a:t>+ </a:t>
            </a:r>
            <a:r>
              <a:rPr lang="vi-VN" altLang="en-US" sz="3800" b="1">
                <a:solidFill>
                  <a:srgbClr val="0000FF"/>
                </a:solidFill>
                <a:latin typeface="Times New Roman" pitchFamily="18" charset="0"/>
                <a:cs typeface="Times New Roman" pitchFamily="18" charset="0"/>
              </a:rPr>
              <a:t>Kết quả khi v</a:t>
            </a:r>
            <a:r>
              <a:rPr lang="en-US" altLang="en-US" sz="3800" b="1">
                <a:solidFill>
                  <a:srgbClr val="0000FF"/>
                </a:solidFill>
                <a:latin typeface="Times New Roman" pitchFamily="18" charset="0"/>
                <a:cs typeface="Times New Roman" pitchFamily="18" charset="0"/>
              </a:rPr>
              <a:t>ị</a:t>
            </a:r>
            <a:r>
              <a:rPr lang="vi-VN" altLang="en-US" sz="3800" b="1">
                <a:solidFill>
                  <a:srgbClr val="0000FF"/>
                </a:solidFill>
                <a:latin typeface="Times New Roman" pitchFamily="18" charset="0"/>
                <a:cs typeface="Times New Roman" pitchFamily="18" charset="0"/>
              </a:rPr>
              <a:t> đại thần đi du học ra sao? </a:t>
            </a:r>
            <a:r>
              <a:rPr lang="en-US" altLang="en-US" sz="3800" b="1">
                <a:solidFill>
                  <a:srgbClr val="0000FF"/>
                </a:solidFill>
                <a:latin typeface="Times New Roman" pitchFamily="18" charset="0"/>
                <a:cs typeface="Times New Roman" pitchFamily="18" charset="0"/>
              </a:rPr>
              <a:t>                                                    </a:t>
            </a:r>
          </a:p>
        </p:txBody>
      </p:sp>
      <p:sp>
        <p:nvSpPr>
          <p:cNvPr id="147460" name="Text Box 3"/>
          <p:cNvSpPr txBox="1">
            <a:spLocks noChangeArrowheads="1"/>
          </p:cNvSpPr>
          <p:nvPr/>
        </p:nvSpPr>
        <p:spPr bwMode="auto">
          <a:xfrm>
            <a:off x="203200" y="762000"/>
            <a:ext cx="119586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3600" b="1">
                <a:solidFill>
                  <a:srgbClr val="FF0000"/>
                </a:solidFill>
                <a:latin typeface="Times New Roman" pitchFamily="18" charset="0"/>
                <a:cs typeface="Times New Roman" pitchFamily="18" charset="0"/>
              </a:rPr>
              <a:t>    </a:t>
            </a:r>
            <a:r>
              <a:rPr lang="vi-VN" altLang="en-US" sz="4000" b="1">
                <a:latin typeface="Times New Roman" pitchFamily="18" charset="0"/>
                <a:cs typeface="Times New Roman" pitchFamily="18" charset="0"/>
              </a:rPr>
              <a:t>Sau một năm, v</a:t>
            </a:r>
            <a:r>
              <a:rPr lang="en-US" altLang="en-US" sz="4000" b="1">
                <a:latin typeface="Times New Roman" pitchFamily="18" charset="0"/>
                <a:cs typeface="Times New Roman" pitchFamily="18" charset="0"/>
              </a:rPr>
              <a:t>ị</a:t>
            </a:r>
            <a:r>
              <a:rPr lang="vi-VN" altLang="en-US" sz="4000" b="1">
                <a:latin typeface="Times New Roman" pitchFamily="18" charset="0"/>
                <a:cs typeface="Times New Roman" pitchFamily="18" charset="0"/>
              </a:rPr>
              <a:t> đại thần trở về, xin chịu tội vì đã gắng hết sức nhưng học không vào. Các quan nghe vậy ỉu xìu, còn nhà vua thì thở dài. </a:t>
            </a:r>
            <a:r>
              <a:rPr lang="nl-NL" altLang="en-US" sz="4000" b="1">
                <a:latin typeface="Times New Roman" pitchFamily="18" charset="0"/>
                <a:cs typeface="Times New Roman" pitchFamily="18" charset="0"/>
              </a:rPr>
              <a:t>Không khí triều đình ảo não.</a:t>
            </a:r>
            <a:r>
              <a:rPr lang="en-US" altLang="en-US" sz="4000">
                <a:latin typeface="Times New Roman" pitchFamily="18" charset="0"/>
                <a:cs typeface="Times New Roman" pitchFamily="18" charset="0"/>
              </a:rPr>
              <a:t> </a:t>
            </a:r>
            <a:endParaRPr lang="en-US" altLang="en-US" sz="3600">
              <a:latin typeface="Times New Roman" pitchFamily="18" charset="0"/>
              <a:cs typeface="Times New Roman" pitchFamily="18" charset="0"/>
            </a:endParaRPr>
          </a:p>
        </p:txBody>
      </p:sp>
      <p:sp>
        <p:nvSpPr>
          <p:cNvPr id="11268" name="Rectangle 9"/>
          <p:cNvSpPr>
            <a:spLocks noChangeArrowheads="1"/>
          </p:cNvSpPr>
          <p:nvPr/>
        </p:nvSpPr>
        <p:spPr bwMode="auto">
          <a:xfrm>
            <a:off x="2838450" y="866775"/>
            <a:ext cx="81772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altLang="en-US" sz="44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7460"/>
                                        </p:tgtEl>
                                        <p:attrNameLst>
                                          <p:attrName>style.visibility</p:attrName>
                                        </p:attrNameLst>
                                      </p:cBhvr>
                                      <p:to>
                                        <p:strVal val="visible"/>
                                      </p:to>
                                    </p:set>
                                    <p:animEffect transition="in" filter="blinds(horizontal)">
                                      <p:cBhvr>
                                        <p:cTn id="7" dur="500"/>
                                        <p:tgtEl>
                                          <p:spTgt spid="147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9" descr="TAPDOC4_0012"/>
          <p:cNvPicPr>
            <a:picLocks noChangeAspect="1" noChangeArrowheads="1"/>
          </p:cNvPicPr>
          <p:nvPr/>
        </p:nvPicPr>
        <p:blipFill>
          <a:blip r:embed="rId2">
            <a:lum contrast="24000"/>
            <a:extLst>
              <a:ext uri="{28A0092B-C50C-407E-A947-70E740481C1C}">
                <a14:useLocalDpi xmlns:a14="http://schemas.microsoft.com/office/drawing/2010/main" val="0"/>
              </a:ext>
            </a:extLst>
          </a:blip>
          <a:srcRect/>
          <a:stretch>
            <a:fillRect/>
          </a:stretch>
        </p:blipFill>
        <p:spPr bwMode="auto">
          <a:xfrm>
            <a:off x="0" y="0"/>
            <a:ext cx="1216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WordArt 12"/>
          <p:cNvSpPr>
            <a:spLocks noChangeArrowheads="1" noChangeShapeType="1" noTextEdit="1"/>
          </p:cNvSpPr>
          <p:nvPr/>
        </p:nvSpPr>
        <p:spPr bwMode="auto">
          <a:xfrm>
            <a:off x="404813" y="76200"/>
            <a:ext cx="625475" cy="4572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a:cs typeface="Arial"/>
              </a:rPr>
              <a:t>z </a:t>
            </a:r>
          </a:p>
          <a:p>
            <a:pPr algn="ctr"/>
            <a:r>
              <a:rPr lang="en-US" sz="3600" kern="10">
                <a:ln w="9525">
                  <a:solidFill>
                    <a:srgbClr val="000000"/>
                  </a:solidFill>
                  <a:round/>
                  <a:headEnd/>
                  <a:tailEnd/>
                </a:ln>
                <a:solidFill>
                  <a:srgbClr val="FFFFFF"/>
                </a:solidFill>
                <a:latin typeface="Arial"/>
                <a:cs typeface="Arial"/>
              </a:rPr>
              <a:t>  z</a:t>
            </a:r>
          </a:p>
          <a:p>
            <a:pPr algn="ctr"/>
            <a:r>
              <a:rPr lang="en-US" sz="3600" kern="10">
                <a:ln w="9525">
                  <a:solidFill>
                    <a:srgbClr val="000000"/>
                  </a:solidFill>
                  <a:round/>
                  <a:headEnd/>
                  <a:tailEnd/>
                </a:ln>
                <a:solidFill>
                  <a:srgbClr val="FFFFFF"/>
                </a:solidFill>
                <a:latin typeface="Arial"/>
                <a:cs typeface="Arial"/>
              </a:rPr>
              <a:t>     z</a:t>
            </a:r>
          </a:p>
        </p:txBody>
      </p:sp>
      <p:pic>
        <p:nvPicPr>
          <p:cNvPr id="12292" name="Picture 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8900" y="76200"/>
            <a:ext cx="628650"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48"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8900" y="76200"/>
            <a:ext cx="6286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9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304800"/>
            <a:ext cx="704850"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0" name="Picture 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3" y="304800"/>
            <a:ext cx="70485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68900" y="3048000"/>
            <a:ext cx="49371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7" name="Picture 1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8900" y="2895600"/>
            <a:ext cx="2286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8" name="Picture 1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0" y="3105150"/>
            <a:ext cx="1635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9" name="Picture 1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2700" y="3048000"/>
            <a:ext cx="2159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0" name="Picture 1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53050" y="2819400"/>
            <a:ext cx="188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1" name="Picture 1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6550" y="3033713"/>
            <a:ext cx="227013"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013" y="5257800"/>
            <a:ext cx="4810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3" name="Picture 1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1213" y="5029200"/>
            <a:ext cx="1889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4" name="Picture 1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0263" y="5324475"/>
            <a:ext cx="163512"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5" name="Picture 1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44513" y="5257800"/>
            <a:ext cx="2159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6" name="Picture 1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8013" y="5105400"/>
            <a:ext cx="2159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7" name="Picture 1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8363" y="5253038"/>
            <a:ext cx="227012"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8" name="Picture 1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47413" y="4953000"/>
            <a:ext cx="481012"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09" name="Picture 1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249025" y="4724400"/>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0" name="Picture 1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268075" y="5019675"/>
            <a:ext cx="1651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1" name="Picture 1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983913" y="4953000"/>
            <a:ext cx="2159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2" name="Picture 12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047413" y="4800600"/>
            <a:ext cx="214312"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513" name="Picture 1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306175" y="4948238"/>
            <a:ext cx="2286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repeatCount="indefinite" fill="hold" nodeType="withEffect">
                                  <p:stCondLst>
                                    <p:cond delay="0"/>
                                  </p:stCondLst>
                                  <p:childTnLst>
                                    <p:animEffect transition="out" filter="fade">
                                      <p:cBhvr>
                                        <p:cTn id="6" dur="2000"/>
                                        <p:tgtEl>
                                          <p:spTgt spid="16480"/>
                                        </p:tgtEl>
                                      </p:cBhvr>
                                    </p:animEffect>
                                    <p:set>
                                      <p:cBhvr>
                                        <p:cTn id="7" dur="1" fill="hold">
                                          <p:stCondLst>
                                            <p:cond delay="1999"/>
                                          </p:stCondLst>
                                        </p:cTn>
                                        <p:tgtEl>
                                          <p:spTgt spid="16480"/>
                                        </p:tgtEl>
                                        <p:attrNameLst>
                                          <p:attrName>style.visibility</p:attrName>
                                        </p:attrNameLst>
                                      </p:cBhvr>
                                      <p:to>
                                        <p:strVal val="hidden"/>
                                      </p:to>
                                    </p:set>
                                  </p:childTnLst>
                                </p:cTn>
                              </p:par>
                              <p:par>
                                <p:cTn id="8" presetID="11" presetClass="exit" presetSubtype="0" repeatCount="indefinite" fill="hold" nodeType="withEffect">
                                  <p:stCondLst>
                                    <p:cond delay="0"/>
                                  </p:stCondLst>
                                  <p:childTnLst>
                                    <p:anim calcmode="discrete" valueType="str">
                                      <p:cBhvr>
                                        <p:cTn id="9" dur="1000"/>
                                        <p:tgtEl>
                                          <p:spTgt spid="16448"/>
                                        </p:tgtEl>
                                        <p:attrNameLst>
                                          <p:attrName>style.visibility</p:attrName>
                                        </p:attrNameLst>
                                      </p:cBhvr>
                                      <p:tavLst>
                                        <p:tav tm="0">
                                          <p:val>
                                            <p:strVal val="hidden"/>
                                          </p:val>
                                        </p:tav>
                                        <p:tav tm="50000">
                                          <p:val>
                                            <p:strVal val="visible"/>
                                          </p:val>
                                        </p:tav>
                                      </p:tavLst>
                                    </p:anim>
                                    <p:set>
                                      <p:cBhvr>
                                        <p:cTn id="10" dur="1" fill="hold">
                                          <p:stCondLst>
                                            <p:cond delay="999"/>
                                          </p:stCondLst>
                                        </p:cTn>
                                        <p:tgtEl>
                                          <p:spTgt spid="16448"/>
                                        </p:tgtEl>
                                        <p:attrNameLst>
                                          <p:attrName>style.visibility</p:attrName>
                                        </p:attrNameLst>
                                      </p:cBhvr>
                                      <p:to>
                                        <p:strVal val="hidden"/>
                                      </p:to>
                                    </p:set>
                                  </p:childTnLst>
                                </p:cTn>
                              </p:par>
                              <p:par>
                                <p:cTn id="11" presetID="22" presetClass="entr" presetSubtype="4" repeatCount="indefinite" fill="hold" grpId="0" nodeType="withEffect">
                                  <p:stCondLst>
                                    <p:cond delay="0"/>
                                  </p:stCondLst>
                                  <p:childTnLst>
                                    <p:set>
                                      <p:cBhvr>
                                        <p:cTn id="12" dur="1" fill="hold">
                                          <p:stCondLst>
                                            <p:cond delay="0"/>
                                          </p:stCondLst>
                                        </p:cTn>
                                        <p:tgtEl>
                                          <p:spTgt spid="16396"/>
                                        </p:tgtEl>
                                        <p:attrNameLst>
                                          <p:attrName>style.visibility</p:attrName>
                                        </p:attrNameLst>
                                      </p:cBhvr>
                                      <p:to>
                                        <p:strVal val="visible"/>
                                      </p:to>
                                    </p:set>
                                    <p:animEffect transition="in" filter="wipe(down)">
                                      <p:cBhvr>
                                        <p:cTn id="13" dur="2000"/>
                                        <p:tgtEl>
                                          <p:spTgt spid="16396"/>
                                        </p:tgtEl>
                                      </p:cBhvr>
                                    </p:animEffect>
                                  </p:childTnLst>
                                </p:cTn>
                              </p:par>
                              <p:par>
                                <p:cTn id="14" presetID="0" presetClass="path" presetSubtype="0" accel="50000" decel="50000" fill="hold" nodeType="withEffect">
                                  <p:stCondLst>
                                    <p:cond delay="0"/>
                                  </p:stCondLst>
                                  <p:childTnLst>
                                    <p:animMotion origin="layout" path="M 1.66667E-6 5.73543E-7 C 0.0118 0.00902 0.01875 0.02452 0.02465 0.04094 C 0.02517 0.09089 0.02535 0.14061 0.02621 0.19057 C 0.02656 0.20999 0.02465 0.20606 0.03542 0.20907 C 0.03576 0.21531 0.03281 0.25208 0.04618 0.25208 " pathEditMode="relative" ptsTypes="ffffA">
                                      <p:cBhvr>
                                        <p:cTn id="15" dur="2000" fill="hold"/>
                                        <p:tgtEl>
                                          <p:spTgt spid="16500"/>
                                        </p:tgtEl>
                                        <p:attrNameLst>
                                          <p:attrName>ppt_x</p:attrName>
                                          <p:attrName>ppt_y</p:attrName>
                                        </p:attrNameLst>
                                      </p:cBhvr>
                                    </p:animMotion>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0.02396 -0.00347 C 0.0243 -0.00324 0.02465 -0.00347 0.025 -0.00231 C 0.02517 -0.00162 0.02517 0.00023 0.02534 0.00116 C 0.02552 0.00185 0.02569 0.00208 0.02587 0.00231 C 0.02743 0.01388 0.02569 0.00162 0.02708 0.00948 C 0.0276 0.01226 0.02795 0.01735 0.0283 0.02105 C 0.02864 0.02868 0.02864 0.03631 0.02899 0.04371 C 0.02882 0.05181 0.02882 0.06013 0.02864 0.06823 C 0.02864 0.07308 0.02812 0.07586 0.02778 0.07886 C 0.02691 0.08719 0.02621 0.09621 0.025 0.1013 C 0.02465 0.1043 0.0243 0.10639 0.02413 0.10962 C 0.02396 0.11078 0.02396 0.11263 0.02396 0.11425 C 0.02378 0.11633 0.02326 0.12096 0.02326 0.12234 C 0.02309 0.12651 0.02309 0.12674 0.02274 0.13067 C 0.02257 0.13298 0.02222 0.13784 0.02222 0.13807 C 0.02187 0.14547 0.0217 0.15241 0.021 0.15773 C 0.02083 0.16096 0.02048 0.16744 0.02031 0.16975 " pathEditMode="relative" rAng="0" ptsTypes="ffffffffffffffffA">
                                      <p:cBhvr>
                                        <p:cTn id="18" dur="2000" fill="hold"/>
                                        <p:tgtEl>
                                          <p:spTgt spid="16501"/>
                                        </p:tgtEl>
                                        <p:attrNameLst>
                                          <p:attrName>ppt_x</p:attrName>
                                          <p:attrName>ppt_y</p:attrName>
                                        </p:attrNameLst>
                                      </p:cBhvr>
                                      <p:rCtr x="69" y="8649"/>
                                    </p:animMotion>
                                  </p:childTnLst>
                                </p:cTn>
                              </p:par>
                            </p:childTnLst>
                          </p:cTn>
                        </p:par>
                        <p:par>
                          <p:cTn id="19" fill="hold" nodeType="afterGroup">
                            <p:stCondLst>
                              <p:cond delay="4000"/>
                            </p:stCondLst>
                            <p:childTnLst>
                              <p:par>
                                <p:cTn id="20" presetID="0" presetClass="path" presetSubtype="0" accel="50000" decel="50000" fill="hold" nodeType="afterEffect">
                                  <p:stCondLst>
                                    <p:cond delay="0"/>
                                  </p:stCondLst>
                                  <p:childTnLst>
                                    <p:animMotion origin="layout" path="M -0.0125 2.40518E-7 C -0.01337 0.01388 -0.01632 0.03723 -0.025 0.04625 C -0.02674 0.0481 -0.02882 0.04926 -0.03055 0.05088 C -0.03264 0.05874 -0.03385 0.07586 -0.03385 0.07609 C -0.03385 0.09667 -0.03385 0.11748 -0.03351 0.1383 C -0.03316 0.14408 -0.0283 0.15171 -0.02413 0.1531 C -0.02187 0.15379 -0.01892 0.15379 -0.01632 0.15426 C -0.01215 0.15749 -0.00833 0.16258 -0.00399 0.16651 C 0.0007 0.17114 0.0007 0.18039 0.00851 0.18039 " pathEditMode="relative" rAng="0" ptsTypes="ffffffffA">
                                      <p:cBhvr>
                                        <p:cTn id="21" dur="2000" fill="hold"/>
                                        <p:tgtEl>
                                          <p:spTgt spid="16498"/>
                                        </p:tgtEl>
                                        <p:attrNameLst>
                                          <p:attrName>ppt_x</p:attrName>
                                          <p:attrName>ppt_y</p:attrName>
                                        </p:attrNameLst>
                                      </p:cBhvr>
                                      <p:rCtr x="-17" y="9019"/>
                                    </p:animMotion>
                                  </p:childTnLst>
                                </p:cTn>
                              </p:par>
                            </p:childTnLst>
                          </p:cTn>
                        </p:par>
                        <p:par>
                          <p:cTn id="22" fill="hold" nodeType="afterGroup">
                            <p:stCondLst>
                              <p:cond delay="6000"/>
                            </p:stCondLst>
                            <p:childTnLst>
                              <p:par>
                                <p:cTn id="23" presetID="0" presetClass="path" presetSubtype="0" accel="50000" decel="50000" fill="hold" nodeType="afterEffect">
                                  <p:stCondLst>
                                    <p:cond delay="0"/>
                                  </p:stCondLst>
                                  <p:childTnLst>
                                    <p:animMotion origin="layout" path="M -4.16667E-6 3.46901E-6 C -0.00486 0.00462 -0.00763 0.01248 -0.01215 0.01688 C -0.01302 0.02081 -0.01406 0.02359 -0.01545 0.02682 C -0.01684 0.03515 -0.01979 0.04718 -0.02291 0.05411 C -0.02482 0.06706 -0.02691 0.08025 -0.0309 0.09227 C -0.03263 0.0969 -0.03194 0.09805 -0.03437 0.10337 C -0.03472 0.10522 -0.03472 0.10777 -0.03559 0.10915 C -0.03732 0.1117 -0.04027 0.11632 -0.04027 0.11656 C -0.04114 0.11864 -0.04218 0.12349 -0.04427 0.12349 " pathEditMode="relative" rAng="0" ptsTypes="ffffffffA">
                                      <p:cBhvr>
                                        <p:cTn id="24" dur="2000" fill="hold"/>
                                        <p:tgtEl>
                                          <p:spTgt spid="16499"/>
                                        </p:tgtEl>
                                        <p:attrNameLst>
                                          <p:attrName>ppt_x</p:attrName>
                                          <p:attrName>ppt_y</p:attrName>
                                        </p:attrNameLst>
                                      </p:cBhvr>
                                      <p:rCtr x="-2222" y="6175"/>
                                    </p:animMotion>
                                  </p:childTnLst>
                                </p:cTn>
                              </p:par>
                            </p:childTnLst>
                          </p:cTn>
                        </p:par>
                        <p:par>
                          <p:cTn id="25" fill="hold" nodeType="afterGroup">
                            <p:stCondLst>
                              <p:cond delay="8000"/>
                            </p:stCondLst>
                            <p:childTnLst>
                              <p:par>
                                <p:cTn id="26" presetID="0" presetClass="path" presetSubtype="0" accel="50000" decel="50000" fill="hold" nodeType="afterEffect">
                                  <p:stCondLst>
                                    <p:cond delay="0"/>
                                  </p:stCondLst>
                                  <p:childTnLst>
                                    <p:animMotion origin="layout" path="M 2.5E-6 3.79278E-7 C 0.00399 0.00208 0.00781 0.00532 0.01215 0.0074 C 0.01302 0.00948 0.01371 0.01203 0.01493 0.01364 C 0.01597 0.01526 0.01771 0.01526 0.01875 0.01688 C 0.02066 0.01989 0.0217 0.02405 0.02326 0.02752 C 0.0309 0.04463 0.03524 0.06198 0.03837 0.08256 C 0.04028 0.11517 0.0375 0.14847 0.04219 0.18039 C 0.04288 0.18524 0.04548 0.19126 0.04774 0.19403 C 0.05573 0.20444 0.05538 0.19681 0.05538 0.20351 " pathEditMode="relative" rAng="0" ptsTypes="ffffffffA">
                                      <p:cBhvr>
                                        <p:cTn id="27" dur="2000" fill="hold"/>
                                        <p:tgtEl>
                                          <p:spTgt spid="16497"/>
                                        </p:tgtEl>
                                        <p:attrNameLst>
                                          <p:attrName>ppt_x</p:attrName>
                                          <p:attrName>ppt_y</p:attrName>
                                        </p:attrNameLst>
                                      </p:cBhvr>
                                      <p:rCtr x="2778" y="10222"/>
                                    </p:animMotion>
                                  </p:childTnLst>
                                </p:cTn>
                              </p:par>
                            </p:childTnLst>
                          </p:cTn>
                        </p:par>
                        <p:par>
                          <p:cTn id="28" fill="hold" nodeType="afterGroup">
                            <p:stCondLst>
                              <p:cond delay="10000"/>
                            </p:stCondLst>
                            <p:childTnLst>
                              <p:par>
                                <p:cTn id="29" presetID="0" presetClass="path" presetSubtype="0" accel="50000" decel="50000" fill="hold" nodeType="afterEffect">
                                  <p:stCondLst>
                                    <p:cond delay="0"/>
                                  </p:stCondLst>
                                  <p:childTnLst>
                                    <p:animMotion origin="layout" path="M 8.33333E-7 -3.80204E-6 C 0.00312 0.00394 0.00781 0.00694 0.01076 0.01134 C 0.0118 0.01295 0.01163 0.01504 0.01215 0.01689 C 0.01267 0.01827 0.01285 0.01989 0.01371 0.02128 C 0.01545 0.02382 0.01788 0.02591 0.01996 0.02822 C 0.0224 0.03701 0.02778 0.04279 0.03385 0.0495 C 0.03594 0.05805 0.03993 0.06499 0.04149 0.07378 C 0.04028 0.08997 0.03785 0.10569 0.03524 0.12188 C 0.03576 0.13992 0.03559 0.15796 0.0368 0.176 C 0.03767 0.18733 0.03767 0.18571 0.04462 0.19011 C 0.04913 0.19658 0.04809 0.2019 0.05226 0.20861 C 0.05625 0.21508 0.05295 0.21416 0.05833 0.21416 " pathEditMode="relative" rAng="0" ptsTypes="fffffffffffA">
                                      <p:cBhvr>
                                        <p:cTn id="30" dur="2000" fill="hold"/>
                                        <p:tgtEl>
                                          <p:spTgt spid="16503"/>
                                        </p:tgtEl>
                                        <p:attrNameLst>
                                          <p:attrName>ppt_x</p:attrName>
                                          <p:attrName>ppt_y</p:attrName>
                                        </p:attrNameLst>
                                      </p:cBhvr>
                                      <p:rCtr x="2917" y="10754"/>
                                    </p:animMotion>
                                  </p:childTnLst>
                                </p:cTn>
                              </p:par>
                            </p:childTnLst>
                          </p:cTn>
                        </p:par>
                        <p:par>
                          <p:cTn id="31" fill="hold" nodeType="afterGroup">
                            <p:stCondLst>
                              <p:cond delay="12000"/>
                            </p:stCondLst>
                            <p:childTnLst>
                              <p:par>
                                <p:cTn id="32" presetID="0" presetClass="path" presetSubtype="0" accel="50000" decel="50000" fill="hold" nodeType="afterEffect">
                                  <p:stCondLst>
                                    <p:cond delay="0"/>
                                  </p:stCondLst>
                                  <p:childTnLst>
                                    <p:animMotion origin="layout" path="M 0.02552 -1.66512E-6 C 0.02621 0.0037 0.02569 0.00763 0.02778 0.0111 C 0.02882 0.01295 0.03333 0.01318 0.03472 0.0148 C 0.03646 0.01688 0.03628 0.01897 0.03715 0.02128 C 0.04045 0.04348 0.04427 0.06684 0.03472 0.08858 C 0.02917 0.1013 0.01632 0.11147 0.00434 0.12234 C -0.00191 0.12812 -0.00278 0.13437 -0.00955 0.13992 C -0.0125 0.14778 -0.01615 0.16073 -0.02361 0.16744 C -0.02986 0.17322 -0.04045 0.17761 -0.04931 0.18247 " pathEditMode="relative" rAng="0" ptsTypes="ffffffffA">
                                      <p:cBhvr>
                                        <p:cTn id="33" dur="2000" fill="hold"/>
                                        <p:tgtEl>
                                          <p:spTgt spid="16507"/>
                                        </p:tgtEl>
                                        <p:attrNameLst>
                                          <p:attrName>ppt_x</p:attrName>
                                          <p:attrName>ppt_y</p:attrName>
                                        </p:attrNameLst>
                                      </p:cBhvr>
                                      <p:rCtr x="-2812" y="9112"/>
                                    </p:animMotion>
                                  </p:childTnLst>
                                </p:cTn>
                              </p:par>
                            </p:childTnLst>
                          </p:cTn>
                        </p:par>
                        <p:par>
                          <p:cTn id="34" fill="hold" nodeType="afterGroup">
                            <p:stCondLst>
                              <p:cond delay="14000"/>
                            </p:stCondLst>
                            <p:childTnLst>
                              <p:par>
                                <p:cTn id="35" presetID="0" presetClass="path" presetSubtype="0" accel="50000" decel="50000" fill="hold" nodeType="afterEffect">
                                  <p:stCondLst>
                                    <p:cond delay="0"/>
                                  </p:stCondLst>
                                  <p:childTnLst>
                                    <p:animMotion origin="layout" path="M 3.33333E-6 2.29417E-6 C 0.00225 0.00162 0.00243 0.00485 0.00312 0.00994 C 0.00347 0.0111 0.00416 0.01133 0.00451 0.01202 C 0.00486 0.02174 0.00521 0.04348 0.00885 0.05134 C 0.00972 0.05712 0.01024 0.06383 0.01163 0.06961 C 0.01371 0.07678 0.01788 0.08996 0.02083 0.09574 C 0.02083 0.09667 0.02118 0.09782 0.02118 0.09875 C 0.02135 0.1006 0.02135 0.10291 0.0217 0.10476 C 0.0217 0.10569 0.02465 0.11633 0.025 0.11679 C 0.02534 0.11794 0.02621 0.11818 0.02691 0.11887 C 0.02864 0.12303 0.03003 0.12303 0.03246 0.12511 C 0.03368 0.12581 0.0342 0.12904 0.03541 0.12997 C 0.03663 0.1309 0.03819 0.13066 0.03958 0.13113 C 0.03975 0.13205 0.03975 0.13321 0.0401 0.13413 C 0.04045 0.13483 0.04166 0.13529 0.04166 0.13529 " pathEditMode="relative" rAng="0" ptsTypes="ffffffffffffffA">
                                      <p:cBhvr>
                                        <p:cTn id="36" dur="2000" fill="hold"/>
                                        <p:tgtEl>
                                          <p:spTgt spid="16504"/>
                                        </p:tgtEl>
                                        <p:attrNameLst>
                                          <p:attrName>ppt_x</p:attrName>
                                          <p:attrName>ppt_y</p:attrName>
                                        </p:attrNameLst>
                                      </p:cBhvr>
                                      <p:rCtr x="2083" y="6753"/>
                                    </p:animMotion>
                                  </p:childTnLst>
                                </p:cTn>
                              </p:par>
                            </p:childTnLst>
                          </p:cTn>
                        </p:par>
                        <p:par>
                          <p:cTn id="37" fill="hold" nodeType="afterGroup">
                            <p:stCondLst>
                              <p:cond delay="16000"/>
                            </p:stCondLst>
                            <p:childTnLst>
                              <p:par>
                                <p:cTn id="38" presetID="0" presetClass="path" presetSubtype="0" accel="50000" decel="50000" fill="hold" nodeType="afterEffect">
                                  <p:stCondLst>
                                    <p:cond delay="0"/>
                                  </p:stCondLst>
                                  <p:childTnLst>
                                    <p:animMotion origin="layout" path="M 8.33333E-7 -4.89362E-6 C 0.00052 0.01573 -0.0007 0.02521 -0.00156 0.03331 C -0.00208 0.04464 -0.00139 0.03169 -0.00208 0.03863 C -0.00226 0.03978 -0.00226 0.04163 -0.00226 0.04279 C -0.00243 0.04418 -0.0026 0.04533 -0.0026 0.04695 C -0.00278 0.0495 -0.00313 0.05482 -0.00313 0.05505 C -0.00313 0.06013 -0.0033 0.0643 -0.00347 0.06962 C -0.00365 0.07216 -0.00365 0.07748 -0.00365 0.07771 C -0.00399 0.09644 -0.00399 0.11726 -0.00486 0.13391 C -0.00504 0.1427 -0.00556 0.14732 -0.00608 0.1538 C -0.00608 0.15519 -0.00642 0.15796 -0.00642 0.15796 C -0.00677 0.16999 -0.00695 0.17276 -0.00781 0.17276 " pathEditMode="relative" rAng="0" ptsTypes="fffffffffffA">
                                      <p:cBhvr>
                                        <p:cTn id="39" dur="2000" fill="hold"/>
                                        <p:tgtEl>
                                          <p:spTgt spid="16505"/>
                                        </p:tgtEl>
                                        <p:attrNameLst>
                                          <p:attrName>ppt_x</p:attrName>
                                          <p:attrName>ppt_y</p:attrName>
                                        </p:attrNameLst>
                                      </p:cBhvr>
                                      <p:rCtr x="-365" y="8626"/>
                                    </p:animMotion>
                                  </p:childTnLst>
                                </p:cTn>
                              </p:par>
                            </p:childTnLst>
                          </p:cTn>
                        </p:par>
                        <p:par>
                          <p:cTn id="40" fill="hold" nodeType="afterGroup">
                            <p:stCondLst>
                              <p:cond delay="18000"/>
                            </p:stCondLst>
                            <p:childTnLst>
                              <p:par>
                                <p:cTn id="41" presetID="0" presetClass="path" presetSubtype="0" accel="50000" decel="50000" fill="hold" nodeType="afterEffect">
                                  <p:stCondLst>
                                    <p:cond delay="0"/>
                                  </p:stCondLst>
                                  <p:childTnLst>
                                    <p:animMotion origin="layout" path="M -4.16667E-6 -4.21832E-6 C -0.00017 0.00093 -0.00121 0.00787 -0.00138 0.00925 C -0.00434 0.01943 -0.01197 0.02729 -0.01701 0.03516 C -0.021 0.04117 -0.02482 0.04857 -0.02934 0.05389 C -0.03072 0.05828 -0.03246 0.05967 -0.03472 0.06314 C -0.03576 0.06753 -0.03732 0.07031 -0.03941 0.07355 C -0.04218 0.0865 -0.04218 0.10176 -0.03802 0.11379 C -0.03645 0.11888 -0.0368 0.12049 -0.03333 0.12327 C -0.03142 0.12743 -0.02569 0.13391 -0.02239 0.13553 C -0.01875 0.13946 -0.01684 0.14455 -0.01441 0.1501 C -0.01388 0.15102 -0.01423 0.15241 -0.01371 0.15333 C -0.01215 0.15611 -0.00781 0.1575 -0.00555 0.1575 " pathEditMode="relative" rAng="0" ptsTypes="fffffffffffA">
                                      <p:cBhvr>
                                        <p:cTn id="42" dur="2000" fill="hold"/>
                                        <p:tgtEl>
                                          <p:spTgt spid="16506"/>
                                        </p:tgtEl>
                                        <p:attrNameLst>
                                          <p:attrName>ppt_x</p:attrName>
                                          <p:attrName>ppt_y</p:attrName>
                                        </p:attrNameLst>
                                      </p:cBhvr>
                                      <p:rCtr x="-2118" y="7863"/>
                                    </p:animMotion>
                                  </p:childTnLst>
                                </p:cTn>
                              </p:par>
                            </p:childTnLst>
                          </p:cTn>
                        </p:par>
                        <p:par>
                          <p:cTn id="43" fill="hold" nodeType="afterGroup">
                            <p:stCondLst>
                              <p:cond delay="20000"/>
                            </p:stCondLst>
                            <p:childTnLst>
                              <p:par>
                                <p:cTn id="44" presetID="0" presetClass="path" presetSubtype="0" accel="50000" decel="50000" fill="hold" nodeType="afterEffect">
                                  <p:stCondLst>
                                    <p:cond delay="0"/>
                                  </p:stCondLst>
                                  <p:childTnLst>
                                    <p:animMotion origin="layout" path="M -2.5E-6 -4.71785E-7 C 0.00313 0.00278 0.00782 0.00509 0.01077 0.00833 C 0.01181 0.00948 0.01163 0.01087 0.01216 0.01249 C 0.01268 0.01365 0.01285 0.01457 0.01372 0.01573 C 0.01545 0.01758 0.01788 0.0192 0.01997 0.02081 C 0.0224 0.02729 0.02778 0.03168 0.03386 0.03654 C 0.03594 0.04302 0.03993 0.0481 0.0415 0.05458 C 0.04028 0.06684 0.03785 0.0784 0.03525 0.09043 C 0.03577 0.10361 0.03559 0.11702 0.03681 0.13044 C 0.03768 0.13876 0.03768 0.1376 0.04462 0.14107 C 0.04913 0.1457 0.04809 0.14963 0.05226 0.15472 C 0.05625 0.15957 0.05295 0.15865 0.05834 0.15865 " pathEditMode="relative" rAng="0" ptsTypes="fffffffffffA">
                                      <p:cBhvr>
                                        <p:cTn id="45" dur="2000" fill="hold"/>
                                        <p:tgtEl>
                                          <p:spTgt spid="16509"/>
                                        </p:tgtEl>
                                        <p:attrNameLst>
                                          <p:attrName>ppt_x</p:attrName>
                                          <p:attrName>ppt_y</p:attrName>
                                        </p:attrNameLst>
                                      </p:cBhvr>
                                      <p:rCtr x="2917" y="7979"/>
                                    </p:animMotion>
                                  </p:childTnLst>
                                </p:cTn>
                              </p:par>
                            </p:childTnLst>
                          </p:cTn>
                        </p:par>
                        <p:par>
                          <p:cTn id="46" fill="hold" nodeType="afterGroup">
                            <p:stCondLst>
                              <p:cond delay="22000"/>
                            </p:stCondLst>
                            <p:childTnLst>
                              <p:par>
                                <p:cTn id="47" presetID="0" presetClass="path" presetSubtype="0" accel="50000" decel="50000" fill="hold" nodeType="afterEffect">
                                  <p:stCondLst>
                                    <p:cond delay="0"/>
                                  </p:stCondLst>
                                  <p:childTnLst>
                                    <p:animMotion origin="layout" path="M 0.02535 1.66512E-6 C 0.02587 0.00324 0.02535 0.00647 0.02691 0.00971 C 0.02726 0.01133 0.02969 0.01156 0.03021 0.01295 C 0.0316 0.01457 0.03108 0.01665 0.0316 0.0185 C 0.03351 0.03816 0.03594 0.05851 0.03021 0.0777 C 0.02726 0.0888 0.02014 0.09782 0.01407 0.10731 C 0.01077 0.11239 0.01025 0.11794 0.00643 0.1228 C 0.00452 0.12974 0.00261 0.14107 -0.00104 0.14685 C -0.00434 0.15217 -0.01007 0.15587 -0.01475 0.16027 " pathEditMode="relative" rAng="0" ptsTypes="ffffffffA">
                                      <p:cBhvr>
                                        <p:cTn id="48" dur="2000" fill="hold"/>
                                        <p:tgtEl>
                                          <p:spTgt spid="16513"/>
                                        </p:tgtEl>
                                        <p:attrNameLst>
                                          <p:attrName>ppt_x</p:attrName>
                                          <p:attrName>ppt_y</p:attrName>
                                        </p:attrNameLst>
                                      </p:cBhvr>
                                      <p:rCtr x="-1476" y="8002"/>
                                    </p:animMotion>
                                  </p:childTnLst>
                                </p:cTn>
                              </p:par>
                            </p:childTnLst>
                          </p:cTn>
                        </p:par>
                        <p:par>
                          <p:cTn id="49" fill="hold" nodeType="afterGroup">
                            <p:stCondLst>
                              <p:cond delay="24000"/>
                            </p:stCondLst>
                            <p:childTnLst>
                              <p:par>
                                <p:cTn id="50" presetID="0" presetClass="path" presetSubtype="0" accel="50000" decel="50000" fill="hold" nodeType="afterEffect">
                                  <p:stCondLst>
                                    <p:cond delay="0"/>
                                  </p:stCondLst>
                                  <p:childTnLst>
                                    <p:animMotion origin="layout" path="M -3.33333E-6 -4.37558E-6 C 0.00226 0.00209 0.00243 0.00625 0.0033 0.01249 C 0.00348 0.01388 0.00417 0.01411 0.00469 0.01504 C 0.00486 0.02706 0.00521 0.05412 0.00886 0.06407 C 0.00973 0.07147 0.01025 0.07979 0.01181 0.08673 C 0.01372 0.09575 0.01789 0.11217 0.02084 0.11934 C 0.02084 0.12073 0.02118 0.12188 0.02118 0.12327 C 0.02153 0.12558 0.02136 0.12836 0.0217 0.13067 C 0.0217 0.13183 0.02466 0.14501 0.025 0.1457 C 0.02552 0.14709 0.02622 0.14755 0.02691 0.14825 C 0.02865 0.15333 0.03004 0.15357 0.03264 0.15588 C 0.03368 0.1568 0.0342 0.1612 0.03542 0.16212 C 0.03681 0.16328 0.0382 0.16305 0.03959 0.16328 C 0.03976 0.16467 0.03976 0.16629 0.04011 0.16721 C 0.04045 0.16814 0.04167 0.1686 0.04167 0.1686 " pathEditMode="relative" rAng="0" ptsTypes="ffffffffffffffA">
                                      <p:cBhvr>
                                        <p:cTn id="51" dur="2000" fill="hold"/>
                                        <p:tgtEl>
                                          <p:spTgt spid="16510"/>
                                        </p:tgtEl>
                                        <p:attrNameLst>
                                          <p:attrName>ppt_x</p:attrName>
                                          <p:attrName>ppt_y</p:attrName>
                                        </p:attrNameLst>
                                      </p:cBhvr>
                                      <p:rCtr x="2083" y="8418"/>
                                    </p:animMotion>
                                  </p:childTnLst>
                                </p:cTn>
                              </p:par>
                            </p:childTnLst>
                          </p:cTn>
                        </p:par>
                        <p:par>
                          <p:cTn id="52" fill="hold" nodeType="afterGroup">
                            <p:stCondLst>
                              <p:cond delay="26000"/>
                            </p:stCondLst>
                            <p:childTnLst>
                              <p:par>
                                <p:cTn id="53" presetID="0" presetClass="path" presetSubtype="0" accel="50000" decel="50000" fill="hold" nodeType="afterEffect">
                                  <p:stCondLst>
                                    <p:cond delay="0"/>
                                  </p:stCondLst>
                                  <p:childTnLst>
                                    <p:animMotion origin="layout" path="M 0.00469 2.65495E-6 C 0.00573 0.01526 0.0033 0.02428 0.00139 0.03237 C 0.00017 0.04348 0.00191 0.03076 0.00035 0.03746 C 8.33333E-7 0.03839 8.33333E-7 0.04047 -0.00017 0.04163 C -0.00035 0.04301 -0.0007 0.04394 -0.00087 0.04556 C -0.00122 0.04787 -0.00174 0.05319 -0.00174 0.05342 C -0.00208 0.05851 -0.00243 0.06221 -0.00278 0.06753 C -0.00295 0.07007 -0.00313 0.07516 -0.00313 0.07539 C -0.00365 0.09366 -0.00365 0.11378 -0.00556 0.12997 C -0.00608 0.13853 -0.00695 0.14315 -0.00816 0.1494 C -0.00833 0.15055 -0.00885 0.15333 -0.00885 0.15356 C -0.00955 0.16512 -0.0099 0.1679 -0.01198 0.1679 " pathEditMode="relative" rAng="0" ptsTypes="fffffffffffA">
                                      <p:cBhvr>
                                        <p:cTn id="54" dur="2000" fill="hold"/>
                                        <p:tgtEl>
                                          <p:spTgt spid="16511"/>
                                        </p:tgtEl>
                                        <p:attrNameLst>
                                          <p:attrName>ppt_x</p:attrName>
                                          <p:attrName>ppt_y</p:attrName>
                                        </p:attrNameLst>
                                      </p:cBhvr>
                                      <p:rCtr x="-781" y="8395"/>
                                    </p:animMotion>
                                  </p:childTnLst>
                                </p:cTn>
                              </p:par>
                            </p:childTnLst>
                          </p:cTn>
                        </p:par>
                        <p:par>
                          <p:cTn id="55" fill="hold" nodeType="afterGroup">
                            <p:stCondLst>
                              <p:cond delay="28000"/>
                            </p:stCondLst>
                            <p:childTnLst>
                              <p:par>
                                <p:cTn id="56" presetID="0" presetClass="path" presetSubtype="0" accel="50000" decel="50000" fill="hold" nodeType="afterEffect">
                                  <p:stCondLst>
                                    <p:cond delay="0"/>
                                  </p:stCondLst>
                                  <p:childTnLst>
                                    <p:animMotion origin="layout" path="M 2.5E-6 -8.88067E-7 C -0.00018 0.00116 -0.00087 0.01087 -0.00122 0.01249 C -0.00347 0.02637 -0.00972 0.037 -0.01372 0.04741 C -0.01684 0.05574 -0.01997 0.06568 -0.02344 0.07285 C -0.02466 0.07886 -0.02604 0.08071 -0.02778 0.08534 C -0.02865 0.09135 -0.02986 0.09505 -0.0316 0.09945 C -0.03386 0.11702 -0.03386 0.1376 -0.03056 0.15402 C -0.02917 0.16073 -0.02952 0.16304 -0.02674 0.16674 C -0.02518 0.1723 -0.02066 0.18131 -0.01806 0.1834 C -0.01511 0.18872 -0.01354 0.19542 -0.01146 0.20305 C -0.01129 0.20444 -0.01129 0.20629 -0.01094 0.20745 C -0.00972 0.21138 -0.00625 0.213 -0.00452 0.213 " pathEditMode="relative" rAng="0" ptsTypes="fffffffffffA">
                                      <p:cBhvr>
                                        <p:cTn id="57" dur="2000" fill="hold"/>
                                        <p:tgtEl>
                                          <p:spTgt spid="16512"/>
                                        </p:tgtEl>
                                        <p:attrNameLst>
                                          <p:attrName>ppt_x</p:attrName>
                                          <p:attrName>ppt_y</p:attrName>
                                        </p:attrNameLst>
                                      </p:cBhvr>
                                      <p:rCtr x="-1701" y="106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203200" y="152400"/>
            <a:ext cx="11958638" cy="646113"/>
          </a:xfrm>
          <a:prstGeom prst="rect">
            <a:avLst/>
          </a:prstGeom>
          <a:solidFill>
            <a:schemeClr val="bg1"/>
          </a:solidFill>
          <a:ln w="38100" cmpd="dbl">
            <a:solidFill>
              <a:srgbClr val="000000"/>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3600" b="1">
                <a:solidFill>
                  <a:srgbClr val="0000FF"/>
                </a:solidFill>
                <a:latin typeface="Times New Roman" pitchFamily="18" charset="0"/>
                <a:cs typeface="Times New Roman" pitchFamily="18" charset="0"/>
              </a:rPr>
              <a:t>+ </a:t>
            </a:r>
            <a:r>
              <a:rPr lang="vi-VN" altLang="en-US" sz="3600" b="1">
                <a:solidFill>
                  <a:srgbClr val="0000FF"/>
                </a:solidFill>
                <a:latin typeface="Times New Roman" pitchFamily="18" charset="0"/>
                <a:cs typeface="Times New Roman" pitchFamily="18" charset="0"/>
              </a:rPr>
              <a:t>Điều gì bất ngờ xảy ra  ở phần cuối </a:t>
            </a:r>
            <a:r>
              <a:rPr lang="en-US" altLang="en-US" sz="3600" b="1">
                <a:solidFill>
                  <a:srgbClr val="0000FF"/>
                </a:solidFill>
                <a:latin typeface="Times New Roman" pitchFamily="18" charset="0"/>
                <a:cs typeface="Times New Roman" pitchFamily="18" charset="0"/>
              </a:rPr>
              <a:t>của bài</a:t>
            </a:r>
            <a:r>
              <a:rPr lang="vi-VN" altLang="en-US" sz="3600" b="1">
                <a:solidFill>
                  <a:srgbClr val="0000FF"/>
                </a:solidFill>
                <a:latin typeface="Times New Roman" pitchFamily="18" charset="0"/>
                <a:cs typeface="Times New Roman" pitchFamily="18" charset="0"/>
              </a:rPr>
              <a:t> ? </a:t>
            </a:r>
            <a:endParaRPr lang="en-US" altLang="en-US" sz="3600" b="1">
              <a:solidFill>
                <a:srgbClr val="0000FF"/>
              </a:solidFill>
              <a:latin typeface="Times New Roman" pitchFamily="18" charset="0"/>
              <a:cs typeface="Times New Roman" pitchFamily="18" charset="0"/>
            </a:endParaRPr>
          </a:p>
        </p:txBody>
      </p:sp>
      <p:sp>
        <p:nvSpPr>
          <p:cNvPr id="148484" name="Text Box 3"/>
          <p:cNvSpPr txBox="1">
            <a:spLocks noChangeArrowheads="1"/>
          </p:cNvSpPr>
          <p:nvPr/>
        </p:nvSpPr>
        <p:spPr bwMode="auto">
          <a:xfrm>
            <a:off x="-376238" y="838200"/>
            <a:ext cx="12161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000" b="1">
                <a:solidFill>
                  <a:srgbClr val="FF0000"/>
                </a:solidFill>
                <a:latin typeface="Times New Roman" pitchFamily="18" charset="0"/>
                <a:cs typeface="Times New Roman" pitchFamily="18" charset="0"/>
              </a:rPr>
              <a:t>    </a:t>
            </a:r>
            <a:r>
              <a:rPr lang="en-US" altLang="en-US" sz="3600" b="1">
                <a:solidFill>
                  <a:srgbClr val="FF0000"/>
                </a:solidFill>
                <a:latin typeface="Times New Roman" pitchFamily="18" charset="0"/>
                <a:cs typeface="Times New Roman" pitchFamily="18" charset="0"/>
              </a:rPr>
              <a:t>Thị vệ b</a:t>
            </a:r>
            <a:r>
              <a:rPr lang="vi-VN" altLang="en-US" sz="3600" b="1">
                <a:solidFill>
                  <a:srgbClr val="FF0000"/>
                </a:solidFill>
                <a:latin typeface="Times New Roman" pitchFamily="18" charset="0"/>
                <a:cs typeface="Times New Roman" pitchFamily="18" charset="0"/>
              </a:rPr>
              <a:t>ắt được một kẻ đang cười sằng sặc ngoài đường.</a:t>
            </a:r>
            <a:r>
              <a:rPr lang="en-US" altLang="en-US" sz="3600" b="1">
                <a:solidFill>
                  <a:srgbClr val="FF0000"/>
                </a:solidFill>
                <a:latin typeface="Times New Roman" pitchFamily="18" charset="0"/>
                <a:cs typeface="Times New Roman" pitchFamily="18" charset="0"/>
              </a:rPr>
              <a:t>                     </a:t>
            </a:r>
          </a:p>
        </p:txBody>
      </p:sp>
      <p:sp>
        <p:nvSpPr>
          <p:cNvPr id="148490" name="Text Box 3"/>
          <p:cNvSpPr txBox="1">
            <a:spLocks noChangeArrowheads="1"/>
          </p:cNvSpPr>
          <p:nvPr/>
        </p:nvSpPr>
        <p:spPr bwMode="auto">
          <a:xfrm>
            <a:off x="0" y="2895600"/>
            <a:ext cx="11958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3600" b="1">
                <a:solidFill>
                  <a:srgbClr val="FF0000"/>
                </a:solidFill>
                <a:latin typeface="Times New Roman" pitchFamily="18" charset="0"/>
                <a:cs typeface="Times New Roman" pitchFamily="18" charset="0"/>
              </a:rPr>
              <a:t>     Nhà vua</a:t>
            </a:r>
            <a:r>
              <a:rPr lang="vi-VN" altLang="en-US" sz="3600" b="1">
                <a:solidFill>
                  <a:srgbClr val="FF0000"/>
                </a:solidFill>
                <a:latin typeface="Times New Roman" pitchFamily="18" charset="0"/>
                <a:cs typeface="Times New Roman" pitchFamily="18" charset="0"/>
              </a:rPr>
              <a:t> phấn khởi ra lệnh dẫn người đó vào.</a:t>
            </a:r>
            <a:r>
              <a:rPr lang="en-US" altLang="en-US" sz="3600" b="1">
                <a:solidFill>
                  <a:srgbClr val="FF0000"/>
                </a:solidFill>
                <a:latin typeface="Times New Roman" pitchFamily="18" charset="0"/>
                <a:cs typeface="Times New Roman" pitchFamily="18" charset="0"/>
              </a:rPr>
              <a:t> </a:t>
            </a:r>
          </a:p>
        </p:txBody>
      </p:sp>
      <p:sp>
        <p:nvSpPr>
          <p:cNvPr id="148492" name="Text Box 3"/>
          <p:cNvSpPr txBox="1">
            <a:spLocks noChangeArrowheads="1"/>
          </p:cNvSpPr>
          <p:nvPr/>
        </p:nvSpPr>
        <p:spPr bwMode="auto">
          <a:xfrm>
            <a:off x="117475" y="2209800"/>
            <a:ext cx="12044363" cy="646113"/>
          </a:xfrm>
          <a:prstGeom prst="rect">
            <a:avLst/>
          </a:prstGeom>
          <a:solidFill>
            <a:schemeClr val="bg1"/>
          </a:solidFill>
          <a:ln w="38100" cmpd="dbl">
            <a:solidFill>
              <a:srgbClr val="000000"/>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b="1">
                <a:latin typeface="Times New Roman" pitchFamily="18" charset="0"/>
                <a:cs typeface="Times New Roman" pitchFamily="18" charset="0"/>
              </a:rPr>
              <a:t> </a:t>
            </a:r>
            <a:r>
              <a:rPr lang="en-US" altLang="en-US" sz="3600" b="1">
                <a:solidFill>
                  <a:srgbClr val="0000FF"/>
                </a:solidFill>
                <a:latin typeface="Times New Roman" pitchFamily="18" charset="0"/>
                <a:cs typeface="Times New Roman" pitchFamily="18" charset="0"/>
              </a:rPr>
              <a:t>+ </a:t>
            </a:r>
            <a:r>
              <a:rPr lang="vi-VN" altLang="en-US" sz="3600" b="1">
                <a:solidFill>
                  <a:srgbClr val="0000FF"/>
                </a:solidFill>
                <a:latin typeface="Times New Roman" pitchFamily="18" charset="0"/>
                <a:cs typeface="Times New Roman" pitchFamily="18" charset="0"/>
              </a:rPr>
              <a:t>Thái độ của nhà vua thế nào khi nghe tin đó?</a:t>
            </a:r>
            <a:r>
              <a:rPr lang="en-US" altLang="en-US" sz="3600">
                <a:solidFill>
                  <a:srgbClr val="0000FF"/>
                </a:solidFill>
                <a:latin typeface="Times New Roman" pitchFamily="18" charset="0"/>
                <a:cs typeface="Times New Roman" pitchFamily="18" charset="0"/>
              </a:rPr>
              <a:t> </a:t>
            </a:r>
            <a:endParaRPr lang="en-US" altLang="en-US" sz="3600" b="1">
              <a:solidFill>
                <a:srgbClr val="0000FF"/>
              </a:solidFill>
              <a:latin typeface="Times New Roman" pitchFamily="18" charset="0"/>
              <a:cs typeface="Times New Roman" pitchFamily="18" charset="0"/>
            </a:endParaRPr>
          </a:p>
        </p:txBody>
      </p:sp>
      <p:sp>
        <p:nvSpPr>
          <p:cNvPr id="13318" name="Rectangle 9"/>
          <p:cNvSpPr>
            <a:spLocks noChangeArrowheads="1"/>
          </p:cNvSpPr>
          <p:nvPr/>
        </p:nvSpPr>
        <p:spPr bwMode="auto">
          <a:xfrm>
            <a:off x="2838450" y="838200"/>
            <a:ext cx="79041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altLang="en-US" sz="40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8484"/>
                                        </p:tgtEl>
                                        <p:attrNameLst>
                                          <p:attrName>style.visibility</p:attrName>
                                        </p:attrNameLst>
                                      </p:cBhvr>
                                      <p:to>
                                        <p:strVal val="visible"/>
                                      </p:to>
                                    </p:set>
                                    <p:animEffect transition="in" filter="blinds(horizontal)">
                                      <p:cBhvr>
                                        <p:cTn id="7" dur="500"/>
                                        <p:tgtEl>
                                          <p:spTgt spid="148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8492"/>
                                        </p:tgtEl>
                                        <p:attrNameLst>
                                          <p:attrName>style.visibility</p:attrName>
                                        </p:attrNameLst>
                                      </p:cBhvr>
                                      <p:to>
                                        <p:strVal val="visible"/>
                                      </p:to>
                                    </p:set>
                                    <p:animEffect transition="in" filter="blinds(horizontal)">
                                      <p:cBhvr>
                                        <p:cTn id="12" dur="500"/>
                                        <p:tgtEl>
                                          <p:spTgt spid="1484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8490"/>
                                        </p:tgtEl>
                                        <p:attrNameLst>
                                          <p:attrName>style.visibility</p:attrName>
                                        </p:attrNameLst>
                                      </p:cBhvr>
                                      <p:to>
                                        <p:strVal val="visible"/>
                                      </p:to>
                                    </p:set>
                                    <p:animEffect transition="in" filter="blinds(horizontal)">
                                      <p:cBhvr>
                                        <p:cTn id="17" dur="500"/>
                                        <p:tgtEl>
                                          <p:spTgt spid="148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p:bldP spid="148490" grpId="0"/>
      <p:bldP spid="1484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7"/>
          <p:cNvSpPr txBox="1">
            <a:spLocks noChangeArrowheads="1"/>
          </p:cNvSpPr>
          <p:nvPr/>
        </p:nvSpPr>
        <p:spPr bwMode="auto">
          <a:xfrm>
            <a:off x="2330450" y="2819400"/>
            <a:ext cx="22304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endParaRPr lang="vi-VN" altLang="en-US" sz="6000" b="1">
              <a:solidFill>
                <a:srgbClr val="0000FF"/>
              </a:solidFill>
              <a:latin typeface="Times New Roman" pitchFamily="18" charset="0"/>
            </a:endParaRPr>
          </a:p>
        </p:txBody>
      </p:sp>
      <p:sp>
        <p:nvSpPr>
          <p:cNvPr id="14339" name="Text Box 10"/>
          <p:cNvSpPr txBox="1">
            <a:spLocks noChangeArrowheads="1"/>
          </p:cNvSpPr>
          <p:nvPr/>
        </p:nvSpPr>
        <p:spPr bwMode="auto">
          <a:xfrm>
            <a:off x="4540250" y="7783513"/>
            <a:ext cx="1841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endParaRPr lang="vi-VN" altLang="en-US" sz="4800">
              <a:latin typeface="Times New Roman" pitchFamily="18" charset="0"/>
            </a:endParaRPr>
          </a:p>
        </p:txBody>
      </p:sp>
      <p:sp>
        <p:nvSpPr>
          <p:cNvPr id="14340" name="Text Box 27"/>
          <p:cNvSpPr txBox="1">
            <a:spLocks noChangeArrowheads="1"/>
          </p:cNvSpPr>
          <p:nvPr/>
        </p:nvSpPr>
        <p:spPr bwMode="auto">
          <a:xfrm>
            <a:off x="2027238" y="5638800"/>
            <a:ext cx="222885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endParaRPr lang="vi-VN" altLang="en-US" sz="6000" b="1">
              <a:solidFill>
                <a:srgbClr val="0000FF"/>
              </a:solidFill>
              <a:latin typeface="Times New Roman" pitchFamily="18" charset="0"/>
            </a:endParaRPr>
          </a:p>
        </p:txBody>
      </p:sp>
      <p:sp>
        <p:nvSpPr>
          <p:cNvPr id="139290" name="Text Box 26">
            <a:extLst/>
          </p:cNvPr>
          <p:cNvSpPr txBox="1">
            <a:spLocks noChangeArrowheads="1"/>
          </p:cNvSpPr>
          <p:nvPr/>
        </p:nvSpPr>
        <p:spPr bwMode="auto">
          <a:xfrm>
            <a:off x="506413" y="1084263"/>
            <a:ext cx="11350625" cy="2862262"/>
          </a:xfrm>
          <a:prstGeom prst="rect">
            <a:avLst/>
          </a:prstGeom>
          <a:noFill/>
          <a:ln w="38100" algn="ctr">
            <a:solidFill>
              <a:srgbClr val="0033CC"/>
            </a:solidFill>
            <a:prstDash val="sysDot"/>
            <a:miter lim="800000"/>
            <a:headEnd/>
            <a:tailEnd/>
          </a:ln>
          <a:effectLst/>
          <a:extLst/>
        </p:spPr>
        <p:txBody>
          <a:bodyPr>
            <a:spAutoFit/>
          </a:bodyPr>
          <a:lstStyle/>
          <a:p>
            <a:pPr eaLnBrk="1" hangingPunct="1">
              <a:spcBef>
                <a:spcPct val="50000"/>
              </a:spcBef>
              <a:defRPr/>
            </a:pPr>
            <a:r>
              <a:rPr lang="vi-VN" sz="6000" b="1" dirty="0">
                <a:solidFill>
                  <a:srgbClr val="FF0000"/>
                </a:solidFill>
                <a:latin typeface="+mj-lt"/>
                <a:cs typeface="Arial" charset="0"/>
              </a:rPr>
              <a:t>Nội dung:</a:t>
            </a:r>
            <a:r>
              <a:rPr lang="en-US" sz="6000" b="1" dirty="0">
                <a:solidFill>
                  <a:srgbClr val="FF0000"/>
                </a:solidFill>
                <a:latin typeface="+mj-lt"/>
                <a:cs typeface="Arial" charset="0"/>
              </a:rPr>
              <a:t>  </a:t>
            </a:r>
            <a:r>
              <a:rPr lang="vi-VN" sz="6000" b="1" dirty="0">
                <a:solidFill>
                  <a:srgbClr val="0000FF"/>
                </a:solidFill>
                <a:latin typeface="+mj-lt"/>
                <a:cs typeface="Arial" charset="0"/>
              </a:rPr>
              <a:t>Cuộc sống thiếu tiếng cười sẽ vô cùng tẻ nhạt, buồn chán.</a:t>
            </a:r>
            <a:r>
              <a:rPr lang="en-US" sz="6000" b="1" dirty="0">
                <a:solidFill>
                  <a:srgbClr val="0000FF"/>
                </a:solidFill>
                <a:latin typeface="+mj-lt"/>
                <a:cs typeface="Arial" charset="0"/>
              </a:rPr>
              <a:t> </a:t>
            </a:r>
          </a:p>
        </p:txBody>
      </p:sp>
      <p:sp>
        <p:nvSpPr>
          <p:cNvPr id="14342" name="Rectangle 9"/>
          <p:cNvSpPr>
            <a:spLocks noChangeArrowheads="1"/>
          </p:cNvSpPr>
          <p:nvPr/>
        </p:nvSpPr>
        <p:spPr bwMode="auto">
          <a:xfrm>
            <a:off x="2838450" y="1143000"/>
            <a:ext cx="79041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altLang="en-US" sz="80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39290"/>
                                        </p:tgtEl>
                                        <p:attrNameLst>
                                          <p:attrName>style.visibility</p:attrName>
                                        </p:attrNameLst>
                                      </p:cBhvr>
                                      <p:to>
                                        <p:strVal val="visible"/>
                                      </p:to>
                                    </p:set>
                                    <p:animEffect transition="in" filter="box(in)">
                                      <p:cBhvr>
                                        <p:cTn id="7" dur="500"/>
                                        <p:tgtEl>
                                          <p:spTgt spid="139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9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2"/>
          <p:cNvSpPr>
            <a:spLocks noChangeArrowheads="1" noChangeShapeType="1" noTextEdit="1"/>
          </p:cNvSpPr>
          <p:nvPr/>
        </p:nvSpPr>
        <p:spPr bwMode="auto">
          <a:xfrm>
            <a:off x="608013" y="1828800"/>
            <a:ext cx="10844212" cy="2514600"/>
          </a:xfrm>
          <a:prstGeom prst="rect">
            <a:avLst/>
          </a:prstGeom>
        </p:spPr>
        <p:txBody>
          <a:bodyPr wrap="none" fromWordArt="1">
            <a:prstTxWarp prst="textDeflate">
              <a:avLst>
                <a:gd name="adj" fmla="val 12204"/>
              </a:avLst>
            </a:prstTxWarp>
            <a:scene3d>
              <a:camera prst="legacyObliqueBottomLeft"/>
              <a:lightRig rig="legacyFlat3" dir="t"/>
            </a:scene3d>
            <a:sp3d extrusionH="430200" prstMaterial="legacyMatte">
              <a:extrusionClr>
                <a:srgbClr val="CC99FF"/>
              </a:extrusionClr>
            </a:sp3d>
          </a:bodyPr>
          <a:lstStyle/>
          <a:p>
            <a:pPr algn="ctr"/>
            <a:r>
              <a:rPr lang="en-US" sz="2800" b="1" kern="10">
                <a:ln w="9525">
                  <a:round/>
                  <a:headEnd/>
                  <a:tailEnd/>
                </a:ln>
                <a:solidFill>
                  <a:srgbClr val="0000FF"/>
                </a:solidFill>
                <a:latin typeface="Times New Roman"/>
                <a:cs typeface="Times New Roman"/>
              </a:rPr>
              <a:t>LUYỆN ĐỌC DIỄN CẢM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2"/>
          <p:cNvSpPr txBox="1">
            <a:spLocks noChangeArrowheads="1"/>
          </p:cNvSpPr>
          <p:nvPr/>
        </p:nvSpPr>
        <p:spPr bwMode="auto">
          <a:xfrm>
            <a:off x="17463" y="0"/>
            <a:ext cx="12144375"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just" eaLnBrk="1" hangingPunct="1">
              <a:spcBef>
                <a:spcPct val="50000"/>
              </a:spcBef>
            </a:pPr>
            <a:r>
              <a:rPr lang="en-US" altLang="en-US" sz="5400">
                <a:latin typeface="Times New Roman" pitchFamily="18" charset="0"/>
                <a:cs typeface="Times New Roman" pitchFamily="18" charset="0"/>
              </a:rPr>
              <a:t> </a:t>
            </a:r>
            <a:r>
              <a:rPr lang="en-US" altLang="en-US" sz="4400" b="1">
                <a:latin typeface="Times New Roman" pitchFamily="18" charset="0"/>
                <a:cs typeface="Times New Roman" pitchFamily="18" charset="0"/>
              </a:rPr>
              <a:t> </a:t>
            </a:r>
            <a:r>
              <a:rPr lang="en-US" altLang="en-US" sz="3600" b="1">
                <a:latin typeface="Times New Roman" pitchFamily="18" charset="0"/>
                <a:cs typeface="Times New Roman" pitchFamily="18" charset="0"/>
              </a:rPr>
              <a:t>Vị đại thần vừa xuất hiện đã vội </a:t>
            </a:r>
            <a:r>
              <a:rPr lang="en-US" altLang="en-US" sz="3600" b="1">
                <a:solidFill>
                  <a:srgbClr val="FF0000"/>
                </a:solidFill>
                <a:latin typeface="Times New Roman" pitchFamily="18" charset="0"/>
                <a:cs typeface="Times New Roman" pitchFamily="18" charset="0"/>
              </a:rPr>
              <a:t>rập đầu</a:t>
            </a:r>
            <a:r>
              <a:rPr lang="en-US" altLang="en-US" sz="3600" b="1">
                <a:latin typeface="Times New Roman" pitchFamily="18" charset="0"/>
                <a:cs typeface="Times New Roman" pitchFamily="18" charset="0"/>
              </a:rPr>
              <a:t>, </a:t>
            </a:r>
            <a:r>
              <a:rPr lang="en-US" altLang="en-US" sz="3600" b="1">
                <a:solidFill>
                  <a:srgbClr val="FF0000"/>
                </a:solidFill>
                <a:latin typeface="Times New Roman" pitchFamily="18" charset="0"/>
                <a:cs typeface="Times New Roman" pitchFamily="18" charset="0"/>
              </a:rPr>
              <a:t>tâu lạy </a:t>
            </a:r>
            <a:r>
              <a:rPr lang="en-US" altLang="en-US" sz="3600" b="1">
                <a:latin typeface="Times New Roman" pitchFamily="18" charset="0"/>
                <a:cs typeface="Times New Roman" pitchFamily="18" charset="0"/>
              </a:rPr>
              <a:t>:</a:t>
            </a:r>
          </a:p>
          <a:p>
            <a:pPr algn="just" eaLnBrk="1" hangingPunct="1">
              <a:spcBef>
                <a:spcPct val="50000"/>
              </a:spcBef>
            </a:pPr>
            <a:r>
              <a:rPr lang="en-US" altLang="en-US" sz="3600" b="1">
                <a:latin typeface="Times New Roman" pitchFamily="18" charset="0"/>
                <a:cs typeface="Times New Roman" pitchFamily="18" charset="0"/>
              </a:rPr>
              <a:t>  - Muôn tâu Bệ hạ, thần xin </a:t>
            </a:r>
            <a:r>
              <a:rPr lang="en-US" altLang="en-US" sz="3600" b="1">
                <a:solidFill>
                  <a:srgbClr val="FF0000"/>
                </a:solidFill>
                <a:latin typeface="Times New Roman" pitchFamily="18" charset="0"/>
                <a:cs typeface="Times New Roman" pitchFamily="18" charset="0"/>
              </a:rPr>
              <a:t>chịu tội</a:t>
            </a:r>
            <a:r>
              <a:rPr lang="en-US" altLang="en-US" sz="3600" b="1">
                <a:latin typeface="Times New Roman" pitchFamily="18" charset="0"/>
                <a:cs typeface="Times New Roman" pitchFamily="18" charset="0"/>
              </a:rPr>
              <a:t>. Thần đã </a:t>
            </a:r>
            <a:r>
              <a:rPr lang="en-US" altLang="en-US" sz="3600" b="1">
                <a:solidFill>
                  <a:srgbClr val="FF0000"/>
                </a:solidFill>
                <a:latin typeface="Times New Roman" pitchFamily="18" charset="0"/>
                <a:cs typeface="Times New Roman" pitchFamily="18" charset="0"/>
              </a:rPr>
              <a:t>cố gắng hết sức </a:t>
            </a:r>
            <a:r>
              <a:rPr lang="en-US" altLang="en-US" sz="3600" b="1">
                <a:latin typeface="Times New Roman" pitchFamily="18" charset="0"/>
                <a:cs typeface="Times New Roman" pitchFamily="18" charset="0"/>
              </a:rPr>
              <a:t>nhưng học</a:t>
            </a:r>
            <a:r>
              <a:rPr lang="en-US" altLang="en-US" sz="3600" b="1">
                <a:solidFill>
                  <a:srgbClr val="CC3300"/>
                </a:solidFill>
                <a:latin typeface="Times New Roman" pitchFamily="18" charset="0"/>
                <a:cs typeface="Times New Roman" pitchFamily="18" charset="0"/>
              </a:rPr>
              <a:t> </a:t>
            </a:r>
            <a:r>
              <a:rPr lang="en-US" altLang="en-US" sz="3600" b="1">
                <a:solidFill>
                  <a:srgbClr val="FF0000"/>
                </a:solidFill>
                <a:latin typeface="Times New Roman" pitchFamily="18" charset="0"/>
                <a:cs typeface="Times New Roman" pitchFamily="18" charset="0"/>
              </a:rPr>
              <a:t>không vào</a:t>
            </a:r>
            <a:r>
              <a:rPr lang="en-US" altLang="en-US" sz="3600" b="1">
                <a:latin typeface="Times New Roman" pitchFamily="18" charset="0"/>
                <a:cs typeface="Times New Roman" pitchFamily="18" charset="0"/>
              </a:rPr>
              <a:t>.</a:t>
            </a:r>
          </a:p>
          <a:p>
            <a:pPr algn="just" eaLnBrk="1" hangingPunct="1">
              <a:spcBef>
                <a:spcPct val="50000"/>
              </a:spcBef>
            </a:pPr>
            <a:r>
              <a:rPr lang="en-US" altLang="en-US" sz="3600" b="1">
                <a:latin typeface="Times New Roman" pitchFamily="18" charset="0"/>
                <a:cs typeface="Times New Roman" pitchFamily="18" charset="0"/>
              </a:rPr>
              <a:t>  Các quan nghe vậy </a:t>
            </a:r>
            <a:r>
              <a:rPr lang="en-US" altLang="en-US" sz="3600" b="1">
                <a:solidFill>
                  <a:srgbClr val="FF0000"/>
                </a:solidFill>
                <a:latin typeface="Times New Roman" pitchFamily="18" charset="0"/>
                <a:cs typeface="Times New Roman" pitchFamily="18" charset="0"/>
              </a:rPr>
              <a:t>ỉu xìu</a:t>
            </a:r>
            <a:r>
              <a:rPr lang="en-US" altLang="en-US" sz="3600" b="1">
                <a:latin typeface="Times New Roman" pitchFamily="18" charset="0"/>
                <a:cs typeface="Times New Roman" pitchFamily="18" charset="0"/>
              </a:rPr>
              <a:t>, còn nhà vua thì </a:t>
            </a:r>
            <a:r>
              <a:rPr lang="en-US" altLang="en-US" sz="3600" b="1">
                <a:solidFill>
                  <a:srgbClr val="FF0000"/>
                </a:solidFill>
                <a:latin typeface="Times New Roman" pitchFamily="18" charset="0"/>
                <a:cs typeface="Times New Roman" pitchFamily="18" charset="0"/>
              </a:rPr>
              <a:t>thở dài sườn sượt</a:t>
            </a:r>
            <a:r>
              <a:rPr lang="en-US" altLang="en-US" sz="3600" b="1">
                <a:latin typeface="Times New Roman" pitchFamily="18" charset="0"/>
                <a:cs typeface="Times New Roman" pitchFamily="18" charset="0"/>
              </a:rPr>
              <a:t>. Không khí của triều đình thật là </a:t>
            </a:r>
            <a:r>
              <a:rPr lang="en-US" altLang="en-US" sz="3600" b="1">
                <a:solidFill>
                  <a:srgbClr val="FF0000"/>
                </a:solidFill>
                <a:latin typeface="Times New Roman" pitchFamily="18" charset="0"/>
                <a:cs typeface="Times New Roman" pitchFamily="18" charset="0"/>
              </a:rPr>
              <a:t>ảo não</a:t>
            </a:r>
            <a:r>
              <a:rPr lang="en-US" altLang="en-US" sz="3600" b="1">
                <a:latin typeface="Times New Roman" pitchFamily="18" charset="0"/>
                <a:cs typeface="Times New Roman" pitchFamily="18" charset="0"/>
              </a:rPr>
              <a:t>. Đúng lúc đó, một viên thị vệ </a:t>
            </a:r>
            <a:r>
              <a:rPr lang="en-US" altLang="en-US" sz="3600" b="1">
                <a:solidFill>
                  <a:srgbClr val="FF0000"/>
                </a:solidFill>
                <a:latin typeface="Times New Roman" pitchFamily="18" charset="0"/>
                <a:cs typeface="Times New Roman" pitchFamily="18" charset="0"/>
              </a:rPr>
              <a:t>hớt hải </a:t>
            </a:r>
            <a:r>
              <a:rPr lang="en-US" altLang="en-US" sz="3600" b="1">
                <a:latin typeface="Times New Roman" pitchFamily="18" charset="0"/>
                <a:cs typeface="Times New Roman" pitchFamily="18" charset="0"/>
              </a:rPr>
              <a:t>chạy vào :</a:t>
            </a:r>
          </a:p>
          <a:p>
            <a:pPr algn="just" eaLnBrk="1" hangingPunct="1">
              <a:spcBef>
                <a:spcPct val="50000"/>
              </a:spcBef>
            </a:pPr>
            <a:r>
              <a:rPr lang="en-US" altLang="en-US" sz="3600" b="1">
                <a:latin typeface="Times New Roman" pitchFamily="18" charset="0"/>
                <a:cs typeface="Times New Roman" pitchFamily="18" charset="0"/>
              </a:rPr>
              <a:t>  - Tâu Bệ hạ ! Thần vừa </a:t>
            </a:r>
            <a:r>
              <a:rPr lang="en-US" altLang="en-US" sz="3600" b="1">
                <a:solidFill>
                  <a:srgbClr val="FF0000"/>
                </a:solidFill>
                <a:latin typeface="Times New Roman" pitchFamily="18" charset="0"/>
                <a:cs typeface="Times New Roman" pitchFamily="18" charset="0"/>
              </a:rPr>
              <a:t>tóm được </a:t>
            </a:r>
            <a:r>
              <a:rPr lang="en-US" altLang="en-US" sz="3600" b="1">
                <a:latin typeface="Times New Roman" pitchFamily="18" charset="0"/>
                <a:cs typeface="Times New Roman" pitchFamily="18" charset="0"/>
              </a:rPr>
              <a:t>một kẻ đang cười </a:t>
            </a:r>
            <a:r>
              <a:rPr lang="en-US" altLang="en-US" sz="3600" b="1">
                <a:solidFill>
                  <a:srgbClr val="FF0000"/>
                </a:solidFill>
                <a:latin typeface="Times New Roman" pitchFamily="18" charset="0"/>
                <a:cs typeface="Times New Roman" pitchFamily="18" charset="0"/>
              </a:rPr>
              <a:t>sằng sặc </a:t>
            </a:r>
            <a:r>
              <a:rPr lang="en-US" altLang="en-US" sz="3600" b="1">
                <a:latin typeface="Times New Roman" pitchFamily="18" charset="0"/>
                <a:cs typeface="Times New Roman" pitchFamily="18" charset="0"/>
              </a:rPr>
              <a:t>ngoài đường.</a:t>
            </a:r>
          </a:p>
          <a:p>
            <a:pPr algn="just" eaLnBrk="1" hangingPunct="1">
              <a:spcBef>
                <a:spcPct val="50000"/>
              </a:spcBef>
            </a:pPr>
            <a:r>
              <a:rPr lang="en-US" altLang="en-US" sz="3600" b="1">
                <a:latin typeface="Times New Roman" pitchFamily="18" charset="0"/>
                <a:cs typeface="Times New Roman" pitchFamily="18" charset="0"/>
              </a:rPr>
              <a:t>  - </a:t>
            </a:r>
            <a:r>
              <a:rPr lang="en-US" altLang="en-US" sz="3600" b="1">
                <a:solidFill>
                  <a:srgbClr val="CC3300"/>
                </a:solidFill>
                <a:latin typeface="Times New Roman" pitchFamily="18" charset="0"/>
                <a:cs typeface="Times New Roman" pitchFamily="18" charset="0"/>
              </a:rPr>
              <a:t>Dẫn nó vào</a:t>
            </a:r>
            <a:r>
              <a:rPr lang="en-US" altLang="en-US" sz="3600" b="1">
                <a:latin typeface="Times New Roman" pitchFamily="18" charset="0"/>
                <a:cs typeface="Times New Roman" pitchFamily="18" charset="0"/>
              </a:rPr>
              <a:t> ! – Nhà vua </a:t>
            </a:r>
            <a:r>
              <a:rPr lang="en-US" altLang="en-US" sz="3600" b="1">
                <a:solidFill>
                  <a:srgbClr val="CC3300"/>
                </a:solidFill>
                <a:latin typeface="Times New Roman" pitchFamily="18" charset="0"/>
                <a:cs typeface="Times New Roman" pitchFamily="18" charset="0"/>
              </a:rPr>
              <a:t>phấn khởi</a:t>
            </a:r>
            <a:r>
              <a:rPr lang="en-US" altLang="en-US" sz="3600" b="1">
                <a:latin typeface="Times New Roman" pitchFamily="18" charset="0"/>
                <a:cs typeface="Times New Roman" pitchFamily="18" charset="0"/>
              </a:rPr>
              <a:t> ra lệnh.</a:t>
            </a:r>
          </a:p>
        </p:txBody>
      </p:sp>
      <p:sp>
        <p:nvSpPr>
          <p:cNvPr id="16387" name="Rectangle 9"/>
          <p:cNvSpPr>
            <a:spLocks noChangeArrowheads="1"/>
          </p:cNvSpPr>
          <p:nvPr/>
        </p:nvSpPr>
        <p:spPr bwMode="auto">
          <a:xfrm>
            <a:off x="2838450" y="1143000"/>
            <a:ext cx="79041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altLang="en-US" sz="3600" b="1">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endParaRPr lang="vi-VN" altLang="en-US" smtClean="0"/>
          </a:p>
        </p:txBody>
      </p:sp>
      <p:pic>
        <p:nvPicPr>
          <p:cNvPr id="28675" name="Picture 4" descr="EJ1450"/>
          <p:cNvPicPr>
            <a:picLocks noChangeAspect="1" noChangeArrowheads="1"/>
          </p:cNvPicPr>
          <p:nvPr/>
        </p:nvPicPr>
        <p:blipFill>
          <a:blip r:embed="rId3"/>
          <a:srcRect/>
          <a:stretch>
            <a:fillRect/>
          </a:stretch>
        </p:blipFill>
        <p:spPr bwMode="auto">
          <a:xfrm>
            <a:off x="0" y="0"/>
            <a:ext cx="12161838"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pic>
        <p:nvPicPr>
          <p:cNvPr id="17412" name="Picture 12" descr="0 (50)"/>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2388" y="5208588"/>
            <a:ext cx="5318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13" descr="0 (5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41013" y="5754688"/>
            <a:ext cx="5334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auto">
          <a:xfrm>
            <a:off x="1030288" y="3619500"/>
            <a:ext cx="401637" cy="43180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vi-VN" altLang="en-US">
              <a:latin typeface="Times New Roman" pitchFamily="18" charset="0"/>
            </a:endParaRPr>
          </a:p>
        </p:txBody>
      </p:sp>
      <p:sp>
        <p:nvSpPr>
          <p:cNvPr id="8" name="AutoShape 16"/>
          <p:cNvSpPr>
            <a:spLocks noChangeArrowheads="1"/>
          </p:cNvSpPr>
          <p:nvPr/>
        </p:nvSpPr>
        <p:spPr bwMode="auto">
          <a:xfrm>
            <a:off x="4732338" y="4337050"/>
            <a:ext cx="539750"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vi-VN" altLang="en-US">
              <a:latin typeface="Times New Roman" pitchFamily="18" charset="0"/>
            </a:endParaRPr>
          </a:p>
        </p:txBody>
      </p:sp>
      <p:sp>
        <p:nvSpPr>
          <p:cNvPr id="9" name="AutoShape 18"/>
          <p:cNvSpPr>
            <a:spLocks noChangeArrowheads="1"/>
          </p:cNvSpPr>
          <p:nvPr/>
        </p:nvSpPr>
        <p:spPr bwMode="auto">
          <a:xfrm>
            <a:off x="1854200" y="3733800"/>
            <a:ext cx="542925"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vi-VN" altLang="en-US">
              <a:latin typeface="Times New Roman" pitchFamily="18" charset="0"/>
            </a:endParaRPr>
          </a:p>
        </p:txBody>
      </p:sp>
      <p:sp>
        <p:nvSpPr>
          <p:cNvPr id="10" name="AutoShape 19"/>
          <p:cNvSpPr>
            <a:spLocks noChangeArrowheads="1"/>
          </p:cNvSpPr>
          <p:nvPr/>
        </p:nvSpPr>
        <p:spPr bwMode="auto">
          <a:xfrm>
            <a:off x="6534150" y="5445125"/>
            <a:ext cx="541338" cy="539750"/>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vi-VN" altLang="en-US">
              <a:latin typeface="Times New Roman" pitchFamily="18" charset="0"/>
            </a:endParaRPr>
          </a:p>
        </p:txBody>
      </p:sp>
      <p:sp>
        <p:nvSpPr>
          <p:cNvPr id="11" name="AutoShape 23"/>
          <p:cNvSpPr>
            <a:spLocks noChangeArrowheads="1"/>
          </p:cNvSpPr>
          <p:nvPr/>
        </p:nvSpPr>
        <p:spPr bwMode="auto">
          <a:xfrm>
            <a:off x="404813" y="2179638"/>
            <a:ext cx="334962" cy="4572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vi-VN" altLang="en-US">
              <a:latin typeface="Times New Roman" pitchFamily="18" charset="0"/>
            </a:endParaRPr>
          </a:p>
        </p:txBody>
      </p:sp>
      <p:sp>
        <p:nvSpPr>
          <p:cNvPr id="12" name="AutoShape 26"/>
          <p:cNvSpPr>
            <a:spLocks noChangeArrowheads="1"/>
          </p:cNvSpPr>
          <p:nvPr/>
        </p:nvSpPr>
        <p:spPr bwMode="auto">
          <a:xfrm>
            <a:off x="3525838" y="556260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13" name="AutoShape 27"/>
          <p:cNvSpPr>
            <a:spLocks noChangeArrowheads="1"/>
          </p:cNvSpPr>
          <p:nvPr/>
        </p:nvSpPr>
        <p:spPr bwMode="auto">
          <a:xfrm>
            <a:off x="1230313" y="1444625"/>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14" name="AutoShape 28"/>
          <p:cNvSpPr>
            <a:spLocks noChangeArrowheads="1"/>
          </p:cNvSpPr>
          <p:nvPr/>
        </p:nvSpPr>
        <p:spPr bwMode="auto">
          <a:xfrm>
            <a:off x="2903538" y="4572000"/>
            <a:ext cx="333375"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15" name="AutoShape 29"/>
          <p:cNvSpPr>
            <a:spLocks noChangeArrowheads="1"/>
          </p:cNvSpPr>
          <p:nvPr/>
        </p:nvSpPr>
        <p:spPr bwMode="auto">
          <a:xfrm>
            <a:off x="7434263" y="4876800"/>
            <a:ext cx="333375"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16" name="AutoShape 30"/>
          <p:cNvSpPr>
            <a:spLocks noChangeArrowheads="1"/>
          </p:cNvSpPr>
          <p:nvPr/>
        </p:nvSpPr>
        <p:spPr bwMode="auto">
          <a:xfrm>
            <a:off x="10696575" y="2370138"/>
            <a:ext cx="422275" cy="441325"/>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17" name="AutoShape 31"/>
          <p:cNvSpPr>
            <a:spLocks noChangeArrowheads="1"/>
          </p:cNvSpPr>
          <p:nvPr/>
        </p:nvSpPr>
        <p:spPr bwMode="auto">
          <a:xfrm>
            <a:off x="2478088" y="1274763"/>
            <a:ext cx="425450" cy="439737"/>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18" name="AutoShape 33"/>
          <p:cNvSpPr>
            <a:spLocks noChangeArrowheads="1"/>
          </p:cNvSpPr>
          <p:nvPr/>
        </p:nvSpPr>
        <p:spPr bwMode="auto">
          <a:xfrm>
            <a:off x="1938338" y="2590800"/>
            <a:ext cx="333375"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19" name="AutoShape 34"/>
          <p:cNvSpPr>
            <a:spLocks noChangeArrowheads="1"/>
          </p:cNvSpPr>
          <p:nvPr/>
        </p:nvSpPr>
        <p:spPr bwMode="auto">
          <a:xfrm>
            <a:off x="3722688" y="965200"/>
            <a:ext cx="557212" cy="403225"/>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vi-VN" altLang="en-US">
              <a:latin typeface="Times New Roman" pitchFamily="18" charset="0"/>
            </a:endParaRPr>
          </a:p>
        </p:txBody>
      </p:sp>
      <p:sp>
        <p:nvSpPr>
          <p:cNvPr id="20" name="AutoShape 35"/>
          <p:cNvSpPr>
            <a:spLocks noChangeArrowheads="1"/>
          </p:cNvSpPr>
          <p:nvPr/>
        </p:nvSpPr>
        <p:spPr bwMode="auto">
          <a:xfrm>
            <a:off x="8642350" y="1798638"/>
            <a:ext cx="557213" cy="403225"/>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vi-VN" altLang="en-US">
              <a:latin typeface="Times New Roman" pitchFamily="18" charset="0"/>
            </a:endParaRPr>
          </a:p>
        </p:txBody>
      </p:sp>
      <p:sp>
        <p:nvSpPr>
          <p:cNvPr id="21" name="AutoShape 37"/>
          <p:cNvSpPr>
            <a:spLocks noChangeArrowheads="1"/>
          </p:cNvSpPr>
          <p:nvPr/>
        </p:nvSpPr>
        <p:spPr bwMode="auto">
          <a:xfrm>
            <a:off x="1112838" y="512763"/>
            <a:ext cx="417512"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22" name="AutoShape 38"/>
          <p:cNvSpPr>
            <a:spLocks noChangeArrowheads="1"/>
          </p:cNvSpPr>
          <p:nvPr/>
        </p:nvSpPr>
        <p:spPr bwMode="auto">
          <a:xfrm>
            <a:off x="7600950" y="1044575"/>
            <a:ext cx="250825" cy="38100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23" name="AutoShape 40"/>
          <p:cNvSpPr>
            <a:spLocks noChangeArrowheads="1"/>
          </p:cNvSpPr>
          <p:nvPr/>
        </p:nvSpPr>
        <p:spPr bwMode="auto">
          <a:xfrm>
            <a:off x="5021263" y="1368425"/>
            <a:ext cx="250825" cy="3810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p>
            <a:endParaRPr lang="vi-VN" altLang="en-US">
              <a:latin typeface="Times New Roman" pitchFamily="18" charset="0"/>
            </a:endParaRPr>
          </a:p>
        </p:txBody>
      </p:sp>
      <p:sp>
        <p:nvSpPr>
          <p:cNvPr id="24" name="AutoShape 41"/>
          <p:cNvSpPr>
            <a:spLocks noChangeArrowheads="1"/>
          </p:cNvSpPr>
          <p:nvPr/>
        </p:nvSpPr>
        <p:spPr bwMode="auto">
          <a:xfrm>
            <a:off x="10641013" y="893763"/>
            <a:ext cx="334962"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25" name="AutoShape 43"/>
          <p:cNvSpPr>
            <a:spLocks noChangeArrowheads="1"/>
          </p:cNvSpPr>
          <p:nvPr/>
        </p:nvSpPr>
        <p:spPr bwMode="auto">
          <a:xfrm>
            <a:off x="10639425" y="3816350"/>
            <a:ext cx="336550"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cs typeface="Arial" charset="0"/>
            </a:endParaRPr>
          </a:p>
        </p:txBody>
      </p:sp>
      <p:sp>
        <p:nvSpPr>
          <p:cNvPr id="26" name="WordArt 3"/>
          <p:cNvSpPr>
            <a:spLocks noChangeArrowheads="1" noChangeShapeType="1" noTextEdit="1"/>
          </p:cNvSpPr>
          <p:nvPr/>
        </p:nvSpPr>
        <p:spPr bwMode="auto">
          <a:xfrm>
            <a:off x="2027238" y="1828800"/>
            <a:ext cx="7904162" cy="2514600"/>
          </a:xfrm>
          <a:prstGeom prst="rect">
            <a:avLst/>
          </a:prstGeom>
        </p:spPr>
        <p:txBody>
          <a:bodyPr wrap="none" fromWordArt="1">
            <a:prstTxWarp prst="textWave1">
              <a:avLst>
                <a:gd name="adj1" fmla="val 13005"/>
                <a:gd name="adj2" fmla="val 0"/>
              </a:avLst>
            </a:prstTxWarp>
          </a:bodyPr>
          <a:lstStyle/>
          <a:p>
            <a:pPr algn="ctr"/>
            <a:r>
              <a:rPr lang="en-US" sz="2700" kern="10" smtClean="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Tiết học kết thúc</a:t>
            </a:r>
          </a:p>
          <a:p>
            <a:pPr algn="ctr"/>
            <a:r>
              <a:rPr lang="en-US" sz="2700" kern="10" smtClean="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Chào </a:t>
            </a:r>
            <a:r>
              <a:rPr lang="en-US" sz="2700" kern="10">
                <a:ln w="9525">
                  <a:solidFill>
                    <a:srgbClr val="CC99FF"/>
                  </a:solidFill>
                  <a:round/>
                  <a:headEnd/>
                  <a:tailEnd/>
                </a:ln>
                <a:solidFill>
                  <a:srgbClr val="FF0000"/>
                </a:solidFill>
                <a:effectLst>
                  <a:outerShdw dist="53882" dir="2700000" algn="ctr" rotWithShape="0">
                    <a:srgbClr val="9999FF">
                      <a:alpha val="79999"/>
                    </a:srgbClr>
                  </a:outerShdw>
                </a:effectLst>
                <a:latin typeface="Times New Roman"/>
                <a:cs typeface="Times New Roman"/>
              </a:rPr>
              <a:t>các em.</a:t>
            </a:r>
          </a:p>
        </p:txBody>
      </p:sp>
    </p:spTree>
  </p:cSld>
  <p:clrMapOvr>
    <a:masterClrMapping/>
  </p:clrMapOvr>
  <p:transition spd="slow">
    <p:fade/>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p:val>
                                            <p:fltVal val="0.5"/>
                                          </p:val>
                                        </p:tav>
                                        <p:tav tm="100000">
                                          <p:val>
                                            <p:strVal val="#ppt_x"/>
                                          </p:val>
                                        </p:tav>
                                      </p:tavLst>
                                    </p:anim>
                                    <p:anim calcmode="lin" valueType="num">
                                      <p:cBhvr>
                                        <p:cTn id="16" dur="10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p:val>
                                            <p:fltVal val="0.5"/>
                                          </p:val>
                                        </p:tav>
                                        <p:tav tm="100000">
                                          <p:val>
                                            <p:strVal val="#ppt_x"/>
                                          </p:val>
                                        </p:tav>
                                      </p:tavLst>
                                    </p:anim>
                                    <p:anim calcmode="lin" valueType="num">
                                      <p:cBhvr>
                                        <p:cTn id="22" dur="1000" fill="hold"/>
                                        <p:tgtEl>
                                          <p:spTgt spid="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p:val>
                                            <p:fltVal val="0.5"/>
                                          </p:val>
                                        </p:tav>
                                        <p:tav tm="100000">
                                          <p:val>
                                            <p:strVal val="#ppt_x"/>
                                          </p:val>
                                        </p:tav>
                                      </p:tavLst>
                                    </p:anim>
                                    <p:anim calcmode="lin" valueType="num">
                                      <p:cBhvr>
                                        <p:cTn id="34" dur="10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ppt_x</p:attrName>
                                        </p:attrNameLst>
                                      </p:cBhvr>
                                      <p:tavLst>
                                        <p:tav tm="0">
                                          <p:val>
                                            <p:fltVal val="0.5"/>
                                          </p:val>
                                        </p:tav>
                                        <p:tav tm="100000">
                                          <p:val>
                                            <p:strVal val="#ppt_x"/>
                                          </p:val>
                                        </p:tav>
                                      </p:tavLst>
                                    </p:anim>
                                    <p:anim calcmode="lin" valueType="num">
                                      <p:cBhvr>
                                        <p:cTn id="40" dur="1000" fill="hold"/>
                                        <p:tgtEl>
                                          <p:spTgt spid="1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ppt_x</p:attrName>
                                        </p:attrNameLst>
                                      </p:cBhvr>
                                      <p:tavLst>
                                        <p:tav tm="0">
                                          <p:val>
                                            <p:fltVal val="0.5"/>
                                          </p:val>
                                        </p:tav>
                                        <p:tav tm="100000">
                                          <p:val>
                                            <p:strVal val="#ppt_x"/>
                                          </p:val>
                                        </p:tav>
                                      </p:tavLst>
                                    </p:anim>
                                    <p:anim calcmode="lin" valueType="num">
                                      <p:cBhvr>
                                        <p:cTn id="46" dur="1000" fill="hold"/>
                                        <p:tgtEl>
                                          <p:spTgt spid="1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ppt_x</p:attrName>
                                        </p:attrNameLst>
                                      </p:cBhvr>
                                      <p:tavLst>
                                        <p:tav tm="0">
                                          <p:val>
                                            <p:fltVal val="0.5"/>
                                          </p:val>
                                        </p:tav>
                                        <p:tav tm="100000">
                                          <p:val>
                                            <p:strVal val="#ppt_x"/>
                                          </p:val>
                                        </p:tav>
                                      </p:tavLst>
                                    </p:anim>
                                    <p:anim calcmode="lin" valueType="num">
                                      <p:cBhvr>
                                        <p:cTn id="52" dur="1000" fill="hold"/>
                                        <p:tgtEl>
                                          <p:spTgt spid="1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ppt_x</p:attrName>
                                        </p:attrNameLst>
                                      </p:cBhvr>
                                      <p:tavLst>
                                        <p:tav tm="0">
                                          <p:val>
                                            <p:fltVal val="0.5"/>
                                          </p:val>
                                        </p:tav>
                                        <p:tav tm="100000">
                                          <p:val>
                                            <p:strVal val="#ppt_x"/>
                                          </p:val>
                                        </p:tav>
                                      </p:tavLst>
                                    </p:anim>
                                    <p:anim calcmode="lin" valueType="num">
                                      <p:cBhvr>
                                        <p:cTn id="58" dur="1000" fill="hold"/>
                                        <p:tgtEl>
                                          <p:spTgt spid="1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ppt_x</p:attrName>
                                        </p:attrNameLst>
                                      </p:cBhvr>
                                      <p:tavLst>
                                        <p:tav tm="0">
                                          <p:val>
                                            <p:fltVal val="0.5"/>
                                          </p:val>
                                        </p:tav>
                                        <p:tav tm="100000">
                                          <p:val>
                                            <p:strVal val="#ppt_x"/>
                                          </p:val>
                                        </p:tav>
                                      </p:tavLst>
                                    </p:anim>
                                    <p:anim calcmode="lin" valueType="num">
                                      <p:cBhvr>
                                        <p:cTn id="64" dur="1000" fill="hold"/>
                                        <p:tgtEl>
                                          <p:spTgt spid="1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ppt_x</p:attrName>
                                        </p:attrNameLst>
                                      </p:cBhvr>
                                      <p:tavLst>
                                        <p:tav tm="0">
                                          <p:val>
                                            <p:fltVal val="0.5"/>
                                          </p:val>
                                        </p:tav>
                                        <p:tav tm="100000">
                                          <p:val>
                                            <p:strVal val="#ppt_x"/>
                                          </p:val>
                                        </p:tav>
                                      </p:tavLst>
                                    </p:anim>
                                    <p:anim calcmode="lin" valueType="num">
                                      <p:cBhvr>
                                        <p:cTn id="70" dur="1000" fill="hold"/>
                                        <p:tgtEl>
                                          <p:spTgt spid="1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ppt_x</p:attrName>
                                        </p:attrNameLst>
                                      </p:cBhvr>
                                      <p:tavLst>
                                        <p:tav tm="0">
                                          <p:val>
                                            <p:fltVal val="0.5"/>
                                          </p:val>
                                        </p:tav>
                                        <p:tav tm="100000">
                                          <p:val>
                                            <p:strVal val="#ppt_x"/>
                                          </p:val>
                                        </p:tav>
                                      </p:tavLst>
                                    </p:anim>
                                    <p:anim calcmode="lin" valueType="num">
                                      <p:cBhvr>
                                        <p:cTn id="76" dur="1000" fill="hold"/>
                                        <p:tgtEl>
                                          <p:spTgt spid="1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ppt_x</p:attrName>
                                        </p:attrNameLst>
                                      </p:cBhvr>
                                      <p:tavLst>
                                        <p:tav tm="0">
                                          <p:val>
                                            <p:fltVal val="0.5"/>
                                          </p:val>
                                        </p:tav>
                                        <p:tav tm="100000">
                                          <p:val>
                                            <p:strVal val="#ppt_x"/>
                                          </p:val>
                                        </p:tav>
                                      </p:tavLst>
                                    </p:anim>
                                    <p:anim calcmode="lin" valueType="num">
                                      <p:cBhvr>
                                        <p:cTn id="82" dur="1000" fill="hold"/>
                                        <p:tgtEl>
                                          <p:spTgt spid="1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anim calcmode="lin" valueType="num">
                                      <p:cBhvr>
                                        <p:cTn id="87" dur="1000" fill="hold"/>
                                        <p:tgtEl>
                                          <p:spTgt spid="20"/>
                                        </p:tgtEl>
                                        <p:attrNameLst>
                                          <p:attrName>ppt_x</p:attrName>
                                        </p:attrNameLst>
                                      </p:cBhvr>
                                      <p:tavLst>
                                        <p:tav tm="0">
                                          <p:val>
                                            <p:fltVal val="0.5"/>
                                          </p:val>
                                        </p:tav>
                                        <p:tav tm="100000">
                                          <p:val>
                                            <p:strVal val="#ppt_x"/>
                                          </p:val>
                                        </p:tav>
                                      </p:tavLst>
                                    </p:anim>
                                    <p:anim calcmode="lin" valueType="num">
                                      <p:cBhvr>
                                        <p:cTn id="88" dur="1000" fill="hold"/>
                                        <p:tgtEl>
                                          <p:spTgt spid="2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fltVal val="0"/>
                                          </p:val>
                                        </p:tav>
                                        <p:tav tm="100000">
                                          <p:val>
                                            <p:strVal val="#ppt_w"/>
                                          </p:val>
                                        </p:tav>
                                      </p:tavLst>
                                    </p:anim>
                                    <p:anim calcmode="lin" valueType="num">
                                      <p:cBhvr>
                                        <p:cTn id="92" dur="1000" fill="hold"/>
                                        <p:tgtEl>
                                          <p:spTgt spid="21"/>
                                        </p:tgtEl>
                                        <p:attrNameLst>
                                          <p:attrName>ppt_h</p:attrName>
                                        </p:attrNameLst>
                                      </p:cBhvr>
                                      <p:tavLst>
                                        <p:tav tm="0">
                                          <p:val>
                                            <p:fltVal val="0"/>
                                          </p:val>
                                        </p:tav>
                                        <p:tav tm="100000">
                                          <p:val>
                                            <p:strVal val="#ppt_h"/>
                                          </p:val>
                                        </p:tav>
                                      </p:tavLst>
                                    </p:anim>
                                    <p:anim calcmode="lin" valueType="num">
                                      <p:cBhvr>
                                        <p:cTn id="93" dur="1000" fill="hold"/>
                                        <p:tgtEl>
                                          <p:spTgt spid="21"/>
                                        </p:tgtEl>
                                        <p:attrNameLst>
                                          <p:attrName>ppt_x</p:attrName>
                                        </p:attrNameLst>
                                      </p:cBhvr>
                                      <p:tavLst>
                                        <p:tav tm="0">
                                          <p:val>
                                            <p:fltVal val="0.5"/>
                                          </p:val>
                                        </p:tav>
                                        <p:tav tm="100000">
                                          <p:val>
                                            <p:strVal val="#ppt_x"/>
                                          </p:val>
                                        </p:tav>
                                      </p:tavLst>
                                    </p:anim>
                                    <p:anim calcmode="lin" valueType="num">
                                      <p:cBhvr>
                                        <p:cTn id="94" dur="1000" fill="hold"/>
                                        <p:tgtEl>
                                          <p:spTgt spid="2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ppt_x</p:attrName>
                                        </p:attrNameLst>
                                      </p:cBhvr>
                                      <p:tavLst>
                                        <p:tav tm="0">
                                          <p:val>
                                            <p:fltVal val="0.5"/>
                                          </p:val>
                                        </p:tav>
                                        <p:tav tm="100000">
                                          <p:val>
                                            <p:strVal val="#ppt_x"/>
                                          </p:val>
                                        </p:tav>
                                      </p:tavLst>
                                    </p:anim>
                                    <p:anim calcmode="lin" valueType="num">
                                      <p:cBhvr>
                                        <p:cTn id="100" dur="1000" fill="hold"/>
                                        <p:tgtEl>
                                          <p:spTgt spid="2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ppt_w</p:attrName>
                                        </p:attrNameLst>
                                      </p:cBhvr>
                                      <p:tavLst>
                                        <p:tav tm="0">
                                          <p:val>
                                            <p:fltVal val="0"/>
                                          </p:val>
                                        </p:tav>
                                        <p:tav tm="100000">
                                          <p:val>
                                            <p:strVal val="#ppt_w"/>
                                          </p:val>
                                        </p:tav>
                                      </p:tavLst>
                                    </p:anim>
                                    <p:anim calcmode="lin" valueType="num">
                                      <p:cBhvr>
                                        <p:cTn id="104" dur="1000" fill="hold"/>
                                        <p:tgtEl>
                                          <p:spTgt spid="23"/>
                                        </p:tgtEl>
                                        <p:attrNameLst>
                                          <p:attrName>ppt_h</p:attrName>
                                        </p:attrNameLst>
                                      </p:cBhvr>
                                      <p:tavLst>
                                        <p:tav tm="0">
                                          <p:val>
                                            <p:fltVal val="0"/>
                                          </p:val>
                                        </p:tav>
                                        <p:tav tm="100000">
                                          <p:val>
                                            <p:strVal val="#ppt_h"/>
                                          </p:val>
                                        </p:tav>
                                      </p:tavLst>
                                    </p:anim>
                                    <p:anim calcmode="lin" valueType="num">
                                      <p:cBhvr>
                                        <p:cTn id="105" dur="1000" fill="hold"/>
                                        <p:tgtEl>
                                          <p:spTgt spid="23"/>
                                        </p:tgtEl>
                                        <p:attrNameLst>
                                          <p:attrName>ppt_x</p:attrName>
                                        </p:attrNameLst>
                                      </p:cBhvr>
                                      <p:tavLst>
                                        <p:tav tm="0">
                                          <p:val>
                                            <p:fltVal val="0.5"/>
                                          </p:val>
                                        </p:tav>
                                        <p:tav tm="100000">
                                          <p:val>
                                            <p:strVal val="#ppt_x"/>
                                          </p:val>
                                        </p:tav>
                                      </p:tavLst>
                                    </p:anim>
                                    <p:anim calcmode="lin" valueType="num">
                                      <p:cBhvr>
                                        <p:cTn id="106" dur="1000" fill="hold"/>
                                        <p:tgtEl>
                                          <p:spTgt spid="2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1000" fill="hold"/>
                                        <p:tgtEl>
                                          <p:spTgt spid="24"/>
                                        </p:tgtEl>
                                        <p:attrNameLst>
                                          <p:attrName>ppt_w</p:attrName>
                                        </p:attrNameLst>
                                      </p:cBhvr>
                                      <p:tavLst>
                                        <p:tav tm="0">
                                          <p:val>
                                            <p:fltVal val="0"/>
                                          </p:val>
                                        </p:tav>
                                        <p:tav tm="100000">
                                          <p:val>
                                            <p:strVal val="#ppt_w"/>
                                          </p:val>
                                        </p:tav>
                                      </p:tavLst>
                                    </p:anim>
                                    <p:anim calcmode="lin" valueType="num">
                                      <p:cBhvr>
                                        <p:cTn id="110" dur="1000" fill="hold"/>
                                        <p:tgtEl>
                                          <p:spTgt spid="24"/>
                                        </p:tgtEl>
                                        <p:attrNameLst>
                                          <p:attrName>ppt_h</p:attrName>
                                        </p:attrNameLst>
                                      </p:cBhvr>
                                      <p:tavLst>
                                        <p:tav tm="0">
                                          <p:val>
                                            <p:fltVal val="0"/>
                                          </p:val>
                                        </p:tav>
                                        <p:tav tm="100000">
                                          <p:val>
                                            <p:strVal val="#ppt_h"/>
                                          </p:val>
                                        </p:tav>
                                      </p:tavLst>
                                    </p:anim>
                                    <p:anim calcmode="lin" valueType="num">
                                      <p:cBhvr>
                                        <p:cTn id="111" dur="1000" fill="hold"/>
                                        <p:tgtEl>
                                          <p:spTgt spid="24"/>
                                        </p:tgtEl>
                                        <p:attrNameLst>
                                          <p:attrName>ppt_x</p:attrName>
                                        </p:attrNameLst>
                                      </p:cBhvr>
                                      <p:tavLst>
                                        <p:tav tm="0">
                                          <p:val>
                                            <p:fltVal val="0.5"/>
                                          </p:val>
                                        </p:tav>
                                        <p:tav tm="100000">
                                          <p:val>
                                            <p:strVal val="#ppt_x"/>
                                          </p:val>
                                        </p:tav>
                                      </p:tavLst>
                                    </p:anim>
                                    <p:anim calcmode="lin" valueType="num">
                                      <p:cBhvr>
                                        <p:cTn id="112" dur="1000" fill="hold"/>
                                        <p:tgtEl>
                                          <p:spTgt spid="24"/>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1000" fill="hold"/>
                                        <p:tgtEl>
                                          <p:spTgt spid="25"/>
                                        </p:tgtEl>
                                        <p:attrNameLst>
                                          <p:attrName>ppt_w</p:attrName>
                                        </p:attrNameLst>
                                      </p:cBhvr>
                                      <p:tavLst>
                                        <p:tav tm="0">
                                          <p:val>
                                            <p:fltVal val="0"/>
                                          </p:val>
                                        </p:tav>
                                        <p:tav tm="100000">
                                          <p:val>
                                            <p:strVal val="#ppt_w"/>
                                          </p:val>
                                        </p:tav>
                                      </p:tavLst>
                                    </p:anim>
                                    <p:anim calcmode="lin" valueType="num">
                                      <p:cBhvr>
                                        <p:cTn id="116" dur="1000" fill="hold"/>
                                        <p:tgtEl>
                                          <p:spTgt spid="25"/>
                                        </p:tgtEl>
                                        <p:attrNameLst>
                                          <p:attrName>ppt_h</p:attrName>
                                        </p:attrNameLst>
                                      </p:cBhvr>
                                      <p:tavLst>
                                        <p:tav tm="0">
                                          <p:val>
                                            <p:fltVal val="0"/>
                                          </p:val>
                                        </p:tav>
                                        <p:tav tm="100000">
                                          <p:val>
                                            <p:strVal val="#ppt_h"/>
                                          </p:val>
                                        </p:tav>
                                      </p:tavLst>
                                    </p:anim>
                                    <p:anim calcmode="lin" valueType="num">
                                      <p:cBhvr>
                                        <p:cTn id="117" dur="1000" fill="hold"/>
                                        <p:tgtEl>
                                          <p:spTgt spid="25"/>
                                        </p:tgtEl>
                                        <p:attrNameLst>
                                          <p:attrName>ppt_x</p:attrName>
                                        </p:attrNameLst>
                                      </p:cBhvr>
                                      <p:tavLst>
                                        <p:tav tm="0">
                                          <p:val>
                                            <p:fltVal val="0.5"/>
                                          </p:val>
                                        </p:tav>
                                        <p:tav tm="100000">
                                          <p:val>
                                            <p:strVal val="#ppt_x"/>
                                          </p:val>
                                        </p:tav>
                                      </p:tavLst>
                                    </p:anim>
                                    <p:anim calcmode="lin" valueType="num">
                                      <p:cBhvr>
                                        <p:cTn id="118" dur="1000" fill="hold"/>
                                        <p:tgtEl>
                                          <p:spTgt spid="25"/>
                                        </p:tgtEl>
                                        <p:attrNameLst>
                                          <p:attrName>ppt_y</p:attrName>
                                        </p:attrNameLst>
                                      </p:cBhvr>
                                      <p:tavLst>
                                        <p:tav tm="0">
                                          <p:val>
                                            <p:fltVal val="0.5"/>
                                          </p:val>
                                        </p:tav>
                                        <p:tav tm="100000">
                                          <p:val>
                                            <p:strVal val="#ppt_y"/>
                                          </p:val>
                                        </p:tav>
                                      </p:tavLst>
                                    </p:anim>
                                  </p:childTnLst>
                                </p:cTn>
                              </p:par>
                              <p:par>
                                <p:cTn id="119" presetID="41" presetClass="entr" presetSubtype="0" fill="hold" grpId="0" nodeType="withEffect">
                                  <p:stCondLst>
                                    <p:cond delay="1000"/>
                                  </p:stCondLst>
                                  <p:iterate type="lt">
                                    <p:tmPct val="10000"/>
                                  </p:iterate>
                                  <p:childTnLst>
                                    <p:set>
                                      <p:cBhvr>
                                        <p:cTn id="120" dur="1" fill="hold">
                                          <p:stCondLst>
                                            <p:cond delay="0"/>
                                          </p:stCondLst>
                                        </p:cTn>
                                        <p:tgtEl>
                                          <p:spTgt spid="26"/>
                                        </p:tgtEl>
                                        <p:attrNameLst>
                                          <p:attrName>style.visibility</p:attrName>
                                        </p:attrNameLst>
                                      </p:cBhvr>
                                      <p:to>
                                        <p:strVal val="visible"/>
                                      </p:to>
                                    </p:set>
                                    <p:anim calcmode="lin" valueType="num">
                                      <p:cBhvr>
                                        <p:cTn id="121" dur="7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2" dur="750" fill="hold"/>
                                        <p:tgtEl>
                                          <p:spTgt spid="26"/>
                                        </p:tgtEl>
                                        <p:attrNameLst>
                                          <p:attrName>ppt_y</p:attrName>
                                        </p:attrNameLst>
                                      </p:cBhvr>
                                      <p:tavLst>
                                        <p:tav tm="0">
                                          <p:val>
                                            <p:strVal val="#ppt_y"/>
                                          </p:val>
                                        </p:tav>
                                        <p:tav tm="100000">
                                          <p:val>
                                            <p:strVal val="#ppt_y"/>
                                          </p:val>
                                        </p:tav>
                                      </p:tavLst>
                                    </p:anim>
                                    <p:anim calcmode="lin" valueType="num">
                                      <p:cBhvr>
                                        <p:cTn id="123" dur="7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24" dur="7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75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60" name="Picture 20" descr="scan0080"/>
          <p:cNvPicPr>
            <a:picLocks noChangeAspect="1" noChangeArrowheads="1"/>
          </p:cNvPicPr>
          <p:nvPr/>
        </p:nvPicPr>
        <p:blipFill>
          <a:blip r:embed="rId2">
            <a:extLst>
              <a:ext uri="{28A0092B-C50C-407E-A947-70E740481C1C}">
                <a14:useLocalDpi xmlns:a14="http://schemas.microsoft.com/office/drawing/2010/main" val="0"/>
              </a:ext>
            </a:extLst>
          </a:blip>
          <a:srcRect l="3334" t="2997" r="5000" b="3345"/>
          <a:stretch>
            <a:fillRect/>
          </a:stretch>
        </p:blipFill>
        <p:spPr bwMode="auto">
          <a:xfrm>
            <a:off x="185738" y="0"/>
            <a:ext cx="11790362" cy="6667500"/>
          </a:xfrm>
          <a:prstGeom prst="rect">
            <a:avLst/>
          </a:prstGeom>
          <a:noFill/>
          <a:ln w="19050">
            <a:solidFill>
              <a:srgbClr val="006600"/>
            </a:solidFill>
            <a:prstDash val="dash"/>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87060"/>
                                        </p:tgtEl>
                                      </p:cBhvr>
                                    </p:animEffect>
                                    <p:set>
                                      <p:cBhvr>
                                        <p:cTn id="7" dur="1" fill="hold">
                                          <p:stCondLst>
                                            <p:cond delay="499"/>
                                          </p:stCondLst>
                                        </p:cTn>
                                        <p:tgtEl>
                                          <p:spTgt spid="87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397"/>
          <p:cNvSpPr txBox="1">
            <a:spLocks noChangeArrowheads="1"/>
          </p:cNvSpPr>
          <p:nvPr/>
        </p:nvSpPr>
        <p:spPr bwMode="auto">
          <a:xfrm>
            <a:off x="676275" y="1295400"/>
            <a:ext cx="10742613"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800" b="1" smtClean="0">
                <a:solidFill>
                  <a:srgbClr val="0000FF"/>
                </a:solidFill>
                <a:latin typeface="Times New Roman" pitchFamily="18" charset="0"/>
                <a:cs typeface="Times New Roman" pitchFamily="18" charset="0"/>
              </a:rPr>
              <a:t>Bài đọc </a:t>
            </a:r>
            <a:r>
              <a:rPr lang="en-US" altLang="en-US" sz="4800" b="1">
                <a:solidFill>
                  <a:srgbClr val="0000FF"/>
                </a:solidFill>
                <a:latin typeface="Times New Roman" pitchFamily="18" charset="0"/>
                <a:cs typeface="Times New Roman" pitchFamily="18" charset="0"/>
              </a:rPr>
              <a:t>có thể chia làm 3 đoạn.</a:t>
            </a:r>
          </a:p>
        </p:txBody>
      </p:sp>
      <p:sp>
        <p:nvSpPr>
          <p:cNvPr id="13" name="Text Box 399"/>
          <p:cNvSpPr txBox="1">
            <a:spLocks noChangeArrowheads="1"/>
          </p:cNvSpPr>
          <p:nvPr/>
        </p:nvSpPr>
        <p:spPr bwMode="auto">
          <a:xfrm>
            <a:off x="404813" y="2133600"/>
            <a:ext cx="11098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400" b="1">
                <a:solidFill>
                  <a:srgbClr val="FF0000"/>
                </a:solidFill>
                <a:latin typeface="Times New Roman" pitchFamily="18" charset="0"/>
                <a:cs typeface="Times New Roman" pitchFamily="18" charset="0"/>
              </a:rPr>
              <a:t>Đoạn 1:</a:t>
            </a:r>
            <a:r>
              <a:rPr lang="vi-VN" altLang="en-US" sz="4400" b="1">
                <a:solidFill>
                  <a:srgbClr val="0000FF"/>
                </a:solidFill>
                <a:latin typeface="Times New Roman" pitchFamily="18" charset="0"/>
                <a:cs typeface="Times New Roman" pitchFamily="18" charset="0"/>
              </a:rPr>
              <a:t> </a:t>
            </a:r>
            <a:r>
              <a:rPr lang="vi-VN" altLang="en-US" sz="4400" b="1">
                <a:latin typeface="Times New Roman" pitchFamily="18" charset="0"/>
                <a:cs typeface="Times New Roman" pitchFamily="18" charset="0"/>
              </a:rPr>
              <a:t>“Từ đầu.....chuyên về môn cười”</a:t>
            </a:r>
            <a:r>
              <a:rPr lang="en-US" altLang="en-US" sz="4400" b="1">
                <a:latin typeface="Times New Roman" pitchFamily="18" charset="0"/>
                <a:cs typeface="Times New Roman" pitchFamily="18" charset="0"/>
              </a:rPr>
              <a:t>.</a:t>
            </a:r>
            <a:endParaRPr lang="en-US" altLang="en-US" sz="4400" b="1" i="1">
              <a:latin typeface="Times New Roman" pitchFamily="18" charset="0"/>
              <a:cs typeface="Times New Roman" pitchFamily="18" charset="0"/>
            </a:endParaRPr>
          </a:p>
        </p:txBody>
      </p:sp>
      <p:sp>
        <p:nvSpPr>
          <p:cNvPr id="14" name="Text Box 400"/>
          <p:cNvSpPr txBox="1">
            <a:spLocks noChangeArrowheads="1"/>
          </p:cNvSpPr>
          <p:nvPr/>
        </p:nvSpPr>
        <p:spPr bwMode="auto">
          <a:xfrm>
            <a:off x="506413" y="3657600"/>
            <a:ext cx="112156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400" b="1">
                <a:solidFill>
                  <a:srgbClr val="FF0000"/>
                </a:solidFill>
                <a:latin typeface="Times New Roman" pitchFamily="18" charset="0"/>
                <a:cs typeface="Times New Roman" pitchFamily="18" charset="0"/>
              </a:rPr>
              <a:t>Đoạn 2: </a:t>
            </a:r>
            <a:r>
              <a:rPr lang="vi-VN" altLang="en-US" sz="4400" b="1">
                <a:latin typeface="Times New Roman" pitchFamily="18" charset="0"/>
                <a:cs typeface="Times New Roman" pitchFamily="18" charset="0"/>
              </a:rPr>
              <a:t>Từ “Một năm trôi qua ....học không vào” </a:t>
            </a:r>
            <a:endParaRPr lang="en-US" altLang="en-US" sz="4400" b="1">
              <a:latin typeface="Times New Roman" pitchFamily="18" charset="0"/>
              <a:cs typeface="Times New Roman" pitchFamily="18" charset="0"/>
            </a:endParaRPr>
          </a:p>
        </p:txBody>
      </p:sp>
      <p:sp>
        <p:nvSpPr>
          <p:cNvPr id="15" name="Text Box 401"/>
          <p:cNvSpPr txBox="1">
            <a:spLocks noChangeArrowheads="1"/>
          </p:cNvSpPr>
          <p:nvPr/>
        </p:nvSpPr>
        <p:spPr bwMode="auto">
          <a:xfrm>
            <a:off x="304800" y="381000"/>
            <a:ext cx="109442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400" b="1">
                <a:latin typeface="Times New Roman" pitchFamily="18" charset="0"/>
                <a:cs typeface="Times New Roman" pitchFamily="18" charset="0"/>
              </a:rPr>
              <a:t> Bài </a:t>
            </a:r>
            <a:r>
              <a:rPr lang="en-US" altLang="en-US" sz="4400" b="1" smtClean="0">
                <a:latin typeface="Times New Roman" pitchFamily="18" charset="0"/>
                <a:cs typeface="Times New Roman" pitchFamily="18" charset="0"/>
              </a:rPr>
              <a:t>đọc có </a:t>
            </a:r>
            <a:r>
              <a:rPr lang="en-US" altLang="en-US" sz="4400" b="1">
                <a:latin typeface="Times New Roman" pitchFamily="18" charset="0"/>
                <a:cs typeface="Times New Roman" pitchFamily="18" charset="0"/>
              </a:rPr>
              <a:t>thể chia làm mấy đoạn ?</a:t>
            </a:r>
          </a:p>
        </p:txBody>
      </p:sp>
      <p:sp>
        <p:nvSpPr>
          <p:cNvPr id="13339" name="WordArt 27"/>
          <p:cNvSpPr>
            <a:spLocks noChangeArrowheads="1" noChangeShapeType="1" noTextEdit="1"/>
          </p:cNvSpPr>
          <p:nvPr/>
        </p:nvSpPr>
        <p:spPr bwMode="auto">
          <a:xfrm>
            <a:off x="63500" y="0"/>
            <a:ext cx="2520950" cy="523875"/>
          </a:xfrm>
          <a:prstGeom prst="rect">
            <a:avLst/>
          </a:prstGeom>
        </p:spPr>
        <p:txBody>
          <a:bodyPr wrap="none" fromWordArt="1">
            <a:prstTxWarp prst="textPlain">
              <a:avLst>
                <a:gd name="adj" fmla="val 50000"/>
              </a:avLst>
            </a:prstTxWarp>
          </a:bodyPr>
          <a:lstStyle/>
          <a:p>
            <a:pPr algn="ctr"/>
            <a:endParaRPr lang="en-US" sz="4400" b="1" kern="10">
              <a:ln w="9525">
                <a:solidFill>
                  <a:srgbClr val="0033CC"/>
                </a:solid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2" name="Text Box 400"/>
          <p:cNvSpPr txBox="1">
            <a:spLocks noChangeArrowheads="1"/>
          </p:cNvSpPr>
          <p:nvPr/>
        </p:nvSpPr>
        <p:spPr bwMode="auto">
          <a:xfrm>
            <a:off x="404813" y="5334000"/>
            <a:ext cx="113522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400" b="1">
                <a:solidFill>
                  <a:srgbClr val="FF0000"/>
                </a:solidFill>
                <a:latin typeface="Times New Roman" pitchFamily="18" charset="0"/>
                <a:cs typeface="Times New Roman" pitchFamily="18" charset="0"/>
              </a:rPr>
              <a:t>Đoạn 3:</a:t>
            </a:r>
            <a:r>
              <a:rPr lang="en-US" altLang="en-US" sz="4400" b="1">
                <a:solidFill>
                  <a:srgbClr val="0000FF"/>
                </a:solidFill>
                <a:latin typeface="Times New Roman" pitchFamily="18" charset="0"/>
                <a:cs typeface="Times New Roman" pitchFamily="18" charset="0"/>
              </a:rPr>
              <a:t> </a:t>
            </a:r>
            <a:r>
              <a:rPr lang="en-US" altLang="en-US" sz="4400" b="1">
                <a:latin typeface="Times New Roman" pitchFamily="18" charset="0"/>
                <a:cs typeface="Times New Roman" pitchFamily="18" charset="0"/>
              </a:rPr>
              <a:t>Phần còn lại.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500"/>
                                        <p:tgtEl>
                                          <p:spTgt spid="1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ox(in)">
                                      <p:cBhvr>
                                        <p:cTn id="18" dur="500"/>
                                        <p:tgtEl>
                                          <p:spTgt spid="14"/>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ox(in)">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nodePh="1">
                                  <p:stCondLst>
                                    <p:cond delay="0"/>
                                  </p:stCondLst>
                                  <p:endCondLst>
                                    <p:cond evt="begin" delay="0">
                                      <p:tn val="24"/>
                                    </p:cond>
                                  </p:endCondLst>
                                  <p:childTnLst>
                                    <p:set>
                                      <p:cBhvr>
                                        <p:cTn id="25" dur="1" fill="hold">
                                          <p:stCondLst>
                                            <p:cond delay="0"/>
                                          </p:stCondLst>
                                        </p:cTn>
                                        <p:tgtEl>
                                          <p:spTgt spid="13339"/>
                                        </p:tgtEl>
                                        <p:attrNameLst>
                                          <p:attrName>style.visibility</p:attrName>
                                        </p:attrNameLst>
                                      </p:cBhvr>
                                      <p:to>
                                        <p:strVal val="visible"/>
                                      </p:to>
                                    </p:set>
                                    <p:animEffect transition="in" filter="wipe(down)">
                                      <p:cBhvr>
                                        <p:cTn id="26" dur="500"/>
                                        <p:tgtEl>
                                          <p:spTgt spid="13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333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216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ubtitle 2"/>
          <p:cNvSpPr txBox="1">
            <a:spLocks/>
          </p:cNvSpPr>
          <p:nvPr/>
        </p:nvSpPr>
        <p:spPr bwMode="auto">
          <a:xfrm>
            <a:off x="1317625" y="2514600"/>
            <a:ext cx="9424988"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Bef>
                <a:spcPct val="20000"/>
              </a:spcBef>
              <a:buFont typeface="Arial" pitchFamily="34" charset="0"/>
              <a:buNone/>
            </a:pPr>
            <a:r>
              <a:rPr lang="en-US" altLang="en-US" sz="8000" b="1" i="1">
                <a:solidFill>
                  <a:srgbClr val="0000CC"/>
                </a:solidFill>
                <a:latin typeface="Times New Roman" pitchFamily="18" charset="0"/>
                <a:cs typeface="Times New Roman" pitchFamily="18" charset="0"/>
              </a:rPr>
              <a:t>Luyện đọc đoạn</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7"/>
          <p:cNvSpPr txBox="1">
            <a:spLocks noChangeArrowheads="1"/>
          </p:cNvSpPr>
          <p:nvPr/>
        </p:nvSpPr>
        <p:spPr bwMode="auto">
          <a:xfrm>
            <a:off x="2330450" y="2944813"/>
            <a:ext cx="2230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spcBef>
                <a:spcPct val="50000"/>
              </a:spcBef>
            </a:pPr>
            <a:endParaRPr lang="vi-VN" altLang="en-US" sz="2400" b="1">
              <a:solidFill>
                <a:srgbClr val="0000FF"/>
              </a:solidFill>
              <a:latin typeface="Times New Roman" pitchFamily="18" charset="0"/>
            </a:endParaRPr>
          </a:p>
        </p:txBody>
      </p:sp>
      <p:sp>
        <p:nvSpPr>
          <p:cNvPr id="103446" name="Line 22"/>
          <p:cNvSpPr>
            <a:spLocks noChangeShapeType="1"/>
          </p:cNvSpPr>
          <p:nvPr/>
        </p:nvSpPr>
        <p:spPr bwMode="auto">
          <a:xfrm flipH="1">
            <a:off x="6005513" y="2514600"/>
            <a:ext cx="134937" cy="58261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48" name="Rectangle 9"/>
          <p:cNvSpPr>
            <a:spLocks noChangeArrowheads="1"/>
          </p:cNvSpPr>
          <p:nvPr/>
        </p:nvSpPr>
        <p:spPr bwMode="auto">
          <a:xfrm>
            <a:off x="2838450" y="1143000"/>
            <a:ext cx="79041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altLang="en-US" sz="3600" b="1">
              <a:solidFill>
                <a:srgbClr val="FF0000"/>
              </a:solidFill>
            </a:endParaRPr>
          </a:p>
        </p:txBody>
      </p:sp>
      <p:sp>
        <p:nvSpPr>
          <p:cNvPr id="6149" name="Text Box 11"/>
          <p:cNvSpPr txBox="1">
            <a:spLocks noChangeArrowheads="1"/>
          </p:cNvSpPr>
          <p:nvPr/>
        </p:nvSpPr>
        <p:spPr bwMode="auto">
          <a:xfrm>
            <a:off x="3600450" y="0"/>
            <a:ext cx="4451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r>
              <a:rPr lang="en-US" altLang="en-US" sz="5400" b="1">
                <a:solidFill>
                  <a:srgbClr val="FF0000"/>
                </a:solidFill>
                <a:latin typeface="Times New Roman" pitchFamily="18" charset="0"/>
                <a:cs typeface="Times New Roman" pitchFamily="18" charset="0"/>
              </a:rPr>
              <a:t>Luyện đọc câu</a:t>
            </a:r>
          </a:p>
        </p:txBody>
      </p:sp>
      <p:sp>
        <p:nvSpPr>
          <p:cNvPr id="6150" name="Rectangle 12"/>
          <p:cNvSpPr>
            <a:spLocks noChangeArrowheads="1"/>
          </p:cNvSpPr>
          <p:nvPr/>
        </p:nvSpPr>
        <p:spPr bwMode="auto">
          <a:xfrm>
            <a:off x="0" y="1600200"/>
            <a:ext cx="11958638"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700" b="1">
                <a:latin typeface="Times New Roman" pitchFamily="18" charset="0"/>
              </a:rPr>
              <a:t>Ngày xửa ngày xưa, có một vương quốc buồn chán kinh khủng chỉ vì </a:t>
            </a:r>
            <a:r>
              <a:rPr lang="en-US" altLang="en-US" sz="4700" b="1">
                <a:latin typeface="Times New Roman" pitchFamily="18" charset="0"/>
              </a:rPr>
              <a:t> </a:t>
            </a:r>
            <a:r>
              <a:rPr lang="vi-VN" altLang="en-US" sz="4700" b="1">
                <a:latin typeface="Times New Roman" pitchFamily="18" charset="0"/>
              </a:rPr>
              <a:t>cư dân ở đó không ai biết cười”.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46"/>
                                        </p:tgtEl>
                                        <p:attrNameLst>
                                          <p:attrName>style.visibility</p:attrName>
                                        </p:attrNameLst>
                                      </p:cBhvr>
                                      <p:to>
                                        <p:strVal val="visible"/>
                                      </p:to>
                                    </p:set>
                                    <p:animEffect transition="in" filter="blinds(horizontal)">
                                      <p:cBhvr>
                                        <p:cTn id="7" dur="500"/>
                                        <p:tgtEl>
                                          <p:spTgt spid="103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
            <a:ext cx="121618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Subtitle 2"/>
          <p:cNvSpPr txBox="1">
            <a:spLocks/>
          </p:cNvSpPr>
          <p:nvPr/>
        </p:nvSpPr>
        <p:spPr bwMode="auto">
          <a:xfrm>
            <a:off x="1317625" y="2514600"/>
            <a:ext cx="9424988"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a:spcBef>
                <a:spcPct val="20000"/>
              </a:spcBef>
              <a:buFont typeface="Arial" pitchFamily="34" charset="0"/>
              <a:buNone/>
            </a:pPr>
            <a:r>
              <a:rPr lang="en-US" altLang="en-US" sz="8000" b="1" i="1">
                <a:solidFill>
                  <a:srgbClr val="0000CC"/>
                </a:solidFill>
                <a:latin typeface="Times New Roman" pitchFamily="18" charset="0"/>
                <a:cs typeface="Times New Roman" pitchFamily="18" charset="0"/>
              </a:rPr>
              <a:t>Luyện đọc đoạn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3546475" y="1219200"/>
            <a:ext cx="365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b="1" i="1">
                <a:solidFill>
                  <a:srgbClr val="0000FF"/>
                </a:solidFill>
                <a:latin typeface="Arial" pitchFamily="34" charset="0"/>
              </a:rPr>
              <a:t>     </a:t>
            </a:r>
          </a:p>
        </p:txBody>
      </p:sp>
      <p:sp>
        <p:nvSpPr>
          <p:cNvPr id="8195" name="Text Box 5"/>
          <p:cNvSpPr txBox="1">
            <a:spLocks noChangeArrowheads="1"/>
          </p:cNvSpPr>
          <p:nvPr/>
        </p:nvSpPr>
        <p:spPr bwMode="auto">
          <a:xfrm>
            <a:off x="4764088" y="2743200"/>
            <a:ext cx="1317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2800" b="1" i="1">
                <a:latin typeface=".VnTimeH" pitchFamily="34" charset="0"/>
              </a:rPr>
              <a:t> </a:t>
            </a:r>
          </a:p>
        </p:txBody>
      </p:sp>
      <p:sp>
        <p:nvSpPr>
          <p:cNvPr id="8196" name="Text Box 6"/>
          <p:cNvSpPr txBox="1">
            <a:spLocks noChangeArrowheads="1"/>
          </p:cNvSpPr>
          <p:nvPr/>
        </p:nvSpPr>
        <p:spPr bwMode="auto">
          <a:xfrm>
            <a:off x="0" y="4191000"/>
            <a:ext cx="1824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r>
              <a:rPr lang="en-US" altLang="en-US" sz="1800" b="1" i="1">
                <a:latin typeface="Arial" pitchFamily="34" charset="0"/>
              </a:rPr>
              <a:t>   </a:t>
            </a:r>
          </a:p>
        </p:txBody>
      </p:sp>
      <p:sp>
        <p:nvSpPr>
          <p:cNvPr id="11" name="Rectangle 10"/>
          <p:cNvSpPr/>
          <p:nvPr/>
        </p:nvSpPr>
        <p:spPr>
          <a:xfrm>
            <a:off x="0" y="0"/>
            <a:ext cx="12161838"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endParaRPr lang="en-US" altLang="en-US" smtClean="0">
              <a:solidFill>
                <a:srgbClr val="FFFFFF"/>
              </a:solidFill>
              <a:latin typeface="Calibri" panose="020F0502020204030204" pitchFamily="34" charset="0"/>
            </a:endParaRPr>
          </a:p>
        </p:txBody>
      </p:sp>
      <p:pic>
        <p:nvPicPr>
          <p:cNvPr id="8198"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39400" y="5562600"/>
            <a:ext cx="172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15" descr="506161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5562600"/>
            <a:ext cx="17224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WordArt 14"/>
          <p:cNvSpPr>
            <a:spLocks noChangeArrowheads="1" noChangeShapeType="1" noTextEdit="1"/>
          </p:cNvSpPr>
          <p:nvPr/>
        </p:nvSpPr>
        <p:spPr bwMode="auto">
          <a:xfrm>
            <a:off x="304800" y="1905000"/>
            <a:ext cx="11147425" cy="1858963"/>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a:ln>
                <a:solidFill>
                  <a:srgbClr val="FF0000"/>
                </a:solidFill>
                <a:effectLst>
                  <a:outerShdw dist="35921" dir="2700000" algn="ctr" rotWithShape="0">
                    <a:srgbClr val="808080">
                      <a:alpha val="79999"/>
                    </a:srgbClr>
                  </a:outerShdw>
                </a:effectLst>
                <a:latin typeface="Times New Roman"/>
                <a:cs typeface="Times New Roman"/>
              </a:rPr>
              <a:t>Tìm hiểu bài</a:t>
            </a:r>
          </a:p>
        </p:txBody>
      </p:sp>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Text Box 3"/>
          <p:cNvSpPr txBox="1">
            <a:spLocks noChangeArrowheads="1"/>
          </p:cNvSpPr>
          <p:nvPr/>
        </p:nvSpPr>
        <p:spPr bwMode="auto">
          <a:xfrm>
            <a:off x="203200" y="152400"/>
            <a:ext cx="11755438" cy="1470025"/>
          </a:xfrm>
          <a:prstGeom prst="rect">
            <a:avLst/>
          </a:prstGeom>
          <a:solidFill>
            <a:schemeClr val="bg1"/>
          </a:solidFill>
          <a:ln w="38100" cmpd="dbl">
            <a:solidFill>
              <a:srgbClr val="000000"/>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400" b="1">
                <a:solidFill>
                  <a:srgbClr val="0000FF"/>
                </a:solidFill>
                <a:latin typeface="Times New Roman" pitchFamily="18" charset="0"/>
                <a:cs typeface="Times New Roman" pitchFamily="18" charset="0"/>
              </a:rPr>
              <a:t>+ Tìm những chi tiết cho thấy cuộc sống ở vương quốc nọ rất buồn.</a:t>
            </a:r>
          </a:p>
        </p:txBody>
      </p:sp>
      <p:sp>
        <p:nvSpPr>
          <p:cNvPr id="144388" name="Text Box 3"/>
          <p:cNvSpPr txBox="1">
            <a:spLocks noChangeArrowheads="1"/>
          </p:cNvSpPr>
          <p:nvPr/>
        </p:nvSpPr>
        <p:spPr bwMode="auto">
          <a:xfrm>
            <a:off x="0" y="1828800"/>
            <a:ext cx="12161838"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400" b="1">
                <a:latin typeface="Times New Roman" pitchFamily="18" charset="0"/>
                <a:cs typeface="Times New Roman" pitchFamily="18" charset="0"/>
              </a:rPr>
              <a:t>    </a:t>
            </a:r>
            <a:r>
              <a:rPr lang="vi-VN" altLang="en-US" sz="4400" b="1">
                <a:latin typeface="Times New Roman" pitchFamily="18" charset="0"/>
                <a:cs typeface="Times New Roman" pitchFamily="18" charset="0"/>
              </a:rPr>
              <a:t>Mặt trời không muốn dậy, chim không muốn hót, hoa trong vườn chưa nở đã tàn, gương mặt mọi người rầu rĩ, héo hon, ngay tại kinh đô cũng chỉ nghe thấy tiếng ngựa hí, tiếng sỏi đá lạo xạo dưới bánh xe, tiếng gió thở dài trên những mái nhà.</a:t>
            </a:r>
            <a:r>
              <a:rPr lang="en-US" altLang="en-US" sz="4400">
                <a:latin typeface="Times New Roman" pitchFamily="18" charset="0"/>
                <a:cs typeface="Times New Roman" pitchFamily="18" charset="0"/>
              </a:rPr>
              <a:t> </a:t>
            </a:r>
          </a:p>
        </p:txBody>
      </p:sp>
      <p:sp>
        <p:nvSpPr>
          <p:cNvPr id="9220" name="Rectangle 9"/>
          <p:cNvSpPr>
            <a:spLocks noChangeArrowheads="1"/>
          </p:cNvSpPr>
          <p:nvPr/>
        </p:nvSpPr>
        <p:spPr bwMode="auto">
          <a:xfrm>
            <a:off x="2838450" y="1143000"/>
            <a:ext cx="79041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altLang="en-US" sz="4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43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144388">
                                            <p:txEl>
                                              <p:pRg st="0" end="0"/>
                                            </p:txEl>
                                          </p:spTgt>
                                        </p:tgtEl>
                                        <p:attrNameLst>
                                          <p:attrName>style.visibility</p:attrName>
                                        </p:attrNameLst>
                                      </p:cBhvr>
                                      <p:to>
                                        <p:strVal val="visible"/>
                                      </p:to>
                                    </p:set>
                                    <p:animEffect transition="in" filter="box(in)">
                                      <p:cBhvr>
                                        <p:cTn id="11" dur="500"/>
                                        <p:tgtEl>
                                          <p:spTgt spid="1443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04800" y="152400"/>
            <a:ext cx="11857038" cy="1470025"/>
          </a:xfrm>
          <a:prstGeom prst="rect">
            <a:avLst/>
          </a:prstGeom>
          <a:solidFill>
            <a:schemeClr val="bg1"/>
          </a:solidFill>
          <a:ln w="38100" cmpd="dbl">
            <a:solidFill>
              <a:srgbClr val="000000"/>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400" b="1">
                <a:solidFill>
                  <a:srgbClr val="0000FF"/>
                </a:solidFill>
                <a:latin typeface="Times New Roman" pitchFamily="18" charset="0"/>
                <a:cs typeface="Times New Roman" pitchFamily="18" charset="0"/>
              </a:rPr>
              <a:t>+ Vì sao cuộc sống ở vương quốc ấy buồn chán như vậy ?</a:t>
            </a:r>
          </a:p>
        </p:txBody>
      </p:sp>
      <p:sp>
        <p:nvSpPr>
          <p:cNvPr id="145412" name="Text Box 3"/>
          <p:cNvSpPr txBox="1">
            <a:spLocks noChangeArrowheads="1"/>
          </p:cNvSpPr>
          <p:nvPr/>
        </p:nvSpPr>
        <p:spPr bwMode="auto">
          <a:xfrm>
            <a:off x="404813" y="1600200"/>
            <a:ext cx="108616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400" b="1">
                <a:solidFill>
                  <a:srgbClr val="FF0000"/>
                </a:solidFill>
                <a:latin typeface="Times New Roman" pitchFamily="18" charset="0"/>
                <a:cs typeface="Times New Roman" pitchFamily="18" charset="0"/>
              </a:rPr>
              <a:t>    </a:t>
            </a:r>
            <a:r>
              <a:rPr lang="vi-VN" altLang="en-US" sz="4400" b="1">
                <a:latin typeface="Times New Roman" pitchFamily="18" charset="0"/>
                <a:cs typeface="Times New Roman" pitchFamily="18" charset="0"/>
              </a:rPr>
              <a:t>Vì cư dân ở đó không ai biết cười.</a:t>
            </a:r>
            <a:r>
              <a:rPr lang="en-US" altLang="en-US" sz="4400" b="1">
                <a:latin typeface="Times New Roman" pitchFamily="18" charset="0"/>
                <a:cs typeface="Times New Roman" pitchFamily="18" charset="0"/>
              </a:rPr>
              <a:t> </a:t>
            </a:r>
          </a:p>
        </p:txBody>
      </p:sp>
      <p:sp>
        <p:nvSpPr>
          <p:cNvPr id="145419" name="Text Box 3"/>
          <p:cNvSpPr txBox="1">
            <a:spLocks noChangeArrowheads="1"/>
          </p:cNvSpPr>
          <p:nvPr/>
        </p:nvSpPr>
        <p:spPr bwMode="auto">
          <a:xfrm>
            <a:off x="404813" y="3048000"/>
            <a:ext cx="11757025" cy="800100"/>
          </a:xfrm>
          <a:prstGeom prst="rect">
            <a:avLst/>
          </a:prstGeom>
          <a:solidFill>
            <a:schemeClr val="bg1"/>
          </a:solidFill>
          <a:ln w="38100" cmpd="dbl">
            <a:solidFill>
              <a:srgbClr val="000000"/>
            </a:solidFill>
            <a:miter lim="800000"/>
            <a:headEnd/>
            <a:tailEnd/>
          </a:ln>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400" b="1">
                <a:latin typeface="Times New Roman" pitchFamily="18" charset="0"/>
                <a:cs typeface="Times New Roman" pitchFamily="18" charset="0"/>
              </a:rPr>
              <a:t> </a:t>
            </a:r>
            <a:r>
              <a:rPr lang="vi-VN" altLang="en-US" sz="4400" b="1">
                <a:solidFill>
                  <a:srgbClr val="0000FF"/>
                </a:solidFill>
                <a:latin typeface="Times New Roman" pitchFamily="18" charset="0"/>
                <a:cs typeface="Times New Roman" pitchFamily="18" charset="0"/>
              </a:rPr>
              <a:t>+ Nhà vua đã làm gì để thay đổi tình hình?</a:t>
            </a:r>
            <a:r>
              <a:rPr lang="en-US" altLang="en-US" sz="4400">
                <a:solidFill>
                  <a:srgbClr val="0000FF"/>
                </a:solidFill>
                <a:latin typeface="Times New Roman" pitchFamily="18" charset="0"/>
                <a:cs typeface="Times New Roman" pitchFamily="18" charset="0"/>
              </a:rPr>
              <a:t> </a:t>
            </a:r>
          </a:p>
        </p:txBody>
      </p:sp>
      <p:sp>
        <p:nvSpPr>
          <p:cNvPr id="145420" name="Text Box 3"/>
          <p:cNvSpPr txBox="1">
            <a:spLocks noChangeArrowheads="1"/>
          </p:cNvSpPr>
          <p:nvPr/>
        </p:nvSpPr>
        <p:spPr bwMode="auto">
          <a:xfrm>
            <a:off x="168275" y="4610100"/>
            <a:ext cx="11876088"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Bef>
                <a:spcPct val="50000"/>
              </a:spcBef>
            </a:pPr>
            <a:r>
              <a:rPr lang="en-US" altLang="en-US" sz="4400" b="1">
                <a:solidFill>
                  <a:srgbClr val="FF0000"/>
                </a:solidFill>
                <a:latin typeface="Times New Roman" pitchFamily="18" charset="0"/>
                <a:cs typeface="Times New Roman" pitchFamily="18" charset="0"/>
              </a:rPr>
              <a:t>    </a:t>
            </a:r>
            <a:r>
              <a:rPr lang="vi-VN" altLang="en-US" sz="4400" b="1">
                <a:latin typeface="Times New Roman" pitchFamily="18" charset="0"/>
                <a:cs typeface="Times New Roman" pitchFamily="18" charset="0"/>
              </a:rPr>
              <a:t>Nhà vua cử một v</a:t>
            </a:r>
            <a:r>
              <a:rPr lang="en-US" altLang="en-US" sz="4400" b="1">
                <a:latin typeface="Times New Roman" pitchFamily="18" charset="0"/>
                <a:cs typeface="Times New Roman" pitchFamily="18" charset="0"/>
              </a:rPr>
              <a:t>ị</a:t>
            </a:r>
            <a:r>
              <a:rPr lang="vi-VN" altLang="en-US" sz="4400" b="1">
                <a:latin typeface="Times New Roman" pitchFamily="18" charset="0"/>
                <a:cs typeface="Times New Roman" pitchFamily="18" charset="0"/>
              </a:rPr>
              <a:t> đại thần đi du học nước ngoài, chuyên về môn cười.</a:t>
            </a:r>
            <a:r>
              <a:rPr lang="en-US" altLang="en-US" sz="4400">
                <a:latin typeface="Times New Roman" pitchFamily="18" charset="0"/>
                <a:cs typeface="Times New Roman" pitchFamily="18" charset="0"/>
              </a:rPr>
              <a:t> </a:t>
            </a:r>
          </a:p>
        </p:txBody>
      </p:sp>
      <p:sp>
        <p:nvSpPr>
          <p:cNvPr id="10246" name="Rectangle 9"/>
          <p:cNvSpPr>
            <a:spLocks noChangeArrowheads="1"/>
          </p:cNvSpPr>
          <p:nvPr/>
        </p:nvSpPr>
        <p:spPr bwMode="auto">
          <a:xfrm>
            <a:off x="2838450" y="-215900"/>
            <a:ext cx="79041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pPr>
            <a:endParaRPr lang="vi-VN" altLang="en-US" sz="4800" b="1">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5412"/>
                                        </p:tgtEl>
                                        <p:attrNameLst>
                                          <p:attrName>style.visibility</p:attrName>
                                        </p:attrNameLst>
                                      </p:cBhvr>
                                      <p:to>
                                        <p:strVal val="visible"/>
                                      </p:to>
                                    </p:set>
                                    <p:animEffect transition="in" filter="blinds(horizontal)">
                                      <p:cBhvr>
                                        <p:cTn id="7" dur="500"/>
                                        <p:tgtEl>
                                          <p:spTgt spid="145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4541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45420"/>
                                        </p:tgtEl>
                                        <p:attrNameLst>
                                          <p:attrName>style.visibility</p:attrName>
                                        </p:attrNameLst>
                                      </p:cBhvr>
                                      <p:to>
                                        <p:strVal val="visible"/>
                                      </p:to>
                                    </p:set>
                                    <p:animEffect transition="in" filter="blinds(horizontal)">
                                      <p:cBhvr>
                                        <p:cTn id="16" dur="500"/>
                                        <p:tgtEl>
                                          <p:spTgt spid="145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p:bldP spid="145419" grpId="0" animBg="1"/>
      <p:bldP spid="145420" grpId="0"/>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3596</TotalTime>
  <Words>503</Words>
  <Application>Microsoft Office PowerPoint</Application>
  <PresentationFormat>Custom</PresentationFormat>
  <Paragraphs>40</Paragraphs>
  <Slides>16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.VnTimeH</vt:lpstr>
      <vt:lpstr>Arial</vt:lpstr>
      <vt:lpstr>Calibri</vt:lpstr>
      <vt:lpstr>Times New Roman</vt:lpstr>
      <vt:lpstr>Chủ đề của Office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MTC</cp:lastModifiedBy>
  <cp:revision>497</cp:revision>
  <dcterms:created xsi:type="dcterms:W3CDTF">2013-03-29T16:00:27Z</dcterms:created>
  <dcterms:modified xsi:type="dcterms:W3CDTF">2023-04-05T09:23:36Z</dcterms:modified>
</cp:coreProperties>
</file>