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9" r:id="rId4"/>
    <p:sldId id="483" r:id="rId5"/>
    <p:sldId id="264" r:id="rId6"/>
    <p:sldId id="476" r:id="rId7"/>
    <p:sldId id="485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FFFBC6"/>
    <a:srgbClr val="FF0066"/>
    <a:srgbClr val="0000CC"/>
    <a:srgbClr val="FFE1FF"/>
    <a:srgbClr val="FF7C80"/>
    <a:srgbClr val="FF6600"/>
    <a:srgbClr val="66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08685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63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3852557" y="5486401"/>
            <a:ext cx="3640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508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8000" b="0" i="0" u="none" strike="noStrike" kern="1200" cap="none" spc="0" normalizeH="0" baseline="0" noProof="0" dirty="0">
                <a:ln w="508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1375946" y="7010400"/>
            <a:ext cx="85940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trong hệ Mặt Trời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(Tiết 3)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5014119" y="2133600"/>
            <a:ext cx="7316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12800" b="0" i="0" u="none" strike="noStrike" kern="1200" cap="none" spc="0" normalizeH="0" baseline="0" noProof="0" dirty="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12800" b="0" i="0" u="none" strike="noStrike" kern="1200" cap="none" spc="0" normalizeH="0" baseline="0" noProof="0" dirty="0">
              <a:ln w="34925">
                <a:solidFill>
                  <a:srgbClr val="ED7D31">
                    <a:lumMod val="60000"/>
                    <a:lumOff val="40000"/>
                  </a:srgbClr>
                </a:solidFill>
                <a:prstDash val="sysDash"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8" y="3499293"/>
            <a:ext cx="568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5166519" y="2133600"/>
            <a:ext cx="69797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12800" b="0" i="0" u="none" strike="noStrike" kern="1200" cap="none" spc="0" normalizeH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20" y="3711668"/>
            <a:ext cx="40568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2DA41B68-B4DA-33A3-DB3A-7DE2AA4958DD}"/>
              </a:ext>
            </a:extLst>
          </p:cNvPr>
          <p:cNvSpPr/>
          <p:nvPr/>
        </p:nvSpPr>
        <p:spPr>
          <a:xfrm>
            <a:off x="188952" y="1676400"/>
            <a:ext cx="1608768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7ECF21D-7CF2-0804-9F6B-9C7ED1D0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t="23336" r="13367" b="7727"/>
          <a:stretch/>
        </p:blipFill>
        <p:spPr>
          <a:xfrm>
            <a:off x="2886381" y="2362200"/>
            <a:ext cx="10503877" cy="5205047"/>
          </a:xfrm>
          <a:prstGeom prst="round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DE6E926-ED24-453E-7245-51A0B0B7E5D6}"/>
              </a:ext>
            </a:extLst>
          </p:cNvPr>
          <p:cNvSpPr txBox="1"/>
          <p:nvPr/>
        </p:nvSpPr>
        <p:spPr>
          <a:xfrm>
            <a:off x="3261519" y="838200"/>
            <a:ext cx="1043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6AA3D0E-8B4B-3775-45F3-BE31D5BC5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79" y="6860679"/>
            <a:ext cx="6183163" cy="231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7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756008A-684E-D2C3-E2EB-F27A7EDFF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/>
          <a:stretch/>
        </p:blipFill>
        <p:spPr>
          <a:xfrm>
            <a:off x="5462955" y="1778903"/>
            <a:ext cx="10813684" cy="736509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A0787AC-09E3-115F-3D35-C22B4DD9B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17" y="6172200"/>
            <a:ext cx="6019641" cy="207456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92244" y="1143000"/>
            <a:ext cx="16082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trụ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9546C3-4B47-D65E-93E6-6D1385971D65}"/>
              </a:ext>
            </a:extLst>
          </p:cNvPr>
          <p:cNvSpPr txBox="1"/>
          <p:nvPr/>
        </p:nvSpPr>
        <p:spPr>
          <a:xfrm>
            <a:off x="6461919" y="304800"/>
            <a:ext cx="1032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5867E2-5791-1178-B554-E1A63801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6" y="2867264"/>
            <a:ext cx="3810298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3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4887119" y="1727201"/>
            <a:ext cx="8026400" cy="313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7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12800" b="0" i="0" u="none" strike="noStrike" kern="1200" cap="none" spc="0" normalizeH="0" baseline="0" noProof="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12800" b="0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7427120" y="4251325"/>
            <a:ext cx="2846647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AB90913-9C3C-0013-7516-3CABA610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18" y="3454400"/>
            <a:ext cx="4695803" cy="70104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424CF9-502A-714D-622A-48A66E16BF63}"/>
              </a:ext>
            </a:extLst>
          </p:cNvPr>
          <p:cNvSpPr txBox="1"/>
          <p:nvPr/>
        </p:nvSpPr>
        <p:spPr>
          <a:xfrm>
            <a:off x="5852319" y="2286000"/>
            <a:ext cx="49728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2800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2800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BCF2CF3-F6B1-4445-E289-B355E677B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75DAF9A-5DCD-F243-6337-CD6766155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2A748C-4219-D441-E517-AEFCDF909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67F0578-CD80-379A-6D9E-3C6D1381F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10383</TotalTime>
  <Words>88</Words>
  <Application>Microsoft Office PowerPoint</Application>
  <PresentationFormat>Custom</PresentationFormat>
  <Paragraphs>13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Đào Thị Minh Phượng</cp:lastModifiedBy>
  <cp:revision>1362</cp:revision>
  <dcterms:created xsi:type="dcterms:W3CDTF">2008-09-09T22:52:10Z</dcterms:created>
  <dcterms:modified xsi:type="dcterms:W3CDTF">2023-05-18T08:38:08Z</dcterms:modified>
  <cp:category>9Slide.vn</cp:category>
</cp:coreProperties>
</file>