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70" r:id="rId2"/>
    <p:sldId id="331" r:id="rId3"/>
    <p:sldId id="432" r:id="rId4"/>
    <p:sldId id="433" r:id="rId5"/>
    <p:sldId id="441" r:id="rId6"/>
    <p:sldId id="435" r:id="rId7"/>
    <p:sldId id="437" r:id="rId8"/>
    <p:sldId id="439" r:id="rId9"/>
    <p:sldId id="377" r:id="rId10"/>
    <p:sldId id="763" r:id="rId11"/>
    <p:sldId id="494" r:id="rId12"/>
    <p:sldId id="311" r:id="rId13"/>
    <p:sldId id="499" r:id="rId14"/>
    <p:sldId id="514" r:id="rId15"/>
    <p:sldId id="515" r:id="rId16"/>
    <p:sldId id="516" r:id="rId17"/>
    <p:sldId id="517" r:id="rId18"/>
    <p:sldId id="495" r:id="rId19"/>
    <p:sldId id="498" r:id="rId20"/>
    <p:sldId id="500" r:id="rId21"/>
    <p:sldId id="502" r:id="rId22"/>
    <p:sldId id="518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56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0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slide" Target="slide9.xml"/><Relationship Id="rId3" Type="http://schemas.openxmlformats.org/officeDocument/2006/relationships/image" Target="../media/image8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23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slide" Target="slide6.xml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1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8">
            <a:extLst>
              <a:ext uri="{FF2B5EF4-FFF2-40B4-BE49-F238E27FC236}">
                <a16:creationId xmlns:a16="http://schemas.microsoft.com/office/drawing/2014/main" id="{962B36CA-8347-4E91-9442-95D7AC27BF1B}"/>
              </a:ext>
            </a:extLst>
          </p:cNvPr>
          <p:cNvSpPr/>
          <p:nvPr/>
        </p:nvSpPr>
        <p:spPr>
          <a:xfrm>
            <a:off x="2286000" y="2127251"/>
            <a:ext cx="8345087" cy="1435100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/>
              </a:rPr>
              <a:t>Làm được mô hình xe đồ chơi đơn giản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theo</a:t>
            </a:r>
            <a:r>
              <a:rPr lang="vi-VN" sz="4000" b="1" dirty="0">
                <a:solidFill>
                  <a:srgbClr val="002060"/>
                </a:solidFill>
                <a:latin typeface="Calibri"/>
              </a:rPr>
              <a:t> hướng dẫn.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7A90FC05-C88D-42C4-9FB3-6D802429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62880" y="3085872"/>
            <a:ext cx="2705876" cy="316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E312B-7ADA-4EC1-8013-1FB2A2C1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20" y="538283"/>
            <a:ext cx="67427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808" y="25861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cm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cahs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Trang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b="1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047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4350" y="744715"/>
            <a:ext cx="3044661" cy="479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0" y="-205404"/>
            <a:ext cx="10084201" cy="72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0099833" y="5119454"/>
            <a:ext cx="1797189" cy="1614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2690311" y="3109974"/>
            <a:ext cx="7241386" cy="21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 CHƠI: </a:t>
            </a:r>
          </a:p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FBFE-4E35-0F6C-E6A2-51A7EFCBEDBE}"/>
              </a:ext>
            </a:extLst>
          </p:cNvPr>
          <p:cNvSpPr txBox="1"/>
          <p:nvPr/>
        </p:nvSpPr>
        <p:spPr>
          <a:xfrm>
            <a:off x="1171711" y="1632465"/>
            <a:ext cx="10186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ỗi nhóm chuẩn bị sẵn các nội dung thuyết trình để giới thiệu chi tiết về sản phẩm của nhóm mình.</a:t>
            </a:r>
          </a:p>
          <a:p>
            <a:pPr algn="just" defTabSz="914217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Các nhóm đi tham quan sản phẩm của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5B6C-4390-400A-AD74-6CA370E6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44" y="816455"/>
            <a:ext cx="6828112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77B0B-D6B9-4E3C-8DE4-A84ABB29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072890"/>
            <a:ext cx="2682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ACE4C2-64C2-4546-98FC-C8E44B80D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58" y="20908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</a:t>
            </a: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241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9944" y="2850415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0564" y="133354"/>
            <a:ext cx="5465610" cy="76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/>
            <a:r>
              <a:rPr lang="en-US" sz="4399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381126" y="5428505"/>
            <a:ext cx="1080867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hỏa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nhỏ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</a:p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!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48" y="4181248"/>
            <a:ext cx="1530497" cy="136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82" y="4322911"/>
            <a:ext cx="864516" cy="1069695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8773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8689" y="2920917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70059" y="109767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7450" y="105395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8146" y="4561384"/>
            <a:ext cx="523121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6363" y="398987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9363" y="101906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947" y="4223990"/>
            <a:ext cx="1460714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884" y="5224994"/>
            <a:ext cx="554833" cy="13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8146" y="4561385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6899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286" y="3749295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391" y="5374020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7175" y="4391794"/>
            <a:ext cx="1572383" cy="2286522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2560" y="4506296"/>
            <a:ext cx="739543" cy="122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806" y="4121217"/>
            <a:ext cx="1460714" cy="2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8173" y="4705685"/>
            <a:ext cx="805215" cy="1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6172" y="3822483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1892" y="4323467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010" y="4748176"/>
            <a:ext cx="667835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4099" y="4411160"/>
            <a:ext cx="1157973" cy="20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5085" y="5284577"/>
            <a:ext cx="830838" cy="12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2245" y="4728560"/>
            <a:ext cx="815655" cy="106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6390" y="4009185"/>
            <a:ext cx="1419106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6274" y="4717565"/>
            <a:ext cx="959371" cy="17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hlinkClick r:id="rId25" action="ppaction://hlinksldjump"/>
            <a:extLst>
              <a:ext uri="{FF2B5EF4-FFF2-40B4-BE49-F238E27FC236}">
                <a16:creationId xmlns:a16="http://schemas.microsoft.com/office/drawing/2014/main" id="{7BA82A6F-7FF1-C44D-0D69-D7D7708411D6}"/>
              </a:ext>
            </a:extLst>
          </p:cNvPr>
          <p:cNvSpPr/>
          <p:nvPr/>
        </p:nvSpPr>
        <p:spPr>
          <a:xfrm>
            <a:off x="10972466" y="5374020"/>
            <a:ext cx="970378" cy="909212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C944B6F9-F0F8-41C3-8A8F-3FE4B3FC1040}"/>
              </a:ext>
            </a:extLst>
          </p:cNvPr>
          <p:cNvSpPr/>
          <p:nvPr/>
        </p:nvSpPr>
        <p:spPr>
          <a:xfrm>
            <a:off x="10668000" y="200025"/>
            <a:ext cx="11049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4111" y="0"/>
            <a:ext cx="12143774" cy="6419499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8368" y="1528787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287" y="4795062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90" y="97973"/>
            <a:ext cx="10184105" cy="195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2085888" y="474161"/>
            <a:ext cx="8020221" cy="61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1.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Đâu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là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vật liệu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thiết để làm xe đồ chơi?</a:t>
            </a:r>
            <a:endParaRPr sz="3199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8220588" y="2768683"/>
            <a:ext cx="397141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178877" y="2827075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pho-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mếch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4205673" y="2797259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Que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46023" y="1240"/>
            <a:ext cx="12143774" cy="6419499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6" y="115605"/>
            <a:ext cx="12143773" cy="21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1475641" y="772716"/>
            <a:ext cx="9493796" cy="114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2.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Để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làm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xe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đồ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chơi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số lượng bao nhiêu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t</a:t>
            </a:r>
            <a:r>
              <a:rPr lang="vi-VN" sz="3199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ấm pho-mếch hình vuông ?</a:t>
            </a:r>
            <a:endParaRPr lang="en-US" sz="3199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592" y="2782345"/>
            <a:ext cx="351142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4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1129140" y="2802139"/>
            <a:ext cx="3022325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84821E8-09B0-4239-9B28-6118FDDE9E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461" y="106727"/>
            <a:ext cx="10270275" cy="22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30687" y="685906"/>
            <a:ext cx="8130627" cy="11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số lượng bao nhiêu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tre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189234" y="2807295"/>
            <a:ext cx="3796796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que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141217" y="2807297"/>
            <a:ext cx="3415396" cy="109098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que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40651" y="2807295"/>
            <a:ext cx="3910135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799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que </a:t>
            </a:r>
            <a:r>
              <a:rPr lang="en-US" sz="2799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E33430F-7E32-4B49-9132-ACB8ED05C1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40661" y="2804498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2917" y="4520660"/>
            <a:ext cx="1000029" cy="1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5123" y="4099891"/>
            <a:ext cx="1157002" cy="30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8054" y="407251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115753" y="157489"/>
            <a:ext cx="4834711" cy="2496109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just" defTabSz="914217"/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tất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mọi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an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toàn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. Xin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ơn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chú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lính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cứu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hỏa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!</a:t>
            </a:r>
            <a:endParaRPr sz="3200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883" y="5235214"/>
            <a:ext cx="571653" cy="132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3184" y="3887274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885" y="4295006"/>
            <a:ext cx="1759883" cy="227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3915" y="4107988"/>
            <a:ext cx="1526717" cy="217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59859" y="4400609"/>
            <a:ext cx="1077057" cy="213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574" y="3899878"/>
            <a:ext cx="1236027" cy="2844442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2882" y="5256652"/>
            <a:ext cx="807119" cy="12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6719" y="5113439"/>
            <a:ext cx="900393" cy="1390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5509" y="5119195"/>
            <a:ext cx="1415105" cy="14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DC7E5-5861-4AC8-BA76-6476CFE1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7" y="2241317"/>
            <a:ext cx="963251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426</Words>
  <Application>Microsoft Office PowerPoint</Application>
  <PresentationFormat>Widescreen</PresentationFormat>
  <Paragraphs>60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.VnVogue</vt:lpstr>
      <vt:lpstr>Arial</vt:lpstr>
      <vt:lpstr>Calibri</vt:lpstr>
      <vt:lpstr>Cambria</vt:lpstr>
      <vt:lpstr>ITC Avant Garde Std Bk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29</cp:revision>
  <dcterms:created xsi:type="dcterms:W3CDTF">2023-01-18T07:24:56Z</dcterms:created>
  <dcterms:modified xsi:type="dcterms:W3CDTF">2023-04-21T05:04:27Z</dcterms:modified>
</cp:coreProperties>
</file>