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7" r:id="rId2"/>
  </p:sldMasterIdLst>
  <p:notesMasterIdLst>
    <p:notesMasterId r:id="rId18"/>
  </p:notesMasterIdLst>
  <p:sldIdLst>
    <p:sldId id="256" r:id="rId3"/>
    <p:sldId id="424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425" r:id="rId12"/>
    <p:sldId id="402" r:id="rId13"/>
    <p:sldId id="421" r:id="rId14"/>
    <p:sldId id="420" r:id="rId15"/>
    <p:sldId id="281" r:id="rId16"/>
    <p:sldId id="38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BDBE4"/>
    <a:srgbClr val="29AE9D"/>
    <a:srgbClr val="FF0066"/>
    <a:srgbClr val="1A2629"/>
    <a:srgbClr val="B2B4BB"/>
    <a:srgbClr val="D3CDCD"/>
    <a:srgbClr val="A66C42"/>
    <a:srgbClr val="F8CBAD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6" autoAdjust="0"/>
    <p:restoredTop sz="94660"/>
  </p:normalViewPr>
  <p:slideViewPr>
    <p:cSldViewPr snapToGrid="0">
      <p:cViewPr varScale="1">
        <p:scale>
          <a:sx n="70" d="100"/>
          <a:sy n="70" d="100"/>
        </p:scale>
        <p:origin x="79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CEDE1B-58F2-4B2F-8891-17896052FB04}"/>
              </a:ext>
            </a:extLst>
          </p:cNvPr>
          <p:cNvSpPr/>
          <p:nvPr userDrawn="1"/>
        </p:nvSpPr>
        <p:spPr>
          <a:xfrm>
            <a:off x="11213870" y="58191"/>
            <a:ext cx="1003070" cy="13383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6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38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93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1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66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34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64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34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8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2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1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63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41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99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73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7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7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8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19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48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5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39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71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40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5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97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61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63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5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328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45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96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21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8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2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758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13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5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83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0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077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80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57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9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93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42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79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80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7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44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3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40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26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57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296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08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96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54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125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669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5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649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25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71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916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536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82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04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529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257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450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25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0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867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286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54760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16/5/2022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4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70.xml"/><Relationship Id="rId7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9.xml"/><Relationship Id="rId7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66" Type="http://schemas.openxmlformats.org/officeDocument/2006/relationships/slideLayout" Target="../slideLayouts/slideLayout68.xml"/><Relationship Id="rId74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82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71.xml"/><Relationship Id="rId7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72" Type="http://schemas.openxmlformats.org/officeDocument/2006/relationships/slideLayout" Target="../slideLayouts/slideLayout74.xml"/><Relationship Id="rId80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70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7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4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  <p:sldLayoutId id="2147483707" r:id="rId50"/>
    <p:sldLayoutId id="2147483708" r:id="rId51"/>
    <p:sldLayoutId id="2147483709" r:id="rId52"/>
    <p:sldLayoutId id="2147483710" r:id="rId53"/>
    <p:sldLayoutId id="2147483711" r:id="rId54"/>
    <p:sldLayoutId id="2147483712" r:id="rId55"/>
    <p:sldLayoutId id="2147483713" r:id="rId56"/>
    <p:sldLayoutId id="2147483714" r:id="rId57"/>
    <p:sldLayoutId id="2147483715" r:id="rId58"/>
    <p:sldLayoutId id="2147483716" r:id="rId59"/>
    <p:sldLayoutId id="2147483717" r:id="rId60"/>
    <p:sldLayoutId id="2147483718" r:id="rId61"/>
    <p:sldLayoutId id="2147483719" r:id="rId62"/>
    <p:sldLayoutId id="2147483720" r:id="rId63"/>
    <p:sldLayoutId id="2147483721" r:id="rId64"/>
    <p:sldLayoutId id="2147483722" r:id="rId65"/>
    <p:sldLayoutId id="2147483723" r:id="rId66"/>
    <p:sldLayoutId id="2147483724" r:id="rId67"/>
    <p:sldLayoutId id="2147483725" r:id="rId68"/>
    <p:sldLayoutId id="2147483726" r:id="rId69"/>
    <p:sldLayoutId id="2147483727" r:id="rId70"/>
    <p:sldLayoutId id="2147483728" r:id="rId71"/>
    <p:sldLayoutId id="2147483729" r:id="rId72"/>
    <p:sldLayoutId id="2147483730" r:id="rId73"/>
    <p:sldLayoutId id="2147483731" r:id="rId74"/>
    <p:sldLayoutId id="2147483732" r:id="rId75"/>
    <p:sldLayoutId id="2147483733" r:id="rId76"/>
    <p:sldLayoutId id="2147483734" r:id="rId77"/>
    <p:sldLayoutId id="2147483735" r:id="rId78"/>
    <p:sldLayoutId id="2147483736" r:id="rId79"/>
    <p:sldLayoutId id="2147483737" r:id="rId80"/>
    <p:sldLayoutId id="2147483738" r:id="rId81"/>
    <p:sldLayoutId id="2147483739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2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77389" y="158228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291156" y="656239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192156" y="1866197"/>
            <a:ext cx="11807687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Toán</a:t>
            </a:r>
            <a:endParaRPr lang="en-US" sz="4000" b="1" i="0" u="none" strike="noStrike" dirty="0">
              <a:ln w="22225">
                <a:noFill/>
                <a:prstDash val="solid"/>
              </a:ln>
              <a:solidFill>
                <a:srgbClr val="002060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2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số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tính</a:t>
            </a:r>
            <a:endParaRPr lang="en-US" sz="5200" b="1" dirty="0" smtClean="0">
              <a:ln w="22225">
                <a:noFill/>
                <a:prstDash val="solid"/>
              </a:ln>
              <a:solidFill>
                <a:srgbClr val="FF0000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vi 1000 </a:t>
            </a:r>
            <a:r>
              <a:rPr lang="en-US" sz="52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(89)</a:t>
            </a:r>
            <a:endParaRPr lang="en-US" sz="5200" b="1" spc="100" dirty="0">
              <a:ln w="22225">
                <a:noFill/>
                <a:prstDash val="solid"/>
              </a:ln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</a:t>
            </a:r>
            <a:r>
              <a:rPr lang="en-US" sz="60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925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503CFB34-53C3-4685-805F-92A9708E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455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17124" y="2524596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0670" y="2550064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546736" y="2507889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512202" y="299540"/>
            <a:ext cx="4068342" cy="648195"/>
            <a:chOff x="-3369817" y="382607"/>
            <a:chExt cx="3996328" cy="682669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23583" cy="629900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5857" y="269141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671356" y="37776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512202" y="295302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836263" y="3448908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319445" y="3448799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571324" y="3421253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18750" y="179431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278 + 441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3637" y="1813899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+ 108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363036" y="1789713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374 - 182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753411" y="3227599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765857" y="378993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369689" y="270772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95676" y="3793949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116034" y="296933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364901" y="3247362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369689" y="380624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70722" y="2718369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966975" y="3778201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17067" y="297997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70099" y="3239934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65" y="380738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9166564" y="2501663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9059977" y="1774565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645 - 73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9707011" y="269141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645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9559502" y="3777640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9521122" y="29262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9412195" y="3213643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9745111" y="378993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713055" y="3529317"/>
            <a:ext cx="424937" cy="755672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1969452" y="3607203"/>
            <a:ext cx="62874" cy="1084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714937" y="3623123"/>
            <a:ext cx="62874" cy="1084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212485" y="3650419"/>
            <a:ext cx="62874" cy="1084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887450" y="3500291"/>
            <a:ext cx="62874" cy="1084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 animBg="1"/>
      <p:bldP spid="61" grpId="0"/>
      <p:bldP spid="63" grpId="0"/>
      <p:bldP spid="64" grpId="0"/>
      <p:bldP spid="65" grpId="0"/>
      <p:bldP spid="45" grpId="0" animBg="1"/>
      <p:bldP spid="59" grpId="0" animBg="1"/>
      <p:bldP spid="66" grpId="0" animBg="1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D782595F-AF2F-4D6C-B636-89996C70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2DFE0-2805-4CB6-81B6-0886B7BFA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311" y="1896487"/>
            <a:ext cx="9213378" cy="34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04E02C-5EDC-4758-A2B1-8582241ECCD9}"/>
              </a:ext>
            </a:extLst>
          </p:cNvPr>
          <p:cNvSpPr txBox="1"/>
          <p:nvPr/>
        </p:nvSpPr>
        <p:spPr>
          <a:xfrm>
            <a:off x="4219945" y="371000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E430CF-5B65-4DF7-9CBD-52D85E3C93FD}"/>
              </a:ext>
            </a:extLst>
          </p:cNvPr>
          <p:cNvSpPr txBox="1"/>
          <p:nvPr/>
        </p:nvSpPr>
        <p:spPr>
          <a:xfrm>
            <a:off x="4460064" y="4868249"/>
            <a:ext cx="576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576 + 152 = 728 (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A6E1C3-DF7F-4989-99EC-18273914549C}"/>
              </a:ext>
            </a:extLst>
          </p:cNvPr>
          <p:cNvSpPr txBox="1"/>
          <p:nvPr/>
        </p:nvSpPr>
        <p:spPr>
          <a:xfrm>
            <a:off x="5092107" y="5383365"/>
            <a:ext cx="49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728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0A35DFB-7D66-4457-8AF3-6AA8C5D6EA45}"/>
              </a:ext>
            </a:extLst>
          </p:cNvPr>
          <p:cNvGrpSpPr/>
          <p:nvPr/>
        </p:nvGrpSpPr>
        <p:grpSpPr>
          <a:xfrm>
            <a:off x="251161" y="120645"/>
            <a:ext cx="11561941" cy="1448049"/>
            <a:chOff x="-274275" y="852576"/>
            <a:chExt cx="9901977" cy="144804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24E8559-78F6-456D-8D58-FC28066B01B2}"/>
                </a:ext>
              </a:extLst>
            </p:cNvPr>
            <p:cNvGrpSpPr/>
            <p:nvPr/>
          </p:nvGrpSpPr>
          <p:grpSpPr>
            <a:xfrm>
              <a:off x="-274275" y="852576"/>
              <a:ext cx="9901977" cy="1326437"/>
              <a:chOff x="-3695175" y="666101"/>
              <a:chExt cx="9843589" cy="1617991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D4A87077-B734-4E49-B573-1DAA1BA7FA0E}"/>
                  </a:ext>
                </a:extLst>
              </p:cNvPr>
              <p:cNvSpPr/>
              <p:nvPr/>
            </p:nvSpPr>
            <p:spPr>
              <a:xfrm>
                <a:off x="-3657374" y="669837"/>
                <a:ext cx="9805788" cy="16142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96CB6A3-B5D9-46AF-842D-ADE7028DC9E0}"/>
                  </a:ext>
                </a:extLst>
              </p:cNvPr>
              <p:cNvSpPr/>
              <p:nvPr/>
            </p:nvSpPr>
            <p:spPr>
              <a:xfrm>
                <a:off x="-3695175" y="666101"/>
                <a:ext cx="505791" cy="634345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5F8BDB0-0A81-4A33-A151-594A2D25BAE1}"/>
                </a:ext>
              </a:extLst>
            </p:cNvPr>
            <p:cNvSpPr txBox="1"/>
            <p:nvPr/>
          </p:nvSpPr>
          <p:spPr>
            <a:xfrm>
              <a:off x="234517" y="915630"/>
              <a:ext cx="933670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Nam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576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vé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152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vé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giường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BC808EC-38E3-40A2-8612-96FD322BB930}"/>
              </a:ext>
            </a:extLst>
          </p:cNvPr>
          <p:cNvSpPr txBox="1"/>
          <p:nvPr/>
        </p:nvSpPr>
        <p:spPr>
          <a:xfrm>
            <a:off x="2762655" y="4306072"/>
            <a:ext cx="8726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B6E78DB-34FE-478E-ADCF-7DEFD334E68C}"/>
              </a:ext>
            </a:extLst>
          </p:cNvPr>
          <p:cNvSpPr/>
          <p:nvPr/>
        </p:nvSpPr>
        <p:spPr>
          <a:xfrm>
            <a:off x="1185773" y="1962198"/>
            <a:ext cx="4613355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576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152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?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21823 -0.1395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-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208088C4-7C26-472B-B27F-5B327AAD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B96CB6A3-B5D9-46AF-842D-ADE7028DC9E0}"/>
              </a:ext>
            </a:extLst>
          </p:cNvPr>
          <p:cNvSpPr/>
          <p:nvPr/>
        </p:nvSpPr>
        <p:spPr>
          <a:xfrm>
            <a:off x="2763238" y="342645"/>
            <a:ext cx="531466" cy="520039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2EC7F-FF4C-46FD-9AAD-9B4411C19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22" b="95616" l="22011" r="88406">
                        <a14:foregroundMark x1="24185" y1="53836" x2="24547" y2="83836"/>
                        <a14:foregroundMark x1="24547" y1="83836" x2="24547" y2="83836"/>
                        <a14:foregroundMark x1="28442" y1="73014" x2="32699" y2="65205"/>
                        <a14:foregroundMark x1="46739" y1="62740" x2="41848" y2="81233"/>
                        <a14:foregroundMark x1="39493" y1="75068" x2="40489" y2="83014"/>
                        <a14:foregroundMark x1="47192" y1="76575" x2="49275" y2="81644"/>
                        <a14:foregroundMark x1="62591" y1="61918" x2="62500" y2="83288"/>
                        <a14:foregroundMark x1="57971" y1="75616" x2="53804" y2="80959"/>
                        <a14:foregroundMark x1="54891" y1="81096" x2="57065" y2="81918"/>
                        <a14:foregroundMark x1="22101" y1="67808" x2="23370" y2="69589"/>
                        <a14:foregroundMark x1="22192" y1="52329" x2="22192" y2="52877"/>
                        <a14:foregroundMark x1="50815" y1="82192" x2="50815" y2="82192"/>
                        <a14:foregroundMark x1="34601" y1="67808" x2="34601" y2="67808"/>
                        <a14:foregroundMark x1="33877" y1="64795" x2="33877" y2="64795"/>
                        <a14:foregroundMark x1="34873" y1="65068" x2="34873" y2="65068"/>
                        <a14:foregroundMark x1="32609" y1="62329" x2="32609" y2="62329"/>
                        <a14:foregroundMark x1="87228" y1="73699" x2="87228" y2="73699"/>
                        <a14:foregroundMark x1="86141" y1="76301" x2="86141" y2="76301"/>
                        <a14:foregroundMark x1="86594" y1="74658" x2="86685" y2="74247"/>
                        <a14:foregroundMark x1="47192" y1="83699" x2="51540" y2="83014"/>
                        <a14:foregroundMark x1="32609" y1="62740" x2="35145" y2="67808"/>
                        <a14:foregroundMark x1="32699" y1="61507" x2="35598" y2="65616"/>
                        <a14:foregroundMark x1="78623" y1="51918" x2="81389" y2="56473"/>
                        <a14:foregroundMark x1="75543" y1="93425" x2="75543" y2="93425"/>
                        <a14:foregroundMark x1="81069" y1="94658" x2="81069" y2="94658"/>
                        <a14:foregroundMark x1="47736" y1="86438" x2="47736" y2="86438"/>
                        <a14:foregroundMark x1="83877" y1="77671" x2="83877" y2="77671"/>
                        <a14:foregroundMark x1="84692" y1="78904" x2="84692" y2="78904"/>
                        <a14:foregroundMark x1="85960" y1="79041" x2="85960" y2="79041"/>
                        <a14:foregroundMark x1="87138" y1="77123" x2="87138" y2="77123"/>
                        <a14:foregroundMark x1="87319" y1="77397" x2="87319" y2="77397"/>
                        <a14:foregroundMark x1="62138" y1="60548" x2="62138" y2="60548"/>
                        <a14:foregroundMark x1="65489" y1="58082" x2="65489" y2="58082"/>
                        <a14:foregroundMark x1="43659" y1="59315" x2="43659" y2="59315"/>
                        <a14:foregroundMark x1="47101" y1="60411" x2="47101" y2="60411"/>
                        <a14:foregroundMark x1="86322" y1="72466" x2="86322" y2="72466"/>
                        <a14:foregroundMark x1="45652" y1="59726" x2="47101" y2="64932"/>
                        <a14:foregroundMark x1="23913" y1="51233" x2="24004" y2="58767"/>
                        <a14:foregroundMark x1="22283" y1="94384" x2="22283" y2="94384"/>
                        <a14:foregroundMark x1="27446" y1="92466" x2="27174" y2="92466"/>
                        <a14:foregroundMark x1="25996" y1="92877" x2="27174" y2="94932"/>
                        <a14:foregroundMark x1="22373" y1="92329" x2="23007" y2="96027"/>
                        <a14:foregroundMark x1="78080" y1="50959" x2="78080" y2="50959"/>
                        <a14:foregroundMark x1="40851" y1="68904" x2="41304" y2="78630"/>
                        <a14:foregroundMark x1="32790" y1="67397" x2="34149" y2="68904"/>
                        <a14:foregroundMark x1="36232" y1="67534" x2="34692" y2="69863"/>
                        <a14:foregroundMark x1="33062" y1="62055" x2="31341" y2="63836"/>
                        <a14:foregroundMark x1="37319" y1="77808" x2="37319" y2="77808"/>
                        <a14:foregroundMark x1="37681" y1="78219" x2="37681" y2="78219"/>
                        <a14:foregroundMark x1="38496" y1="79178" x2="38496" y2="79178"/>
                        <a14:foregroundMark x1="42391" y1="62329" x2="42391" y2="62329"/>
                        <a14:foregroundMark x1="74094" y1="79863" x2="74094" y2="79863"/>
                        <a14:foregroundMark x1="82337" y1="79863" x2="82337" y2="79863"/>
                        <a14:foregroundMark x1="78895" y1="50822" x2="78895" y2="50822"/>
                        <a14:foregroundMark x1="88406" y1="73014" x2="84692" y2="76438"/>
                        <a14:foregroundMark x1="65399" y1="83973" x2="68478" y2="86301"/>
                        <a14:backgroundMark x1="82518" y1="57671" x2="82609" y2="60411"/>
                        <a14:backgroundMark x1="82156" y1="56164" x2="82699" y2="59178"/>
                      </a14:backgroundRemoval>
                    </a14:imgEffect>
                  </a14:imgLayer>
                </a14:imgProps>
              </a:ext>
            </a:extLst>
          </a:blip>
          <a:srcRect l="15494" t="50000" r="8013"/>
          <a:stretch/>
        </p:blipFill>
        <p:spPr>
          <a:xfrm>
            <a:off x="2901858" y="3390477"/>
            <a:ext cx="6216865" cy="26870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02E5D5-8017-4BC3-9604-C0B22571E5C2}"/>
              </a:ext>
            </a:extLst>
          </p:cNvPr>
          <p:cNvSpPr/>
          <p:nvPr/>
        </p:nvSpPr>
        <p:spPr>
          <a:xfrm>
            <a:off x="3460298" y="278965"/>
            <a:ext cx="5306645" cy="5837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595DDD-CDC7-42BA-899E-09230FDCE834}"/>
              </a:ext>
            </a:extLst>
          </p:cNvPr>
          <p:cNvGrpSpPr/>
          <p:nvPr/>
        </p:nvGrpSpPr>
        <p:grpSpPr>
          <a:xfrm>
            <a:off x="1122862" y="2413336"/>
            <a:ext cx="2734525" cy="1015663"/>
            <a:chOff x="4183174" y="1513371"/>
            <a:chExt cx="2387308" cy="78597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B7612AA7-0BF7-434C-89A4-05FF7293730B}"/>
                </a:ext>
              </a:extLst>
            </p:cNvPr>
            <p:cNvSpPr/>
            <p:nvPr/>
          </p:nvSpPr>
          <p:spPr>
            <a:xfrm>
              <a:off x="4183174" y="1513371"/>
              <a:ext cx="2387308" cy="785977"/>
            </a:xfrm>
            <a:prstGeom prst="cloudCallout">
              <a:avLst>
                <a:gd name="adj1" fmla="val 27389"/>
                <a:gd name="adj2" fmla="val 5269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045077-5FD3-434B-B811-3B9C29BC816F}"/>
                </a:ext>
              </a:extLst>
            </p:cNvPr>
            <p:cNvSpPr txBox="1"/>
            <p:nvPr/>
          </p:nvSpPr>
          <p:spPr>
            <a:xfrm>
              <a:off x="4412454" y="1598123"/>
              <a:ext cx="1928747" cy="6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C8EE44-A5E6-4098-8DB4-892878B60FDC}"/>
              </a:ext>
            </a:extLst>
          </p:cNvPr>
          <p:cNvGrpSpPr/>
          <p:nvPr/>
        </p:nvGrpSpPr>
        <p:grpSpPr>
          <a:xfrm>
            <a:off x="8429249" y="2914869"/>
            <a:ext cx="2734525" cy="1028261"/>
            <a:chOff x="4183174" y="1281439"/>
            <a:chExt cx="2387308" cy="795726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4C1A1262-EE7A-4A1E-A87A-39F820B66170}"/>
                </a:ext>
              </a:extLst>
            </p:cNvPr>
            <p:cNvSpPr/>
            <p:nvPr/>
          </p:nvSpPr>
          <p:spPr>
            <a:xfrm>
              <a:off x="4183174" y="1281439"/>
              <a:ext cx="2387308" cy="795726"/>
            </a:xfrm>
            <a:prstGeom prst="cloudCallout">
              <a:avLst>
                <a:gd name="adj1" fmla="val -53770"/>
                <a:gd name="adj2" fmla="val 48433"/>
              </a:avLst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FE93AA-DD7B-4BA2-A26E-EE4BFDA5B6B7}"/>
                </a:ext>
              </a:extLst>
            </p:cNvPr>
            <p:cNvSpPr txBox="1"/>
            <p:nvPr/>
          </p:nvSpPr>
          <p:spPr>
            <a:xfrm>
              <a:off x="4477989" y="1405401"/>
              <a:ext cx="1843589" cy="6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500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F8CC288-928D-4512-8B96-11971CFE385B}"/>
              </a:ext>
            </a:extLst>
          </p:cNvPr>
          <p:cNvSpPr txBox="1"/>
          <p:nvPr/>
        </p:nvSpPr>
        <p:spPr>
          <a:xfrm>
            <a:off x="185739" y="997776"/>
            <a:ext cx="113502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0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1989923" y="3408159"/>
            <a:ext cx="8212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735347"/>
            <a:ext cx="12474054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2444673" y="1317270"/>
            <a:ext cx="545565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DẶN DÒ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653" y="2134298"/>
            <a:ext cx="10987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 5, 6 VBT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94.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1000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91).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+mn-lt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+mn-lt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377687"/>
            <a:ext cx="12192000" cy="6480313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</a:rPr>
              <a:t>ĐOÀN TÀU VUI VẺ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0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8506"/>
            <a:ext cx="12192000" cy="6429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495267"/>
            <a:ext cx="7179577" cy="3186628"/>
            <a:chOff x="3438380" y="2382248"/>
            <a:chExt cx="7179577" cy="31866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214811" y="2382248"/>
              <a:ext cx="4464362" cy="112488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7626"/>
            <a:ext cx="12192000" cy="647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428506"/>
            <a:ext cx="12192000" cy="6429494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5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428842"/>
            <a:ext cx="12192000" cy="6429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200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930021" y="1009431"/>
            <a:ext cx="1545284" cy="8362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832276" y="104580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309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76632957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4729</TotalTime>
  <Words>340</Words>
  <Application>Microsoft Office PowerPoint</Application>
  <PresentationFormat>Widescreen</PresentationFormat>
  <Paragraphs>76</Paragraphs>
  <Slides>15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Times New Roman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739</cp:revision>
  <dcterms:created xsi:type="dcterms:W3CDTF">2021-02-20T02:56:00Z</dcterms:created>
  <dcterms:modified xsi:type="dcterms:W3CDTF">2022-05-16T14:50:33Z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