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3" r:id="rId4"/>
    <p:sldId id="268" r:id="rId5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1818E8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16" autoAdjust="0"/>
    <p:restoredTop sz="94660"/>
  </p:normalViewPr>
  <p:slideViewPr>
    <p:cSldViewPr>
      <p:cViewPr varScale="1">
        <p:scale>
          <a:sx n="52" d="100"/>
          <a:sy n="52" d="100"/>
        </p:scale>
        <p:origin x="912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39304" y="4343401"/>
            <a:ext cx="14714215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45: ÔN TẬP VỀ SỐ VÀ PHÉP TÍNH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PHẠM VI 100 000 (TIẾP THEO) (T2)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52470" y="4495800"/>
            <a:ext cx="188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600" b="1" u="sng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3600" b="1" u="sng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128" y="5410200"/>
            <a:ext cx="67055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2 638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quyển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705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?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quyển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147719" y="489516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24319" y="43434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3920" y="4953000"/>
            <a:ext cx="8781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    2 638 – 705 = 1 933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2 638 + 1 933= 4 571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4 571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endParaRPr lang="en-US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7913" y="1882677"/>
            <a:ext cx="15087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2 638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705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6274403" y="2438400"/>
            <a:ext cx="87219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1051719" y="3036839"/>
            <a:ext cx="14782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6BBCB93-2D0F-4DA1-8C1C-5D0CECE616F0}"/>
              </a:ext>
            </a:extLst>
          </p:cNvPr>
          <p:cNvSpPr/>
          <p:nvPr/>
        </p:nvSpPr>
        <p:spPr>
          <a:xfrm>
            <a:off x="746919" y="168579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4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3A554C-122B-49FD-862C-18937A2A70C4}"/>
              </a:ext>
            </a:extLst>
          </p:cNvPr>
          <p:cNvCxnSpPr>
            <a:cxnSpLocks/>
          </p:cNvCxnSpPr>
          <p:nvPr/>
        </p:nvCxnSpPr>
        <p:spPr>
          <a:xfrm>
            <a:off x="9967119" y="3581400"/>
            <a:ext cx="6019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6120E1-73EE-443B-BF32-3EABE5FD66BC}"/>
              </a:ext>
            </a:extLst>
          </p:cNvPr>
          <p:cNvCxnSpPr>
            <a:cxnSpLocks/>
          </p:cNvCxnSpPr>
          <p:nvPr/>
        </p:nvCxnSpPr>
        <p:spPr>
          <a:xfrm>
            <a:off x="917913" y="3581400"/>
            <a:ext cx="431899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96CE546-8E91-4E72-A9DC-058943A66E60}"/>
              </a:ext>
            </a:extLst>
          </p:cNvPr>
          <p:cNvCxnSpPr>
            <a:cxnSpLocks/>
          </p:cNvCxnSpPr>
          <p:nvPr/>
        </p:nvCxnSpPr>
        <p:spPr>
          <a:xfrm>
            <a:off x="917913" y="4191001"/>
            <a:ext cx="100398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4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64149" y="4230469"/>
            <a:ext cx="188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600" b="1" u="sng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3600" b="1" u="sng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3582" y="5154811"/>
            <a:ext cx="656454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- 3 m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1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áo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- 10 250 m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?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? m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vải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31276" y="4435865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348119" y="41127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48129" y="5045465"/>
            <a:ext cx="836691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10 250 : 3 = 3 416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vi-VN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 may 10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vải may được nhiều nhất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3 416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bộ quần áo còn thừa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vải.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 số: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3 416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bộ quần áo;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vải dư.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519" y="1903274"/>
            <a:ext cx="15087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May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vừa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 m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ty may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10 250 m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may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mét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2651919" y="2514600"/>
            <a:ext cx="7162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10881519" y="2514600"/>
            <a:ext cx="47110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6BBCB93-2D0F-4DA1-8C1C-5D0CECE616F0}"/>
              </a:ext>
            </a:extLst>
          </p:cNvPr>
          <p:cNvSpPr/>
          <p:nvPr/>
        </p:nvSpPr>
        <p:spPr>
          <a:xfrm>
            <a:off x="746919" y="168579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5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3A554C-122B-49FD-862C-18937A2A70C4}"/>
              </a:ext>
            </a:extLst>
          </p:cNvPr>
          <p:cNvCxnSpPr>
            <a:cxnSpLocks/>
          </p:cNvCxnSpPr>
          <p:nvPr/>
        </p:nvCxnSpPr>
        <p:spPr>
          <a:xfrm>
            <a:off x="594519" y="3657600"/>
            <a:ext cx="6477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6120E1-73EE-443B-BF32-3EABE5FD66BC}"/>
              </a:ext>
            </a:extLst>
          </p:cNvPr>
          <p:cNvCxnSpPr>
            <a:cxnSpLocks/>
          </p:cNvCxnSpPr>
          <p:nvPr/>
        </p:nvCxnSpPr>
        <p:spPr>
          <a:xfrm>
            <a:off x="746919" y="3048000"/>
            <a:ext cx="148456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93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325</Words>
  <Application>Microsoft Office PowerPoint</Application>
  <PresentationFormat>Custom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Đào Thị Minh Phượng</cp:lastModifiedBy>
  <cp:revision>229</cp:revision>
  <dcterms:created xsi:type="dcterms:W3CDTF">2022-07-10T01:37:20Z</dcterms:created>
  <dcterms:modified xsi:type="dcterms:W3CDTF">2023-05-10T06:07:24Z</dcterms:modified>
</cp:coreProperties>
</file>