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2124DD-77FE-48F6-9CDF-78416D76A409}" type="datetimeFigureOut">
              <a:rPr lang="en-US" smtClean="0"/>
              <a:t>5/14/2023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4318C-C41B-4A02-B5CD-313D09506B46}" type="slidenum">
              <a:rPr lang="en-US" smtClean="0"/>
              <a:t>‹#›</a:t>
            </a:fld>
            <a:endParaRPr lang="en-US"/>
          </a:p>
        </p:txBody>
      </p:sp>
    </p:spTree>
    <p:extLst>
      <p:ext uri="{BB962C8B-B14F-4D97-AF65-F5344CB8AC3E}">
        <p14:creationId xmlns:p14="http://schemas.microsoft.com/office/powerpoint/2010/main" val="2372174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2124DD-77FE-48F6-9CDF-78416D76A409}" type="datetimeFigureOut">
              <a:rPr lang="en-US" smtClean="0"/>
              <a:t>5/14/2023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4318C-C41B-4A02-B5CD-313D09506B46}" type="slidenum">
              <a:rPr lang="en-US" smtClean="0"/>
              <a:t>‹#›</a:t>
            </a:fld>
            <a:endParaRPr lang="en-US"/>
          </a:p>
        </p:txBody>
      </p:sp>
    </p:spTree>
    <p:extLst>
      <p:ext uri="{BB962C8B-B14F-4D97-AF65-F5344CB8AC3E}">
        <p14:creationId xmlns:p14="http://schemas.microsoft.com/office/powerpoint/2010/main" val="1215062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2124DD-77FE-48F6-9CDF-78416D76A409}" type="datetimeFigureOut">
              <a:rPr lang="en-US" smtClean="0"/>
              <a:t>5/14/2023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4318C-C41B-4A02-B5CD-313D09506B46}" type="slidenum">
              <a:rPr lang="en-US" smtClean="0"/>
              <a:t>‹#›</a:t>
            </a:fld>
            <a:endParaRPr lang="en-US"/>
          </a:p>
        </p:txBody>
      </p:sp>
    </p:spTree>
    <p:extLst>
      <p:ext uri="{BB962C8B-B14F-4D97-AF65-F5344CB8AC3E}">
        <p14:creationId xmlns:p14="http://schemas.microsoft.com/office/powerpoint/2010/main" val="1735914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2124DD-77FE-48F6-9CDF-78416D76A409}" type="datetimeFigureOut">
              <a:rPr lang="en-US" smtClean="0"/>
              <a:t>5/14/2023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4318C-C41B-4A02-B5CD-313D09506B46}" type="slidenum">
              <a:rPr lang="en-US" smtClean="0"/>
              <a:t>‹#›</a:t>
            </a:fld>
            <a:endParaRPr lang="en-US"/>
          </a:p>
        </p:txBody>
      </p:sp>
    </p:spTree>
    <p:extLst>
      <p:ext uri="{BB962C8B-B14F-4D97-AF65-F5344CB8AC3E}">
        <p14:creationId xmlns:p14="http://schemas.microsoft.com/office/powerpoint/2010/main" val="2933489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2124DD-77FE-48F6-9CDF-78416D76A409}" type="datetimeFigureOut">
              <a:rPr lang="en-US" smtClean="0"/>
              <a:t>5/14/2023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4318C-C41B-4A02-B5CD-313D09506B46}" type="slidenum">
              <a:rPr lang="en-US" smtClean="0"/>
              <a:t>‹#›</a:t>
            </a:fld>
            <a:endParaRPr lang="en-US"/>
          </a:p>
        </p:txBody>
      </p:sp>
    </p:spTree>
    <p:extLst>
      <p:ext uri="{BB962C8B-B14F-4D97-AF65-F5344CB8AC3E}">
        <p14:creationId xmlns:p14="http://schemas.microsoft.com/office/powerpoint/2010/main" val="2642727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2124DD-77FE-48F6-9CDF-78416D76A409}" type="datetimeFigureOut">
              <a:rPr lang="en-US" smtClean="0"/>
              <a:t>5/14/2023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24318C-C41B-4A02-B5CD-313D09506B46}" type="slidenum">
              <a:rPr lang="en-US" smtClean="0"/>
              <a:t>‹#›</a:t>
            </a:fld>
            <a:endParaRPr lang="en-US"/>
          </a:p>
        </p:txBody>
      </p:sp>
    </p:spTree>
    <p:extLst>
      <p:ext uri="{BB962C8B-B14F-4D97-AF65-F5344CB8AC3E}">
        <p14:creationId xmlns:p14="http://schemas.microsoft.com/office/powerpoint/2010/main" val="1063725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2124DD-77FE-48F6-9CDF-78416D76A409}" type="datetimeFigureOut">
              <a:rPr lang="en-US" smtClean="0"/>
              <a:t>5/14/2023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24318C-C41B-4A02-B5CD-313D09506B46}" type="slidenum">
              <a:rPr lang="en-US" smtClean="0"/>
              <a:t>‹#›</a:t>
            </a:fld>
            <a:endParaRPr lang="en-US"/>
          </a:p>
        </p:txBody>
      </p:sp>
    </p:spTree>
    <p:extLst>
      <p:ext uri="{BB962C8B-B14F-4D97-AF65-F5344CB8AC3E}">
        <p14:creationId xmlns:p14="http://schemas.microsoft.com/office/powerpoint/2010/main" val="1888584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2124DD-77FE-48F6-9CDF-78416D76A409}" type="datetimeFigureOut">
              <a:rPr lang="en-US" smtClean="0"/>
              <a:t>5/14/2023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24318C-C41B-4A02-B5CD-313D09506B46}" type="slidenum">
              <a:rPr lang="en-US" smtClean="0"/>
              <a:t>‹#›</a:t>
            </a:fld>
            <a:endParaRPr lang="en-US"/>
          </a:p>
        </p:txBody>
      </p:sp>
    </p:spTree>
    <p:extLst>
      <p:ext uri="{BB962C8B-B14F-4D97-AF65-F5344CB8AC3E}">
        <p14:creationId xmlns:p14="http://schemas.microsoft.com/office/powerpoint/2010/main" val="3458830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2124DD-77FE-48F6-9CDF-78416D76A409}" type="datetimeFigureOut">
              <a:rPr lang="en-US" smtClean="0"/>
              <a:t>5/14/2023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24318C-C41B-4A02-B5CD-313D09506B46}" type="slidenum">
              <a:rPr lang="en-US" smtClean="0"/>
              <a:t>‹#›</a:t>
            </a:fld>
            <a:endParaRPr lang="en-US"/>
          </a:p>
        </p:txBody>
      </p:sp>
    </p:spTree>
    <p:extLst>
      <p:ext uri="{BB962C8B-B14F-4D97-AF65-F5344CB8AC3E}">
        <p14:creationId xmlns:p14="http://schemas.microsoft.com/office/powerpoint/2010/main" val="816459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2124DD-77FE-48F6-9CDF-78416D76A409}" type="datetimeFigureOut">
              <a:rPr lang="en-US" smtClean="0"/>
              <a:t>5/14/2023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24318C-C41B-4A02-B5CD-313D09506B46}" type="slidenum">
              <a:rPr lang="en-US" smtClean="0"/>
              <a:t>‹#›</a:t>
            </a:fld>
            <a:endParaRPr lang="en-US"/>
          </a:p>
        </p:txBody>
      </p:sp>
    </p:spTree>
    <p:extLst>
      <p:ext uri="{BB962C8B-B14F-4D97-AF65-F5344CB8AC3E}">
        <p14:creationId xmlns:p14="http://schemas.microsoft.com/office/powerpoint/2010/main" val="2957368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2124DD-77FE-48F6-9CDF-78416D76A409}" type="datetimeFigureOut">
              <a:rPr lang="en-US" smtClean="0"/>
              <a:t>5/14/2023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24318C-C41B-4A02-B5CD-313D09506B46}" type="slidenum">
              <a:rPr lang="en-US" smtClean="0"/>
              <a:t>‹#›</a:t>
            </a:fld>
            <a:endParaRPr lang="en-US"/>
          </a:p>
        </p:txBody>
      </p:sp>
    </p:spTree>
    <p:extLst>
      <p:ext uri="{BB962C8B-B14F-4D97-AF65-F5344CB8AC3E}">
        <p14:creationId xmlns:p14="http://schemas.microsoft.com/office/powerpoint/2010/main" val="1262667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2124DD-77FE-48F6-9CDF-78416D76A409}" type="datetimeFigureOut">
              <a:rPr lang="en-US" smtClean="0"/>
              <a:t>5/14/2023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24318C-C41B-4A02-B5CD-313D09506B46}" type="slidenum">
              <a:rPr lang="en-US" smtClean="0"/>
              <a:t>‹#›</a:t>
            </a:fld>
            <a:endParaRPr lang="en-US"/>
          </a:p>
        </p:txBody>
      </p:sp>
    </p:spTree>
    <p:extLst>
      <p:ext uri="{BB962C8B-B14F-4D97-AF65-F5344CB8AC3E}">
        <p14:creationId xmlns:p14="http://schemas.microsoft.com/office/powerpoint/2010/main" val="1588761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2.emf"/><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microsoft.com/office/2007/relationships/hdphoto" Target="../media/hdphoto2.wdp"/><Relationship Id="rId7" Type="http://schemas.openxmlformats.org/officeDocument/2006/relationships/image" Target="../media/image2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2.emf"/><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audio" Target="NULL"/><Relationship Id="rId2" Type="http://schemas.openxmlformats.org/officeDocument/2006/relationships/audio" Target="../media/audio1.wav"/><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xmlns="" id="{7199D44A-FC77-406F-8A40-C43A2D80D9A8}"/>
              </a:ext>
            </a:extLst>
          </p:cNvPr>
          <p:cNvSpPr/>
          <p:nvPr/>
        </p:nvSpPr>
        <p:spPr>
          <a:xfrm>
            <a:off x="580292" y="705952"/>
            <a:ext cx="7807569" cy="5446096"/>
          </a:xfrm>
          <a:custGeom>
            <a:avLst/>
            <a:gdLst>
              <a:gd name="connsiteX0" fmla="*/ 0 w 10410092"/>
              <a:gd name="connsiteY0" fmla="*/ 509755 h 5446096"/>
              <a:gd name="connsiteX1" fmla="*/ 509755 w 10410092"/>
              <a:gd name="connsiteY1" fmla="*/ 0 h 5446096"/>
              <a:gd name="connsiteX2" fmla="*/ 9900337 w 10410092"/>
              <a:gd name="connsiteY2" fmla="*/ 0 h 5446096"/>
              <a:gd name="connsiteX3" fmla="*/ 10410092 w 10410092"/>
              <a:gd name="connsiteY3" fmla="*/ 509755 h 5446096"/>
              <a:gd name="connsiteX4" fmla="*/ 10410092 w 10410092"/>
              <a:gd name="connsiteY4" fmla="*/ 4936341 h 5446096"/>
              <a:gd name="connsiteX5" fmla="*/ 9900337 w 10410092"/>
              <a:gd name="connsiteY5" fmla="*/ 5446096 h 5446096"/>
              <a:gd name="connsiteX6" fmla="*/ 509755 w 10410092"/>
              <a:gd name="connsiteY6" fmla="*/ 5446096 h 5446096"/>
              <a:gd name="connsiteX7" fmla="*/ 0 w 10410092"/>
              <a:gd name="connsiteY7" fmla="*/ 4936341 h 5446096"/>
              <a:gd name="connsiteX8" fmla="*/ 0 w 10410092"/>
              <a:gd name="connsiteY8" fmla="*/ 509755 h 544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0092" h="5446096" fill="none" extrusionOk="0">
                <a:moveTo>
                  <a:pt x="0" y="509755"/>
                </a:moveTo>
                <a:cubicBezTo>
                  <a:pt x="-49145" y="220276"/>
                  <a:pt x="245885" y="14443"/>
                  <a:pt x="509755" y="0"/>
                </a:cubicBezTo>
                <a:cubicBezTo>
                  <a:pt x="3375449" y="130954"/>
                  <a:pt x="7524146" y="43574"/>
                  <a:pt x="9900337" y="0"/>
                </a:cubicBezTo>
                <a:cubicBezTo>
                  <a:pt x="10199760" y="27561"/>
                  <a:pt x="10441253" y="266395"/>
                  <a:pt x="10410092" y="509755"/>
                </a:cubicBezTo>
                <a:cubicBezTo>
                  <a:pt x="10259653" y="1203022"/>
                  <a:pt x="10495971" y="3647292"/>
                  <a:pt x="10410092" y="4936341"/>
                </a:cubicBezTo>
                <a:cubicBezTo>
                  <a:pt x="10379819" y="5222842"/>
                  <a:pt x="10178199" y="5443565"/>
                  <a:pt x="9900337" y="5446096"/>
                </a:cubicBezTo>
                <a:cubicBezTo>
                  <a:pt x="7607646" y="5601293"/>
                  <a:pt x="2114371" y="5609116"/>
                  <a:pt x="509755" y="5446096"/>
                </a:cubicBezTo>
                <a:cubicBezTo>
                  <a:pt x="230263" y="5418522"/>
                  <a:pt x="-17183" y="5227905"/>
                  <a:pt x="0" y="4936341"/>
                </a:cubicBezTo>
                <a:cubicBezTo>
                  <a:pt x="64656" y="3885008"/>
                  <a:pt x="-17807" y="2190810"/>
                  <a:pt x="0" y="509755"/>
                </a:cubicBezTo>
                <a:close/>
              </a:path>
              <a:path w="10410092" h="5446096" stroke="0" extrusionOk="0">
                <a:moveTo>
                  <a:pt x="0" y="509755"/>
                </a:moveTo>
                <a:cubicBezTo>
                  <a:pt x="-38424" y="204524"/>
                  <a:pt x="183248" y="16881"/>
                  <a:pt x="509755" y="0"/>
                </a:cubicBezTo>
                <a:cubicBezTo>
                  <a:pt x="5152556" y="132882"/>
                  <a:pt x="5757391" y="-84951"/>
                  <a:pt x="9900337" y="0"/>
                </a:cubicBezTo>
                <a:cubicBezTo>
                  <a:pt x="10165975" y="15520"/>
                  <a:pt x="10406741" y="246745"/>
                  <a:pt x="10410092" y="509755"/>
                </a:cubicBezTo>
                <a:cubicBezTo>
                  <a:pt x="10430279" y="2420741"/>
                  <a:pt x="10562572" y="4219091"/>
                  <a:pt x="10410092" y="4936341"/>
                </a:cubicBezTo>
                <a:cubicBezTo>
                  <a:pt x="10443301" y="5221811"/>
                  <a:pt x="10205874" y="5396690"/>
                  <a:pt x="9900337" y="5446096"/>
                </a:cubicBezTo>
                <a:cubicBezTo>
                  <a:pt x="6604898" y="5533735"/>
                  <a:pt x="2652100" y="5373417"/>
                  <a:pt x="509755" y="5446096"/>
                </a:cubicBezTo>
                <a:cubicBezTo>
                  <a:pt x="222647" y="5392899"/>
                  <a:pt x="-13222" y="5236246"/>
                  <a:pt x="0" y="4936341"/>
                </a:cubicBezTo>
                <a:cubicBezTo>
                  <a:pt x="-38581" y="2750295"/>
                  <a:pt x="63341" y="1503839"/>
                  <a:pt x="0" y="509755"/>
                </a:cubicBezTo>
                <a:close/>
              </a:path>
            </a:pathLst>
          </a:custGeom>
          <a:solidFill>
            <a:schemeClr val="bg1">
              <a:alpha val="87000"/>
            </a:schemeClr>
          </a:solidFill>
          <a:ln w="31750">
            <a:solidFill>
              <a:srgbClr val="002060"/>
            </a:solidFill>
            <a:prstDash val="dash"/>
            <a:extLst>
              <a:ext uri="{C807C97D-BFC1-408E-A445-0C87EB9F89A2}">
                <ask:lineSketchStyleProps xmlns:ask="http://schemas.microsoft.com/office/drawing/2018/sketchyshapes" xmln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14377">
              <a:defRPr/>
            </a:pPr>
            <a:endParaRPr lang="vi-VN" sz="2800" dirty="0">
              <a:solidFill>
                <a:prstClr val="black"/>
              </a:solidFill>
              <a:latin typeface="Calibri" panose="020F0502020204030204" pitchFamily="34" charset="0"/>
              <a:cs typeface="Calibri" panose="020F0502020204030204" pitchFamily="34" charset="0"/>
            </a:endParaRPr>
          </a:p>
        </p:txBody>
      </p:sp>
      <p:pic>
        <p:nvPicPr>
          <p:cNvPr id="6" name="Picture 5" descr="A picture containing toy, doll&#10;&#10;Description automatically generated">
            <a:extLst>
              <a:ext uri="{FF2B5EF4-FFF2-40B4-BE49-F238E27FC236}">
                <a16:creationId xmlns:a16="http://schemas.microsoft.com/office/drawing/2014/main" xmlns="" id="{5CCD69C2-D2DB-2777-1610-841E345E58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2176" y="3118961"/>
            <a:ext cx="1476017" cy="3824001"/>
          </a:xfrm>
          <a:prstGeom prst="rect">
            <a:avLst/>
          </a:prstGeom>
          <a:effectLst>
            <a:outerShdw blurRad="76200" dir="13500000" sy="23000" kx="1200000" algn="br" rotWithShape="0">
              <a:prstClr val="black">
                <a:alpha val="20000"/>
              </a:prstClr>
            </a:outerShdw>
          </a:effectLst>
        </p:spPr>
      </p:pic>
      <p:pic>
        <p:nvPicPr>
          <p:cNvPr id="7" name="Picture 6" descr="A picture containing doll, toy&#10;&#10;Description automatically generated">
            <a:extLst>
              <a:ext uri="{FF2B5EF4-FFF2-40B4-BE49-F238E27FC236}">
                <a16:creationId xmlns:a16="http://schemas.microsoft.com/office/drawing/2014/main" xmlns="" id="{A9412A5C-8A02-48E5-50E2-283B3A8FEA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11" y="3316459"/>
            <a:ext cx="1770321" cy="3429000"/>
          </a:xfrm>
          <a:prstGeom prst="rect">
            <a:avLst/>
          </a:prstGeom>
          <a:effectLst>
            <a:outerShdw blurRad="76200" dir="13500000" sy="23000" kx="1200000" algn="br" rotWithShape="0">
              <a:prstClr val="black">
                <a:alpha val="20000"/>
              </a:prstClr>
            </a:outerShdw>
          </a:effectLst>
        </p:spPr>
      </p:pic>
      <p:pic>
        <p:nvPicPr>
          <p:cNvPr id="2" name="Picture 1">
            <a:extLst>
              <a:ext uri="{FF2B5EF4-FFF2-40B4-BE49-F238E27FC236}">
                <a16:creationId xmlns:a16="http://schemas.microsoft.com/office/drawing/2014/main" xmlns="" id="{FB927764-8EA5-4EBF-8E57-013B3CD6C115}"/>
              </a:ext>
            </a:extLst>
          </p:cNvPr>
          <p:cNvPicPr>
            <a:picLocks noChangeAspect="1"/>
          </p:cNvPicPr>
          <p:nvPr/>
        </p:nvPicPr>
        <p:blipFill>
          <a:blip r:embed="rId4"/>
          <a:stretch>
            <a:fillRect/>
          </a:stretch>
        </p:blipFill>
        <p:spPr>
          <a:xfrm>
            <a:off x="1974314" y="2042900"/>
            <a:ext cx="5052498" cy="524301"/>
          </a:xfrm>
          <a:prstGeom prst="rect">
            <a:avLst/>
          </a:prstGeom>
        </p:spPr>
      </p:pic>
      <p:pic>
        <p:nvPicPr>
          <p:cNvPr id="4" name="Picture 3">
            <a:extLst>
              <a:ext uri="{FF2B5EF4-FFF2-40B4-BE49-F238E27FC236}">
                <a16:creationId xmlns:a16="http://schemas.microsoft.com/office/drawing/2014/main" xmlns="" id="{E8AE06BA-79BC-4C82-BE15-2E28D145E000}"/>
              </a:ext>
            </a:extLst>
          </p:cNvPr>
          <p:cNvPicPr>
            <a:picLocks noChangeAspect="1"/>
          </p:cNvPicPr>
          <p:nvPr/>
        </p:nvPicPr>
        <p:blipFill>
          <a:blip r:embed="rId5"/>
          <a:stretch>
            <a:fillRect/>
          </a:stretch>
        </p:blipFill>
        <p:spPr>
          <a:xfrm>
            <a:off x="2051179" y="3233504"/>
            <a:ext cx="5084505" cy="981541"/>
          </a:xfrm>
          <a:prstGeom prst="rect">
            <a:avLst/>
          </a:prstGeom>
        </p:spPr>
      </p:pic>
    </p:spTree>
    <p:extLst>
      <p:ext uri="{BB962C8B-B14F-4D97-AF65-F5344CB8AC3E}">
        <p14:creationId xmlns:p14="http://schemas.microsoft.com/office/powerpoint/2010/main" val="15631151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17638A85-6F51-F455-66F6-A34CFCCFECFE}"/>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0000"/>
                    </a14:imgEffect>
                    <a14:imgEffect>
                      <a14:saturation sat="150000"/>
                    </a14:imgEffect>
                  </a14:imgLayer>
                </a14:imgProps>
              </a:ext>
            </a:extLst>
          </a:blip>
          <a:srcRect b="9672"/>
          <a:stretch/>
        </p:blipFill>
        <p:spPr>
          <a:xfrm>
            <a:off x="0" y="0"/>
            <a:ext cx="9144000" cy="6858000"/>
          </a:xfrm>
          <a:prstGeom prst="rect">
            <a:avLst/>
          </a:prstGeom>
        </p:spPr>
      </p:pic>
      <p:pic>
        <p:nvPicPr>
          <p:cNvPr id="6" name="Picture 5">
            <a:extLst>
              <a:ext uri="{FF2B5EF4-FFF2-40B4-BE49-F238E27FC236}">
                <a16:creationId xmlns:a16="http://schemas.microsoft.com/office/drawing/2014/main" xmlns="" id="{23DA9F1F-0F55-A584-E30B-30082F652EAF}"/>
              </a:ext>
            </a:extLst>
          </p:cNvPr>
          <p:cNvPicPr>
            <a:picLocks noChangeAspect="1"/>
          </p:cNvPicPr>
          <p:nvPr/>
        </p:nvPicPr>
        <p:blipFill>
          <a:blip r:embed="rId4"/>
          <a:stretch>
            <a:fillRect/>
          </a:stretch>
        </p:blipFill>
        <p:spPr>
          <a:xfrm>
            <a:off x="6191076" y="3049593"/>
            <a:ext cx="2099524" cy="3660163"/>
          </a:xfrm>
          <a:prstGeom prst="rect">
            <a:avLst/>
          </a:prstGeom>
          <a:effectLst>
            <a:outerShdw blurRad="76200" dir="13500000" sy="23000" kx="1200000" algn="br" rotWithShape="0">
              <a:prstClr val="black">
                <a:alpha val="20000"/>
              </a:prstClr>
            </a:outerShdw>
          </a:effectLst>
        </p:spPr>
      </p:pic>
      <p:pic>
        <p:nvPicPr>
          <p:cNvPr id="10" name="Picture 9">
            <a:extLst>
              <a:ext uri="{FF2B5EF4-FFF2-40B4-BE49-F238E27FC236}">
                <a16:creationId xmlns:a16="http://schemas.microsoft.com/office/drawing/2014/main" xmlns="" id="{9E5BBA6D-C9A7-0F8E-3265-7A29C05EB88F}"/>
              </a:ext>
            </a:extLst>
          </p:cNvPr>
          <p:cNvPicPr>
            <a:picLocks noChangeAspect="1"/>
          </p:cNvPicPr>
          <p:nvPr/>
        </p:nvPicPr>
        <p:blipFill>
          <a:blip r:embed="rId5"/>
          <a:stretch>
            <a:fillRect/>
          </a:stretch>
        </p:blipFill>
        <p:spPr>
          <a:xfrm>
            <a:off x="4114232" y="3042778"/>
            <a:ext cx="1905569" cy="3756081"/>
          </a:xfrm>
          <a:prstGeom prst="rect">
            <a:avLst/>
          </a:prstGeom>
          <a:effectLst>
            <a:outerShdw blurRad="76200" dir="13500000" sy="23000" kx="1200000" algn="br" rotWithShape="0">
              <a:prstClr val="black">
                <a:alpha val="20000"/>
              </a:prstClr>
            </a:outerShdw>
          </a:effectLst>
        </p:spPr>
      </p:pic>
      <p:sp>
        <p:nvSpPr>
          <p:cNvPr id="3" name="TextBox 2">
            <a:extLst>
              <a:ext uri="{FF2B5EF4-FFF2-40B4-BE49-F238E27FC236}">
                <a16:creationId xmlns:a16="http://schemas.microsoft.com/office/drawing/2014/main" xmlns="" id="{E64CEE4F-8FC8-462A-B586-9673B1DD2C7C}"/>
              </a:ext>
            </a:extLst>
          </p:cNvPr>
          <p:cNvSpPr txBox="1"/>
          <p:nvPr/>
        </p:nvSpPr>
        <p:spPr>
          <a:xfrm>
            <a:off x="3907632" y="923925"/>
            <a:ext cx="4736306" cy="1569660"/>
          </a:xfrm>
          <a:prstGeom prst="rect">
            <a:avLst/>
          </a:prstGeom>
          <a:noFill/>
        </p:spPr>
        <p:txBody>
          <a:bodyPr wrap="square" rtlCol="0">
            <a:spAutoFit/>
          </a:bodyPr>
          <a:lstStyle/>
          <a:p>
            <a:pPr lvl="0" algn="just"/>
            <a:r>
              <a:rPr lang="nl-NL" sz="3200" b="1" dirty="0">
                <a:latin typeface="Times New Roman" pitchFamily="18" charset="0"/>
                <a:ea typeface="Cambria" panose="02040503050406030204" pitchFamily="18" charset="0"/>
                <a:cs typeface="Times New Roman" pitchFamily="18" charset="0"/>
              </a:rPr>
              <a:t>2. Chia sẻ cảm xúc của em khi tham gia hoạt động </a:t>
            </a:r>
            <a:r>
              <a:rPr lang="nl-NL" sz="3200" b="1" dirty="0" smtClean="0">
                <a:latin typeface="Times New Roman" pitchFamily="18" charset="0"/>
                <a:ea typeface="Cambria" panose="02040503050406030204" pitchFamily="18" charset="0"/>
                <a:cs typeface="Times New Roman" pitchFamily="18" charset="0"/>
              </a:rPr>
              <a:t>trải</a:t>
            </a:r>
            <a:r>
              <a:rPr lang="nl-NL" sz="3200" b="1" dirty="0" smtClean="0">
                <a:latin typeface="Times New Roman" pitchFamily="18" charset="0"/>
                <a:ea typeface="Cambria" panose="02040503050406030204" pitchFamily="18" charset="0"/>
                <a:cs typeface="Times New Roman" pitchFamily="18" charset="0"/>
              </a:rPr>
              <a:t> </a:t>
            </a:r>
            <a:r>
              <a:rPr lang="nl-NL" sz="2800" b="1" dirty="0">
                <a:latin typeface="Times New Roman" pitchFamily="18" charset="0"/>
                <a:ea typeface="Cambria" panose="02040503050406030204" pitchFamily="18" charset="0"/>
                <a:cs typeface="Times New Roman" pitchFamily="18" charset="0"/>
              </a:rPr>
              <a:t>nghi</a:t>
            </a:r>
            <a:r>
              <a:rPr lang="nl-NL" sz="2800" b="1" dirty="0">
                <a:latin typeface="Cambria" panose="02040503050406030204" pitchFamily="18" charset="0"/>
                <a:ea typeface="Cambria" panose="02040503050406030204" pitchFamily="18" charset="0"/>
              </a:rPr>
              <a:t>ệm </a:t>
            </a:r>
            <a:endParaRPr kumimoji="0" lang="en-US" sz="2800" b="1" i="0" u="none" strike="noStrike" kern="1200" cap="none" spc="0" normalizeH="0" baseline="0" noProof="0" dirty="0">
              <a:ln>
                <a:noFill/>
              </a:ln>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359016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xmlns="" id="{032633A0-90C4-4AA5-B97D-885EBFFAEBFB}"/>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0" y="0"/>
            <a:ext cx="9144000" cy="6858000"/>
          </a:xfrm>
          <a:prstGeom prst="rect">
            <a:avLst/>
          </a:prstGeom>
        </p:spPr>
      </p:pic>
      <p:sp>
        <p:nvSpPr>
          <p:cNvPr id="23" name="Rectangle: Rounded Corners 22">
            <a:extLst>
              <a:ext uri="{FF2B5EF4-FFF2-40B4-BE49-F238E27FC236}">
                <a16:creationId xmlns:a16="http://schemas.microsoft.com/office/drawing/2014/main" xmlns="" id="{1EB45373-6026-4443-ACBD-5BDF76B2F129}"/>
              </a:ext>
            </a:extLst>
          </p:cNvPr>
          <p:cNvSpPr/>
          <p:nvPr/>
        </p:nvSpPr>
        <p:spPr>
          <a:xfrm>
            <a:off x="125016" y="46169"/>
            <a:ext cx="8845421" cy="6559420"/>
          </a:xfrm>
          <a:custGeom>
            <a:avLst/>
            <a:gdLst>
              <a:gd name="connsiteX0" fmla="*/ 0 w 11793895"/>
              <a:gd name="connsiteY0" fmla="*/ 613962 h 6559420"/>
              <a:gd name="connsiteX1" fmla="*/ 613962 w 11793895"/>
              <a:gd name="connsiteY1" fmla="*/ 0 h 6559420"/>
              <a:gd name="connsiteX2" fmla="*/ 11179933 w 11793895"/>
              <a:gd name="connsiteY2" fmla="*/ 0 h 6559420"/>
              <a:gd name="connsiteX3" fmla="*/ 11793895 w 11793895"/>
              <a:gd name="connsiteY3" fmla="*/ 613962 h 6559420"/>
              <a:gd name="connsiteX4" fmla="*/ 11793895 w 11793895"/>
              <a:gd name="connsiteY4" fmla="*/ 5945458 h 6559420"/>
              <a:gd name="connsiteX5" fmla="*/ 11179933 w 11793895"/>
              <a:gd name="connsiteY5" fmla="*/ 6559420 h 6559420"/>
              <a:gd name="connsiteX6" fmla="*/ 613962 w 11793895"/>
              <a:gd name="connsiteY6" fmla="*/ 6559420 h 6559420"/>
              <a:gd name="connsiteX7" fmla="*/ 0 w 11793895"/>
              <a:gd name="connsiteY7" fmla="*/ 5945458 h 6559420"/>
              <a:gd name="connsiteX8" fmla="*/ 0 w 11793895"/>
              <a:gd name="connsiteY8" fmla="*/ 613962 h 65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3895" h="6559420" fill="none" extrusionOk="0">
                <a:moveTo>
                  <a:pt x="0" y="613962"/>
                </a:moveTo>
                <a:cubicBezTo>
                  <a:pt x="-44515" y="267680"/>
                  <a:pt x="291781" y="13822"/>
                  <a:pt x="613962" y="0"/>
                </a:cubicBezTo>
                <a:cubicBezTo>
                  <a:pt x="5752544" y="130954"/>
                  <a:pt x="8915831" y="43574"/>
                  <a:pt x="11179933" y="0"/>
                </a:cubicBezTo>
                <a:cubicBezTo>
                  <a:pt x="11523608" y="7075"/>
                  <a:pt x="11809805" y="294369"/>
                  <a:pt x="11793895" y="613962"/>
                </a:cubicBezTo>
                <a:cubicBezTo>
                  <a:pt x="11643456" y="1880618"/>
                  <a:pt x="11879774" y="5171155"/>
                  <a:pt x="11793895" y="5945458"/>
                </a:cubicBezTo>
                <a:cubicBezTo>
                  <a:pt x="11773166" y="6287944"/>
                  <a:pt x="11468231" y="6524380"/>
                  <a:pt x="11179933" y="6559420"/>
                </a:cubicBezTo>
                <a:cubicBezTo>
                  <a:pt x="7440290" y="6714617"/>
                  <a:pt x="3371637" y="6722440"/>
                  <a:pt x="613962" y="6559420"/>
                </a:cubicBezTo>
                <a:cubicBezTo>
                  <a:pt x="279279" y="6499922"/>
                  <a:pt x="-26072" y="6299764"/>
                  <a:pt x="0" y="5945458"/>
                </a:cubicBezTo>
                <a:cubicBezTo>
                  <a:pt x="64656" y="5287668"/>
                  <a:pt x="-17807" y="1320764"/>
                  <a:pt x="0" y="613962"/>
                </a:cubicBezTo>
                <a:close/>
              </a:path>
              <a:path w="11793895" h="6559420" stroke="0" extrusionOk="0">
                <a:moveTo>
                  <a:pt x="0" y="613962"/>
                </a:moveTo>
                <a:cubicBezTo>
                  <a:pt x="-50178" y="243929"/>
                  <a:pt x="238467" y="13667"/>
                  <a:pt x="613962" y="0"/>
                </a:cubicBezTo>
                <a:cubicBezTo>
                  <a:pt x="1692355" y="132882"/>
                  <a:pt x="7383715" y="-84951"/>
                  <a:pt x="11179933" y="0"/>
                </a:cubicBezTo>
                <a:cubicBezTo>
                  <a:pt x="11473297" y="44646"/>
                  <a:pt x="11785743" y="319940"/>
                  <a:pt x="11793895" y="613962"/>
                </a:cubicBezTo>
                <a:cubicBezTo>
                  <a:pt x="11814082" y="1590716"/>
                  <a:pt x="11946375" y="4099744"/>
                  <a:pt x="11793895" y="5945458"/>
                </a:cubicBezTo>
                <a:cubicBezTo>
                  <a:pt x="11804479" y="6285796"/>
                  <a:pt x="11523184" y="6550840"/>
                  <a:pt x="11179933" y="6559420"/>
                </a:cubicBezTo>
                <a:cubicBezTo>
                  <a:pt x="6742335" y="6647059"/>
                  <a:pt x="3989542" y="6486741"/>
                  <a:pt x="613962" y="6559420"/>
                </a:cubicBezTo>
                <a:cubicBezTo>
                  <a:pt x="268207" y="6495787"/>
                  <a:pt x="-2423" y="6287907"/>
                  <a:pt x="0" y="5945458"/>
                </a:cubicBezTo>
                <a:cubicBezTo>
                  <a:pt x="-38581" y="5277464"/>
                  <a:pt x="63341" y="2415705"/>
                  <a:pt x="0" y="613962"/>
                </a:cubicBezTo>
                <a:close/>
              </a:path>
            </a:pathLst>
          </a:custGeom>
          <a:solidFill>
            <a:schemeClr val="bg1">
              <a:alpha val="87000"/>
            </a:schemeClr>
          </a:solidFill>
          <a:ln w="31750">
            <a:solidFill>
              <a:srgbClr val="002060"/>
            </a:solidFill>
            <a:prstDash val="dash"/>
            <a:extLst>
              <a:ext uri="{C807C97D-BFC1-408E-A445-0C87EB9F89A2}">
                <ask:lineSketchStyleProps xmlns:ask="http://schemas.microsoft.com/office/drawing/2018/sketchyshapes" xmln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xmlns="" id="{5E815005-33D3-467F-BD42-511CE821D2AC}"/>
              </a:ext>
            </a:extLst>
          </p:cNvPr>
          <p:cNvSpPr txBox="1"/>
          <p:nvPr/>
        </p:nvSpPr>
        <p:spPr>
          <a:xfrm>
            <a:off x="705121" y="425501"/>
            <a:ext cx="7810815" cy="553998"/>
          </a:xfrm>
          <a:prstGeom prst="rect">
            <a:avLst/>
          </a:prstGeom>
          <a:noFill/>
        </p:spPr>
        <p:txBody>
          <a:bodyPr wrap="square" rtlCol="0">
            <a:spAutoFit/>
          </a:bodyPr>
          <a:lstStyle/>
          <a:p>
            <a:pPr lvl="0" algn="ctr" defTabSz="914377">
              <a:defRPr/>
            </a:pPr>
            <a:r>
              <a:rPr lang="en-US" sz="3000" b="1" dirty="0" err="1">
                <a:solidFill>
                  <a:srgbClr val="FF0000"/>
                </a:solidFill>
                <a:latin typeface="Times New Roman" pitchFamily="18" charset="0"/>
                <a:ea typeface="Arial-Rounded" panose="020B0500000000000000" pitchFamily="34" charset="0"/>
                <a:cs typeface="Times New Roman" pitchFamily="18" charset="0"/>
              </a:rPr>
              <a:t>Nhắc</a:t>
            </a:r>
            <a:r>
              <a:rPr lang="en-US" sz="3000" b="1" dirty="0">
                <a:solidFill>
                  <a:srgbClr val="FF0000"/>
                </a:solidFill>
                <a:latin typeface="Times New Roman" pitchFamily="18" charset="0"/>
                <a:ea typeface="Arial-Rounded" panose="020B0500000000000000" pitchFamily="34" charset="0"/>
                <a:cs typeface="Times New Roman" pitchFamily="18" charset="0"/>
              </a:rPr>
              <a:t> </a:t>
            </a:r>
            <a:r>
              <a:rPr lang="vi-VN" sz="3000" b="1" dirty="0">
                <a:solidFill>
                  <a:srgbClr val="FF0000"/>
                </a:solidFill>
                <a:latin typeface="Times New Roman" pitchFamily="18" charset="0"/>
                <a:ea typeface="Arial-Rounded" panose="020B0500000000000000" pitchFamily="34" charset="0"/>
                <a:cs typeface="Times New Roman" pitchFamily="18" charset="0"/>
              </a:rPr>
              <a:t>lại kỉ niệm vui, cảm độn</a:t>
            </a:r>
            <a:r>
              <a:rPr lang="en-US" sz="3000" b="1" dirty="0">
                <a:solidFill>
                  <a:srgbClr val="FF0000"/>
                </a:solidFill>
                <a:latin typeface="Times New Roman" pitchFamily="18" charset="0"/>
                <a:ea typeface="Arial-Rounded" panose="020B0500000000000000" pitchFamily="34" charset="0"/>
                <a:cs typeface="Times New Roman" pitchFamily="18" charset="0"/>
              </a:rPr>
              <a:t>g </a:t>
            </a:r>
            <a:r>
              <a:rPr lang="en-US" sz="3000" b="1" dirty="0" err="1">
                <a:solidFill>
                  <a:srgbClr val="FF0000"/>
                </a:solidFill>
                <a:latin typeface="Times New Roman" pitchFamily="18" charset="0"/>
                <a:ea typeface="Arial-Rounded" panose="020B0500000000000000" pitchFamily="34" charset="0"/>
                <a:cs typeface="Times New Roman" pitchFamily="18" charset="0"/>
              </a:rPr>
              <a:t>cùng</a:t>
            </a:r>
            <a:r>
              <a:rPr lang="en-US" sz="3000" b="1" dirty="0">
                <a:solidFill>
                  <a:srgbClr val="FF0000"/>
                </a:solidFill>
                <a:latin typeface="Times New Roman" pitchFamily="18" charset="0"/>
                <a:ea typeface="Arial-Rounded" panose="020B0500000000000000" pitchFamily="34" charset="0"/>
                <a:cs typeface="Times New Roman" pitchFamily="18" charset="0"/>
              </a:rPr>
              <a:t> </a:t>
            </a:r>
            <a:r>
              <a:rPr lang="en-US" sz="3000" b="1" dirty="0" err="1">
                <a:solidFill>
                  <a:srgbClr val="FF0000"/>
                </a:solidFill>
                <a:latin typeface="Times New Roman" pitchFamily="18" charset="0"/>
                <a:ea typeface="Arial-Rounded" panose="020B0500000000000000" pitchFamily="34" charset="0"/>
                <a:cs typeface="Times New Roman" pitchFamily="18" charset="0"/>
              </a:rPr>
              <a:t>các</a:t>
            </a:r>
            <a:r>
              <a:rPr lang="en-US" sz="3000" b="1" dirty="0">
                <a:solidFill>
                  <a:srgbClr val="FF0000"/>
                </a:solidFill>
                <a:latin typeface="Times New Roman" pitchFamily="18" charset="0"/>
                <a:ea typeface="Arial-Rounded" panose="020B0500000000000000" pitchFamily="34" charset="0"/>
                <a:cs typeface="Times New Roman" pitchFamily="18" charset="0"/>
              </a:rPr>
              <a:t> </a:t>
            </a:r>
            <a:r>
              <a:rPr lang="en-US" sz="3000" b="1" dirty="0" err="1">
                <a:solidFill>
                  <a:srgbClr val="FF0000"/>
                </a:solidFill>
                <a:latin typeface="Times New Roman" pitchFamily="18" charset="0"/>
                <a:ea typeface="Arial-Rounded" panose="020B0500000000000000" pitchFamily="34" charset="0"/>
                <a:cs typeface="Times New Roman" pitchFamily="18" charset="0"/>
              </a:rPr>
              <a:t>bạn</a:t>
            </a:r>
            <a:endParaRPr kumimoji="0" lang="en-US" sz="3000" b="1" i="0"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endParaRPr>
          </a:p>
        </p:txBody>
      </p:sp>
      <p:pic>
        <p:nvPicPr>
          <p:cNvPr id="27" name="Picture 26">
            <a:extLst>
              <a:ext uri="{FF2B5EF4-FFF2-40B4-BE49-F238E27FC236}">
                <a16:creationId xmlns:a16="http://schemas.microsoft.com/office/drawing/2014/main" xmlns="" id="{6FC7C73F-8BFF-499D-B2D3-26CC15FA1306}"/>
              </a:ext>
            </a:extLst>
          </p:cNvPr>
          <p:cNvPicPr>
            <a:picLocks noChangeAspect="1"/>
          </p:cNvPicPr>
          <p:nvPr/>
        </p:nvPicPr>
        <p:blipFill>
          <a:blip r:embed="rId4"/>
          <a:stretch>
            <a:fillRect/>
          </a:stretch>
        </p:blipFill>
        <p:spPr>
          <a:xfrm>
            <a:off x="88368" y="2803452"/>
            <a:ext cx="2346848" cy="2540802"/>
          </a:xfrm>
          <a:prstGeom prst="rect">
            <a:avLst/>
          </a:prstGeom>
        </p:spPr>
      </p:pic>
      <p:grpSp>
        <p:nvGrpSpPr>
          <p:cNvPr id="28" name="Group 27">
            <a:extLst>
              <a:ext uri="{FF2B5EF4-FFF2-40B4-BE49-F238E27FC236}">
                <a16:creationId xmlns:a16="http://schemas.microsoft.com/office/drawing/2014/main" xmlns="" id="{B0817D11-D805-4E2E-B295-AE3CA1236426}"/>
              </a:ext>
            </a:extLst>
          </p:cNvPr>
          <p:cNvGrpSpPr/>
          <p:nvPr/>
        </p:nvGrpSpPr>
        <p:grpSpPr>
          <a:xfrm>
            <a:off x="1828800" y="1416685"/>
            <a:ext cx="6476999" cy="1631315"/>
            <a:chOff x="4144020" y="1484380"/>
            <a:chExt cx="7804332" cy="6167144"/>
          </a:xfrm>
        </p:grpSpPr>
        <p:grpSp>
          <p:nvGrpSpPr>
            <p:cNvPr id="29" name="Group 28">
              <a:extLst>
                <a:ext uri="{FF2B5EF4-FFF2-40B4-BE49-F238E27FC236}">
                  <a16:creationId xmlns:a16="http://schemas.microsoft.com/office/drawing/2014/main" xmlns="" id="{B57F4A35-30B5-483A-AE5C-D818C162FEB1}"/>
                </a:ext>
              </a:extLst>
            </p:cNvPr>
            <p:cNvGrpSpPr/>
            <p:nvPr/>
          </p:nvGrpSpPr>
          <p:grpSpPr>
            <a:xfrm>
              <a:off x="4144020" y="1484380"/>
              <a:ext cx="7804332" cy="6167144"/>
              <a:chOff x="4436413" y="1551563"/>
              <a:chExt cx="7549419" cy="5514198"/>
            </a:xfrm>
          </p:grpSpPr>
          <p:sp>
            <p:nvSpPr>
              <p:cNvPr id="31" name="Rectangle: Diagonal Corners Rounded 30">
                <a:extLst>
                  <a:ext uri="{FF2B5EF4-FFF2-40B4-BE49-F238E27FC236}">
                    <a16:creationId xmlns:a16="http://schemas.microsoft.com/office/drawing/2014/main" xmlns="" id="{494A9EF0-01F8-445D-BFA2-4D584256FE77}"/>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Diagonal Corners Rounded 30">
                <a:extLst>
                  <a:ext uri="{FF2B5EF4-FFF2-40B4-BE49-F238E27FC236}">
                    <a16:creationId xmlns:a16="http://schemas.microsoft.com/office/drawing/2014/main" xmlns="" id="{CB7790C9-6ECE-449F-B3E0-791D40DF46E0}"/>
                  </a:ext>
                </a:extLst>
              </p:cNvPr>
              <p:cNvSpPr/>
              <p:nvPr/>
            </p:nvSpPr>
            <p:spPr>
              <a:xfrm flipH="1">
                <a:off x="4436413" y="1551563"/>
                <a:ext cx="7549419" cy="5514198"/>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0" name="TextBox 29">
              <a:extLst>
                <a:ext uri="{FF2B5EF4-FFF2-40B4-BE49-F238E27FC236}">
                  <a16:creationId xmlns:a16="http://schemas.microsoft.com/office/drawing/2014/main" xmlns="" id="{43DC1832-B0DA-4746-87E2-0664CCBF6A1A}"/>
                </a:ext>
              </a:extLst>
            </p:cNvPr>
            <p:cNvSpPr txBox="1"/>
            <p:nvPr/>
          </p:nvSpPr>
          <p:spPr>
            <a:xfrm>
              <a:off x="4357395" y="1624002"/>
              <a:ext cx="7168930" cy="6027521"/>
            </a:xfrm>
            <a:prstGeom prst="rect">
              <a:avLst/>
            </a:prstGeom>
            <a:noFill/>
          </p:spPr>
          <p:txBody>
            <a:bodyPr wrap="square" rtlCol="0">
              <a:spAutoFit/>
            </a:bodyPr>
            <a:lstStyle/>
            <a:p>
              <a:pPr marL="0" marR="0" lvl="0" indent="0" algn="just" defTabSz="914400" rtl="0" eaLnBrk="1" fontAlgn="auto" latinLnBrk="0" hangingPunct="1">
                <a:lnSpc>
                  <a:spcPct val="114000"/>
                </a:lnSpc>
                <a:spcBef>
                  <a:spcPts val="0"/>
                </a:spcBef>
                <a:spcAft>
                  <a:spcPts val="0"/>
                </a:spcAft>
                <a:buClrTx/>
                <a:buSzTx/>
                <a:buFontTx/>
                <a:buNone/>
                <a:tabLst/>
                <a:defRPr/>
              </a:pPr>
              <a:r>
                <a:rPr lang="en-US" sz="2400" b="1" dirty="0">
                  <a:solidFill>
                    <a:srgbClr val="002060"/>
                  </a:solidFill>
                  <a:latin typeface="Times New Roman" pitchFamily="18" charset="0"/>
                  <a:cs typeface="Times New Roman" pitchFamily="18" charset="0"/>
                </a:rPr>
                <a:t>N</a:t>
              </a:r>
              <a:r>
                <a:rPr kumimoji="0" lang="en-US" sz="2400" b="1"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hắc</a:t>
              </a:r>
              <a:r>
                <a:rPr kumimoji="0" lang="en-US" sz="24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lại</a:t>
              </a:r>
              <a:r>
                <a:rPr kumimoji="0" lang="en-US" sz="24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kỉ</a:t>
              </a:r>
              <a:r>
                <a:rPr kumimoji="0" lang="en-US" sz="24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niệm</a:t>
              </a:r>
              <a:r>
                <a:rPr kumimoji="0" lang="en-US" sz="24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vui</a:t>
              </a:r>
              <a:r>
                <a:rPr kumimoji="0" lang="en-US" sz="24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cảm</a:t>
              </a:r>
              <a:r>
                <a:rPr kumimoji="0" lang="en-US" sz="24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động</a:t>
              </a:r>
              <a:r>
                <a:rPr kumimoji="0" lang="en-US" sz="24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bằng</a:t>
              </a:r>
              <a:r>
                <a:rPr kumimoji="0" lang="en-US" sz="24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câu</a:t>
              </a:r>
              <a:r>
                <a:rPr kumimoji="0" lang="en-US" sz="24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Tớ</a:t>
              </a:r>
              <a:r>
                <a:rPr kumimoji="0" lang="en-US" sz="24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nhớ</a:t>
              </a:r>
              <a:r>
                <a:rPr kumimoji="0" lang="en-US" sz="24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mãi</a:t>
              </a:r>
              <a:r>
                <a:rPr kumimoji="0" lang="en-US" sz="24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cái</a:t>
              </a:r>
              <a:r>
                <a:rPr kumimoji="0" lang="en-US" sz="24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hôm</a:t>
              </a:r>
              <a:r>
                <a:rPr kumimoji="0" lang="en-US" sz="24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Tớ</a:t>
              </a:r>
              <a:r>
                <a:rPr kumimoji="0" lang="en-US" sz="24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nhớ</a:t>
              </a:r>
              <a:r>
                <a:rPr kumimoji="0" lang="en-US" sz="24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mãi</a:t>
              </a:r>
              <a:r>
                <a:rPr kumimoji="0" lang="en-US" sz="24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một</a:t>
              </a:r>
              <a:r>
                <a:rPr kumimoji="0" lang="en-US" sz="24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itchFamily="18" charset="0"/>
                  <a:cs typeface="Times New Roman" pitchFamily="18" charset="0"/>
                </a:rPr>
                <a:t>chuyện</a:t>
              </a:r>
              <a:r>
                <a:rPr kumimoji="0" lang="en-US" sz="24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a:t>
              </a:r>
            </a:p>
          </p:txBody>
        </p:sp>
      </p:grpSp>
      <p:grpSp>
        <p:nvGrpSpPr>
          <p:cNvPr id="33" name="Group 32">
            <a:extLst>
              <a:ext uri="{FF2B5EF4-FFF2-40B4-BE49-F238E27FC236}">
                <a16:creationId xmlns:a16="http://schemas.microsoft.com/office/drawing/2014/main" xmlns="" id="{4FC7EABE-0034-4F0C-B6CD-2F5DE8FE3BD0}"/>
              </a:ext>
            </a:extLst>
          </p:cNvPr>
          <p:cNvGrpSpPr/>
          <p:nvPr/>
        </p:nvGrpSpPr>
        <p:grpSpPr>
          <a:xfrm>
            <a:off x="2742227" y="3325878"/>
            <a:ext cx="5808345" cy="1550921"/>
            <a:chOff x="4144021" y="1484380"/>
            <a:chExt cx="7574794" cy="5046958"/>
          </a:xfrm>
        </p:grpSpPr>
        <p:grpSp>
          <p:nvGrpSpPr>
            <p:cNvPr id="34" name="Group 33">
              <a:extLst>
                <a:ext uri="{FF2B5EF4-FFF2-40B4-BE49-F238E27FC236}">
                  <a16:creationId xmlns:a16="http://schemas.microsoft.com/office/drawing/2014/main" xmlns="" id="{BA3E1C1D-20EE-41FE-BE78-536975D8A8C3}"/>
                </a:ext>
              </a:extLst>
            </p:cNvPr>
            <p:cNvGrpSpPr/>
            <p:nvPr/>
          </p:nvGrpSpPr>
          <p:grpSpPr>
            <a:xfrm>
              <a:off x="4144021" y="1484380"/>
              <a:ext cx="7574794" cy="4840220"/>
              <a:chOff x="4436414" y="1551563"/>
              <a:chExt cx="7327378" cy="4327762"/>
            </a:xfrm>
          </p:grpSpPr>
          <p:sp>
            <p:nvSpPr>
              <p:cNvPr id="36" name="Rectangle: Diagonal Corners Rounded 35">
                <a:extLst>
                  <a:ext uri="{FF2B5EF4-FFF2-40B4-BE49-F238E27FC236}">
                    <a16:creationId xmlns:a16="http://schemas.microsoft.com/office/drawing/2014/main" xmlns="" id="{9BCF4FCA-6015-40B1-8B85-6D21D207E884}"/>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Diagonal Corners Rounded 30">
                <a:extLst>
                  <a:ext uri="{FF2B5EF4-FFF2-40B4-BE49-F238E27FC236}">
                    <a16:creationId xmlns:a16="http://schemas.microsoft.com/office/drawing/2014/main" xmlns="" id="{58F9CBA5-9C81-4FB7-A03A-D1FAB9418B79}"/>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5" name="TextBox 34">
              <a:extLst>
                <a:ext uri="{FF2B5EF4-FFF2-40B4-BE49-F238E27FC236}">
                  <a16:creationId xmlns:a16="http://schemas.microsoft.com/office/drawing/2014/main" xmlns="" id="{DBB8F7DA-B47F-4C31-A8B3-15F4FADCBB3D}"/>
                </a:ext>
              </a:extLst>
            </p:cNvPr>
            <p:cNvSpPr txBox="1"/>
            <p:nvPr/>
          </p:nvSpPr>
          <p:spPr>
            <a:xfrm>
              <a:off x="4357395" y="1624003"/>
              <a:ext cx="7168930" cy="4907335"/>
            </a:xfrm>
            <a:prstGeom prst="rect">
              <a:avLst/>
            </a:prstGeom>
            <a:noFill/>
          </p:spPr>
          <p:txBody>
            <a:bodyPr wrap="square" rtlCol="0">
              <a:spAutoFit/>
            </a:bodyPr>
            <a:lstStyle/>
            <a:p>
              <a:pPr marL="0" marR="0" lvl="0" indent="0" algn="just" defTabSz="914400" rtl="0" eaLnBrk="1" fontAlgn="auto" latinLnBrk="0" hangingPunct="1">
                <a:lnSpc>
                  <a:spcPct val="114000"/>
                </a:lnSpc>
                <a:spcBef>
                  <a:spcPts val="0"/>
                </a:spcBef>
                <a:spcAft>
                  <a:spcPts val="0"/>
                </a:spcAft>
                <a:buClrTx/>
                <a:buSzTx/>
                <a:buFontTx/>
                <a:buNone/>
                <a:tabLst/>
                <a:defRPr/>
              </a:pPr>
              <a:r>
                <a:rPr lang="en-US" sz="2400" b="1" dirty="0" err="1">
                  <a:solidFill>
                    <a:srgbClr val="002060"/>
                  </a:solidFill>
                  <a:latin typeface="Times New Roman" pitchFamily="18" charset="0"/>
                  <a:cs typeface="Times New Roman" pitchFamily="18" charset="0"/>
                </a:rPr>
                <a:t>Tết</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vòng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bằng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sợi</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len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hoặc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chuẩn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bị</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một</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món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quà</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nhỏ</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tự</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làm</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để</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tặng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bạn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và</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nói</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lời</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chúc</a:t>
              </a:r>
              <a:r>
                <a:rPr lang="en-US" sz="2400" b="1" dirty="0">
                  <a:solidFill>
                    <a:srgbClr val="002060"/>
                  </a:solidFill>
                  <a:latin typeface="Times New Roman" pitchFamily="18" charset="0"/>
                  <a:cs typeface="Times New Roman" pitchFamily="18" charset="0"/>
                </a:rPr>
                <a:t>.</a:t>
              </a:r>
              <a:endParaRPr kumimoji="0" lang="en-US" sz="24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endParaRPr>
            </a:p>
          </p:txBody>
        </p:sp>
      </p:grpSp>
      <p:pic>
        <p:nvPicPr>
          <p:cNvPr id="1026" name="Picture 2" descr="Hoạt động trải nghiệm lớp 3 Tuần 35 trang 103, 104, 105, 106 - Kết nối tri thức">
            <a:extLst>
              <a:ext uri="{FF2B5EF4-FFF2-40B4-BE49-F238E27FC236}">
                <a16:creationId xmlns:a16="http://schemas.microsoft.com/office/drawing/2014/main" xmlns="" id="{77C13E3E-268D-4504-9D98-C82ACC77A0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1938" y="4876800"/>
            <a:ext cx="3457575" cy="17287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71970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p:cTn id="18" dur="500" fill="hold"/>
                                        <p:tgtEl>
                                          <p:spTgt spid="28"/>
                                        </p:tgtEl>
                                        <p:attrNameLst>
                                          <p:attrName>ppt_w</p:attrName>
                                        </p:attrNameLst>
                                      </p:cBhvr>
                                      <p:tavLst>
                                        <p:tav tm="0">
                                          <p:val>
                                            <p:fltVal val="0"/>
                                          </p:val>
                                        </p:tav>
                                        <p:tav tm="100000">
                                          <p:val>
                                            <p:strVal val="#ppt_w"/>
                                          </p:val>
                                        </p:tav>
                                      </p:tavLst>
                                    </p:anim>
                                    <p:anim calcmode="lin" valueType="num">
                                      <p:cBhvr>
                                        <p:cTn id="19" dur="500" fill="hold"/>
                                        <p:tgtEl>
                                          <p:spTgt spid="28"/>
                                        </p:tgtEl>
                                        <p:attrNameLst>
                                          <p:attrName>ppt_h</p:attrName>
                                        </p:attrNameLst>
                                      </p:cBhvr>
                                      <p:tavLst>
                                        <p:tav tm="0">
                                          <p:val>
                                            <p:fltVal val="0"/>
                                          </p:val>
                                        </p:tav>
                                        <p:tav tm="100000">
                                          <p:val>
                                            <p:strVal val="#ppt_h"/>
                                          </p:val>
                                        </p:tav>
                                      </p:tavLst>
                                    </p:anim>
                                    <p:animEffect transition="in" filter="fade">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anim calcmode="lin" valueType="num">
                                      <p:cBhvr additive="base">
                                        <p:cTn id="32" dur="500" fill="hold"/>
                                        <p:tgtEl>
                                          <p:spTgt spid="1026"/>
                                        </p:tgtEl>
                                        <p:attrNameLst>
                                          <p:attrName>ppt_x</p:attrName>
                                        </p:attrNameLst>
                                      </p:cBhvr>
                                      <p:tavLst>
                                        <p:tav tm="0">
                                          <p:val>
                                            <p:strVal val="#ppt_x"/>
                                          </p:val>
                                        </p:tav>
                                        <p:tav tm="100000">
                                          <p:val>
                                            <p:strVal val="#ppt_x"/>
                                          </p:val>
                                        </p:tav>
                                      </p:tavLst>
                                    </p:anim>
                                    <p:anim calcmode="lin" valueType="num">
                                      <p:cBhvr additive="base">
                                        <p:cTn id="3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2F4D0A6C-9CC5-4217-A4F1-9F4141187AA4}"/>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a:extLst>
              <a:ext uri="{FF2B5EF4-FFF2-40B4-BE49-F238E27FC236}">
                <a16:creationId xmlns:a16="http://schemas.microsoft.com/office/drawing/2014/main" xmlns="" id="{70881D51-90C1-4410-AA32-397B1766E22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557"/>
          <a:stretch/>
        </p:blipFill>
        <p:spPr>
          <a:xfrm>
            <a:off x="1054201" y="2655139"/>
            <a:ext cx="6728354" cy="5521847"/>
          </a:xfrm>
          <a:prstGeom prst="rect">
            <a:avLst/>
          </a:prstGeom>
        </p:spPr>
      </p:pic>
      <p:pic>
        <p:nvPicPr>
          <p:cNvPr id="6" name="Picture 5">
            <a:extLst>
              <a:ext uri="{FF2B5EF4-FFF2-40B4-BE49-F238E27FC236}">
                <a16:creationId xmlns:a16="http://schemas.microsoft.com/office/drawing/2014/main" xmlns="" id="{6EEA51E3-E3BA-4492-BF20-E975AD3F82DB}"/>
              </a:ext>
            </a:extLst>
          </p:cNvPr>
          <p:cNvPicPr>
            <a:picLocks noChangeAspect="1"/>
          </p:cNvPicPr>
          <p:nvPr/>
        </p:nvPicPr>
        <p:blipFill>
          <a:blip r:embed="rId4"/>
          <a:stretch>
            <a:fillRect/>
          </a:stretch>
        </p:blipFill>
        <p:spPr>
          <a:xfrm>
            <a:off x="3076427" y="1723699"/>
            <a:ext cx="3406436" cy="1664352"/>
          </a:xfrm>
          <a:prstGeom prst="rect">
            <a:avLst/>
          </a:prstGeom>
        </p:spPr>
      </p:pic>
    </p:spTree>
    <p:extLst>
      <p:ext uri="{BB962C8B-B14F-4D97-AF65-F5344CB8AC3E}">
        <p14:creationId xmlns:p14="http://schemas.microsoft.com/office/powerpoint/2010/main" val="16514247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xmlns="" id="{032633A0-90C4-4AA5-B97D-885EBFFAEBFB}"/>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0" y="0"/>
            <a:ext cx="9144000" cy="6858000"/>
          </a:xfrm>
          <a:prstGeom prst="rect">
            <a:avLst/>
          </a:prstGeom>
        </p:spPr>
      </p:pic>
      <p:sp>
        <p:nvSpPr>
          <p:cNvPr id="23" name="Rectangle: Rounded Corners 22">
            <a:extLst>
              <a:ext uri="{FF2B5EF4-FFF2-40B4-BE49-F238E27FC236}">
                <a16:creationId xmlns:a16="http://schemas.microsoft.com/office/drawing/2014/main" xmlns="" id="{1EB45373-6026-4443-ACBD-5BDF76B2F129}"/>
              </a:ext>
            </a:extLst>
          </p:cNvPr>
          <p:cNvSpPr/>
          <p:nvPr/>
        </p:nvSpPr>
        <p:spPr>
          <a:xfrm>
            <a:off x="149291" y="130630"/>
            <a:ext cx="8845421" cy="6559420"/>
          </a:xfrm>
          <a:custGeom>
            <a:avLst/>
            <a:gdLst>
              <a:gd name="connsiteX0" fmla="*/ 0 w 11793895"/>
              <a:gd name="connsiteY0" fmla="*/ 613962 h 6559420"/>
              <a:gd name="connsiteX1" fmla="*/ 613962 w 11793895"/>
              <a:gd name="connsiteY1" fmla="*/ 0 h 6559420"/>
              <a:gd name="connsiteX2" fmla="*/ 11179933 w 11793895"/>
              <a:gd name="connsiteY2" fmla="*/ 0 h 6559420"/>
              <a:gd name="connsiteX3" fmla="*/ 11793895 w 11793895"/>
              <a:gd name="connsiteY3" fmla="*/ 613962 h 6559420"/>
              <a:gd name="connsiteX4" fmla="*/ 11793895 w 11793895"/>
              <a:gd name="connsiteY4" fmla="*/ 5945458 h 6559420"/>
              <a:gd name="connsiteX5" fmla="*/ 11179933 w 11793895"/>
              <a:gd name="connsiteY5" fmla="*/ 6559420 h 6559420"/>
              <a:gd name="connsiteX6" fmla="*/ 613962 w 11793895"/>
              <a:gd name="connsiteY6" fmla="*/ 6559420 h 6559420"/>
              <a:gd name="connsiteX7" fmla="*/ 0 w 11793895"/>
              <a:gd name="connsiteY7" fmla="*/ 5945458 h 6559420"/>
              <a:gd name="connsiteX8" fmla="*/ 0 w 11793895"/>
              <a:gd name="connsiteY8" fmla="*/ 613962 h 65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3895" h="6559420" fill="none" extrusionOk="0">
                <a:moveTo>
                  <a:pt x="0" y="613962"/>
                </a:moveTo>
                <a:cubicBezTo>
                  <a:pt x="-44515" y="267680"/>
                  <a:pt x="291781" y="13822"/>
                  <a:pt x="613962" y="0"/>
                </a:cubicBezTo>
                <a:cubicBezTo>
                  <a:pt x="5752544" y="130954"/>
                  <a:pt x="8915831" y="43574"/>
                  <a:pt x="11179933" y="0"/>
                </a:cubicBezTo>
                <a:cubicBezTo>
                  <a:pt x="11523608" y="7075"/>
                  <a:pt x="11809805" y="294369"/>
                  <a:pt x="11793895" y="613962"/>
                </a:cubicBezTo>
                <a:cubicBezTo>
                  <a:pt x="11643456" y="1880618"/>
                  <a:pt x="11879774" y="5171155"/>
                  <a:pt x="11793895" y="5945458"/>
                </a:cubicBezTo>
                <a:cubicBezTo>
                  <a:pt x="11773166" y="6287944"/>
                  <a:pt x="11468231" y="6524380"/>
                  <a:pt x="11179933" y="6559420"/>
                </a:cubicBezTo>
                <a:cubicBezTo>
                  <a:pt x="7440290" y="6714617"/>
                  <a:pt x="3371637" y="6722440"/>
                  <a:pt x="613962" y="6559420"/>
                </a:cubicBezTo>
                <a:cubicBezTo>
                  <a:pt x="279279" y="6499922"/>
                  <a:pt x="-26072" y="6299764"/>
                  <a:pt x="0" y="5945458"/>
                </a:cubicBezTo>
                <a:cubicBezTo>
                  <a:pt x="64656" y="5287668"/>
                  <a:pt x="-17807" y="1320764"/>
                  <a:pt x="0" y="613962"/>
                </a:cubicBezTo>
                <a:close/>
              </a:path>
              <a:path w="11793895" h="6559420" stroke="0" extrusionOk="0">
                <a:moveTo>
                  <a:pt x="0" y="613962"/>
                </a:moveTo>
                <a:cubicBezTo>
                  <a:pt x="-50178" y="243929"/>
                  <a:pt x="238467" y="13667"/>
                  <a:pt x="613962" y="0"/>
                </a:cubicBezTo>
                <a:cubicBezTo>
                  <a:pt x="1692355" y="132882"/>
                  <a:pt x="7383715" y="-84951"/>
                  <a:pt x="11179933" y="0"/>
                </a:cubicBezTo>
                <a:cubicBezTo>
                  <a:pt x="11473297" y="44646"/>
                  <a:pt x="11785743" y="319940"/>
                  <a:pt x="11793895" y="613962"/>
                </a:cubicBezTo>
                <a:cubicBezTo>
                  <a:pt x="11814082" y="1590716"/>
                  <a:pt x="11946375" y="4099744"/>
                  <a:pt x="11793895" y="5945458"/>
                </a:cubicBezTo>
                <a:cubicBezTo>
                  <a:pt x="11804479" y="6285796"/>
                  <a:pt x="11523184" y="6550840"/>
                  <a:pt x="11179933" y="6559420"/>
                </a:cubicBezTo>
                <a:cubicBezTo>
                  <a:pt x="6742335" y="6647059"/>
                  <a:pt x="3989542" y="6486741"/>
                  <a:pt x="613962" y="6559420"/>
                </a:cubicBezTo>
                <a:cubicBezTo>
                  <a:pt x="268207" y="6495787"/>
                  <a:pt x="-2423" y="6287907"/>
                  <a:pt x="0" y="5945458"/>
                </a:cubicBezTo>
                <a:cubicBezTo>
                  <a:pt x="-38581" y="5277464"/>
                  <a:pt x="63341" y="2415705"/>
                  <a:pt x="0" y="613962"/>
                </a:cubicBezTo>
                <a:close/>
              </a:path>
            </a:pathLst>
          </a:custGeom>
          <a:solidFill>
            <a:schemeClr val="bg1">
              <a:alpha val="87000"/>
            </a:schemeClr>
          </a:solidFill>
          <a:ln w="31750">
            <a:solidFill>
              <a:srgbClr val="002060"/>
            </a:solidFill>
            <a:prstDash val="dash"/>
            <a:extLst>
              <a:ext uri="{C807C97D-BFC1-408E-A445-0C87EB9F89A2}">
                <ask:lineSketchStyleProps xmlns:ask="http://schemas.microsoft.com/office/drawing/2018/sketchyshapes" xmln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xmlns="" id="{45676CE0-6C41-4EF3-94BE-F90D7E5E1CFA}"/>
              </a:ext>
            </a:extLst>
          </p:cNvPr>
          <p:cNvPicPr>
            <a:picLocks noChangeAspect="1"/>
          </p:cNvPicPr>
          <p:nvPr/>
        </p:nvPicPr>
        <p:blipFill>
          <a:blip r:embed="rId4"/>
          <a:stretch>
            <a:fillRect/>
          </a:stretch>
        </p:blipFill>
        <p:spPr>
          <a:xfrm>
            <a:off x="149292" y="130630"/>
            <a:ext cx="8845420" cy="65594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5895980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17638A85-6F51-F455-66F6-A34CFCCFECFE}"/>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0000"/>
                    </a14:imgEffect>
                    <a14:imgEffect>
                      <a14:saturation sat="150000"/>
                    </a14:imgEffect>
                  </a14:imgLayer>
                </a14:imgProps>
              </a:ext>
            </a:extLst>
          </a:blip>
          <a:srcRect b="9672"/>
          <a:stretch/>
        </p:blipFill>
        <p:spPr>
          <a:xfrm>
            <a:off x="0" y="0"/>
            <a:ext cx="9144000" cy="6858000"/>
          </a:xfrm>
          <a:prstGeom prst="rect">
            <a:avLst/>
          </a:prstGeom>
        </p:spPr>
      </p:pic>
      <p:pic>
        <p:nvPicPr>
          <p:cNvPr id="9" name="Picture 8" descr="A picture containing vector graphics&#10;&#10;Description automatically generated">
            <a:extLst>
              <a:ext uri="{FF2B5EF4-FFF2-40B4-BE49-F238E27FC236}">
                <a16:creationId xmlns:a16="http://schemas.microsoft.com/office/drawing/2014/main" xmlns="" id="{F3E5959C-77FB-AC55-CC8F-976A9E4438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3461" y="3601241"/>
            <a:ext cx="2725667" cy="3021868"/>
          </a:xfrm>
          <a:prstGeom prst="rect">
            <a:avLst/>
          </a:prstGeom>
        </p:spPr>
      </p:pic>
      <p:pic>
        <p:nvPicPr>
          <p:cNvPr id="12" name="Picture 11" descr="Shape, circle&#10;&#10;Description automatically generated with medium confidence">
            <a:extLst>
              <a:ext uri="{FF2B5EF4-FFF2-40B4-BE49-F238E27FC236}">
                <a16:creationId xmlns:a16="http://schemas.microsoft.com/office/drawing/2014/main" xmlns="" id="{E81AD623-5F18-E5E2-B496-FAE0FB63DA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2035" y="3543970"/>
            <a:ext cx="1544930" cy="3021868"/>
          </a:xfrm>
          <a:prstGeom prst="rect">
            <a:avLst/>
          </a:prstGeom>
        </p:spPr>
      </p:pic>
      <p:pic>
        <p:nvPicPr>
          <p:cNvPr id="13" name="Picture 12" descr="A picture containing vector graphics&#10;&#10;Description automatically generated">
            <a:extLst>
              <a:ext uri="{FF2B5EF4-FFF2-40B4-BE49-F238E27FC236}">
                <a16:creationId xmlns:a16="http://schemas.microsoft.com/office/drawing/2014/main" xmlns="" id="{8644E9D9-D064-AFB6-F8D7-FFB29DCEA51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05232" y="3543972"/>
            <a:ext cx="2279542" cy="3021867"/>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xmlns="" id="{0CF83973-7E4D-AC3A-BB07-F58047B9945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05809" y="3487238"/>
            <a:ext cx="1570528" cy="3021868"/>
          </a:xfrm>
          <a:prstGeom prst="rect">
            <a:avLst/>
          </a:prstGeom>
        </p:spPr>
      </p:pic>
      <p:pic>
        <p:nvPicPr>
          <p:cNvPr id="2" name="Picture 1">
            <a:extLst>
              <a:ext uri="{FF2B5EF4-FFF2-40B4-BE49-F238E27FC236}">
                <a16:creationId xmlns:a16="http://schemas.microsoft.com/office/drawing/2014/main" xmlns="" id="{6C8761CA-FC5A-4D5E-8B9D-82DA335BA57C}"/>
              </a:ext>
            </a:extLst>
          </p:cNvPr>
          <p:cNvPicPr>
            <a:picLocks noChangeAspect="1"/>
          </p:cNvPicPr>
          <p:nvPr/>
        </p:nvPicPr>
        <p:blipFill>
          <a:blip r:embed="rId8"/>
          <a:stretch>
            <a:fillRect/>
          </a:stretch>
        </p:blipFill>
        <p:spPr>
          <a:xfrm>
            <a:off x="3484774" y="561946"/>
            <a:ext cx="5267401" cy="2804403"/>
          </a:xfrm>
          <a:prstGeom prst="rect">
            <a:avLst/>
          </a:prstGeom>
        </p:spPr>
      </p:pic>
    </p:spTree>
    <p:extLst>
      <p:ext uri="{BB962C8B-B14F-4D97-AF65-F5344CB8AC3E}">
        <p14:creationId xmlns:p14="http://schemas.microsoft.com/office/powerpoint/2010/main" val="33684757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2F4D0A6C-9CC5-4217-A4F1-9F4141187AA4}"/>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a:extLst>
              <a:ext uri="{FF2B5EF4-FFF2-40B4-BE49-F238E27FC236}">
                <a16:creationId xmlns:a16="http://schemas.microsoft.com/office/drawing/2014/main" xmlns="" id="{70881D51-90C1-4410-AA32-397B1766E22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557"/>
          <a:stretch/>
        </p:blipFill>
        <p:spPr>
          <a:xfrm>
            <a:off x="1054201" y="2655139"/>
            <a:ext cx="6728354" cy="5521847"/>
          </a:xfrm>
          <a:prstGeom prst="rect">
            <a:avLst/>
          </a:prstGeom>
        </p:spPr>
      </p:pic>
      <p:pic>
        <p:nvPicPr>
          <p:cNvPr id="6" name="Picture 5">
            <a:extLst>
              <a:ext uri="{FF2B5EF4-FFF2-40B4-BE49-F238E27FC236}">
                <a16:creationId xmlns:a16="http://schemas.microsoft.com/office/drawing/2014/main" xmlns="" id="{141BC5B5-FE42-47EA-9234-462B3AA17A90}"/>
              </a:ext>
            </a:extLst>
          </p:cNvPr>
          <p:cNvPicPr>
            <a:picLocks noChangeAspect="1"/>
          </p:cNvPicPr>
          <p:nvPr/>
        </p:nvPicPr>
        <p:blipFill>
          <a:blip r:embed="rId4"/>
          <a:stretch>
            <a:fillRect/>
          </a:stretch>
        </p:blipFill>
        <p:spPr>
          <a:xfrm>
            <a:off x="3134414" y="1934310"/>
            <a:ext cx="3478132" cy="1114579"/>
          </a:xfrm>
          <a:prstGeom prst="rect">
            <a:avLst/>
          </a:prstGeom>
        </p:spPr>
      </p:pic>
    </p:spTree>
    <p:extLst>
      <p:ext uri="{BB962C8B-B14F-4D97-AF65-F5344CB8AC3E}">
        <p14:creationId xmlns:p14="http://schemas.microsoft.com/office/powerpoint/2010/main" val="15556348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xmlns="" id="{032633A0-90C4-4AA5-B97D-885EBFFAEBFB}"/>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0" y="0"/>
            <a:ext cx="9144000" cy="6858000"/>
          </a:xfrm>
          <a:prstGeom prst="rect">
            <a:avLst/>
          </a:prstGeom>
        </p:spPr>
      </p:pic>
      <p:sp>
        <p:nvSpPr>
          <p:cNvPr id="23" name="Rectangle: Rounded Corners 22">
            <a:extLst>
              <a:ext uri="{FF2B5EF4-FFF2-40B4-BE49-F238E27FC236}">
                <a16:creationId xmlns:a16="http://schemas.microsoft.com/office/drawing/2014/main" xmlns="" id="{1EB45373-6026-4443-ACBD-5BDF76B2F129}"/>
              </a:ext>
            </a:extLst>
          </p:cNvPr>
          <p:cNvSpPr/>
          <p:nvPr/>
        </p:nvSpPr>
        <p:spPr>
          <a:xfrm>
            <a:off x="149291" y="130630"/>
            <a:ext cx="8845421" cy="6559420"/>
          </a:xfrm>
          <a:custGeom>
            <a:avLst/>
            <a:gdLst>
              <a:gd name="connsiteX0" fmla="*/ 0 w 11793895"/>
              <a:gd name="connsiteY0" fmla="*/ 613962 h 6559420"/>
              <a:gd name="connsiteX1" fmla="*/ 613962 w 11793895"/>
              <a:gd name="connsiteY1" fmla="*/ 0 h 6559420"/>
              <a:gd name="connsiteX2" fmla="*/ 11179933 w 11793895"/>
              <a:gd name="connsiteY2" fmla="*/ 0 h 6559420"/>
              <a:gd name="connsiteX3" fmla="*/ 11793895 w 11793895"/>
              <a:gd name="connsiteY3" fmla="*/ 613962 h 6559420"/>
              <a:gd name="connsiteX4" fmla="*/ 11793895 w 11793895"/>
              <a:gd name="connsiteY4" fmla="*/ 5945458 h 6559420"/>
              <a:gd name="connsiteX5" fmla="*/ 11179933 w 11793895"/>
              <a:gd name="connsiteY5" fmla="*/ 6559420 h 6559420"/>
              <a:gd name="connsiteX6" fmla="*/ 613962 w 11793895"/>
              <a:gd name="connsiteY6" fmla="*/ 6559420 h 6559420"/>
              <a:gd name="connsiteX7" fmla="*/ 0 w 11793895"/>
              <a:gd name="connsiteY7" fmla="*/ 5945458 h 6559420"/>
              <a:gd name="connsiteX8" fmla="*/ 0 w 11793895"/>
              <a:gd name="connsiteY8" fmla="*/ 613962 h 65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3895" h="6559420" fill="none" extrusionOk="0">
                <a:moveTo>
                  <a:pt x="0" y="613962"/>
                </a:moveTo>
                <a:cubicBezTo>
                  <a:pt x="-44515" y="267680"/>
                  <a:pt x="291781" y="13822"/>
                  <a:pt x="613962" y="0"/>
                </a:cubicBezTo>
                <a:cubicBezTo>
                  <a:pt x="5752544" y="130954"/>
                  <a:pt x="8915831" y="43574"/>
                  <a:pt x="11179933" y="0"/>
                </a:cubicBezTo>
                <a:cubicBezTo>
                  <a:pt x="11523608" y="7075"/>
                  <a:pt x="11809805" y="294369"/>
                  <a:pt x="11793895" y="613962"/>
                </a:cubicBezTo>
                <a:cubicBezTo>
                  <a:pt x="11643456" y="1880618"/>
                  <a:pt x="11879774" y="5171155"/>
                  <a:pt x="11793895" y="5945458"/>
                </a:cubicBezTo>
                <a:cubicBezTo>
                  <a:pt x="11773166" y="6287944"/>
                  <a:pt x="11468231" y="6524380"/>
                  <a:pt x="11179933" y="6559420"/>
                </a:cubicBezTo>
                <a:cubicBezTo>
                  <a:pt x="7440290" y="6714617"/>
                  <a:pt x="3371637" y="6722440"/>
                  <a:pt x="613962" y="6559420"/>
                </a:cubicBezTo>
                <a:cubicBezTo>
                  <a:pt x="279279" y="6499922"/>
                  <a:pt x="-26072" y="6299764"/>
                  <a:pt x="0" y="5945458"/>
                </a:cubicBezTo>
                <a:cubicBezTo>
                  <a:pt x="64656" y="5287668"/>
                  <a:pt x="-17807" y="1320764"/>
                  <a:pt x="0" y="613962"/>
                </a:cubicBezTo>
                <a:close/>
              </a:path>
              <a:path w="11793895" h="6559420" stroke="0" extrusionOk="0">
                <a:moveTo>
                  <a:pt x="0" y="613962"/>
                </a:moveTo>
                <a:cubicBezTo>
                  <a:pt x="-50178" y="243929"/>
                  <a:pt x="238467" y="13667"/>
                  <a:pt x="613962" y="0"/>
                </a:cubicBezTo>
                <a:cubicBezTo>
                  <a:pt x="1692355" y="132882"/>
                  <a:pt x="7383715" y="-84951"/>
                  <a:pt x="11179933" y="0"/>
                </a:cubicBezTo>
                <a:cubicBezTo>
                  <a:pt x="11473297" y="44646"/>
                  <a:pt x="11785743" y="319940"/>
                  <a:pt x="11793895" y="613962"/>
                </a:cubicBezTo>
                <a:cubicBezTo>
                  <a:pt x="11814082" y="1590716"/>
                  <a:pt x="11946375" y="4099744"/>
                  <a:pt x="11793895" y="5945458"/>
                </a:cubicBezTo>
                <a:cubicBezTo>
                  <a:pt x="11804479" y="6285796"/>
                  <a:pt x="11523184" y="6550840"/>
                  <a:pt x="11179933" y="6559420"/>
                </a:cubicBezTo>
                <a:cubicBezTo>
                  <a:pt x="6742335" y="6647059"/>
                  <a:pt x="3989542" y="6486741"/>
                  <a:pt x="613962" y="6559420"/>
                </a:cubicBezTo>
                <a:cubicBezTo>
                  <a:pt x="268207" y="6495787"/>
                  <a:pt x="-2423" y="6287907"/>
                  <a:pt x="0" y="5945458"/>
                </a:cubicBezTo>
                <a:cubicBezTo>
                  <a:pt x="-38581" y="5277464"/>
                  <a:pt x="63341" y="2415705"/>
                  <a:pt x="0" y="613962"/>
                </a:cubicBezTo>
                <a:close/>
              </a:path>
            </a:pathLst>
          </a:custGeom>
          <a:solidFill>
            <a:schemeClr val="bg1">
              <a:alpha val="87000"/>
            </a:schemeClr>
          </a:solidFill>
          <a:ln w="31750">
            <a:solidFill>
              <a:srgbClr val="002060"/>
            </a:solidFill>
            <a:prstDash val="dash"/>
            <a:extLst>
              <a:ext uri="{C807C97D-BFC1-408E-A445-0C87EB9F89A2}">
                <ask:lineSketchStyleProps xmlns:ask="http://schemas.microsoft.com/office/drawing/2018/sketchyshapes" xmln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24" name="TextBox 23">
            <a:extLst>
              <a:ext uri="{FF2B5EF4-FFF2-40B4-BE49-F238E27FC236}">
                <a16:creationId xmlns:a16="http://schemas.microsoft.com/office/drawing/2014/main" xmlns="" id="{5E815005-33D3-467F-BD42-511CE821D2AC}"/>
              </a:ext>
            </a:extLst>
          </p:cNvPr>
          <p:cNvSpPr txBox="1"/>
          <p:nvPr/>
        </p:nvSpPr>
        <p:spPr>
          <a:xfrm>
            <a:off x="469586" y="425502"/>
            <a:ext cx="7810815" cy="666786"/>
          </a:xfrm>
          <a:prstGeom prst="rect">
            <a:avLst/>
          </a:prstGeom>
          <a:noFill/>
        </p:spPr>
        <p:txBody>
          <a:bodyPr wrap="square" rtlCol="0">
            <a:spAutoFit/>
          </a:bodyPr>
          <a:lstStyle/>
          <a:p>
            <a:pPr algn="ctr" defTabSz="914377">
              <a:defRPr/>
            </a:pPr>
            <a:r>
              <a:rPr lang="en-US" sz="3733" b="1" dirty="0" err="1">
                <a:solidFill>
                  <a:srgbClr val="FF0000"/>
                </a:solidFill>
                <a:latin typeface="Times New Roman" pitchFamily="18" charset="0"/>
                <a:ea typeface="Arial-Rounded" panose="020B0500000000000000" pitchFamily="34" charset="0"/>
                <a:cs typeface="Times New Roman" pitchFamily="18" charset="0"/>
              </a:rPr>
              <a:t>Cùng</a:t>
            </a:r>
            <a:r>
              <a:rPr lang="en-US" sz="3733" b="1" dirty="0">
                <a:solidFill>
                  <a:srgbClr val="FF0000"/>
                </a:solidFill>
                <a:latin typeface="Times New Roman" pitchFamily="18" charset="0"/>
                <a:ea typeface="Arial-Rounded" panose="020B0500000000000000" pitchFamily="34" charset="0"/>
                <a:cs typeface="Times New Roman" pitchFamily="18" charset="0"/>
              </a:rPr>
              <a:t> </a:t>
            </a:r>
            <a:r>
              <a:rPr lang="en-US" sz="3733" b="1" dirty="0" err="1">
                <a:solidFill>
                  <a:srgbClr val="FF0000"/>
                </a:solidFill>
                <a:latin typeface="Times New Roman" pitchFamily="18" charset="0"/>
                <a:ea typeface="Arial-Rounded" panose="020B0500000000000000" pitchFamily="34" charset="0"/>
                <a:cs typeface="Times New Roman" pitchFamily="18" charset="0"/>
              </a:rPr>
              <a:t>đọc</a:t>
            </a:r>
            <a:r>
              <a:rPr lang="en-US" sz="3733" b="1" dirty="0">
                <a:solidFill>
                  <a:srgbClr val="FF0000"/>
                </a:solidFill>
                <a:latin typeface="Times New Roman" pitchFamily="18" charset="0"/>
                <a:ea typeface="Arial-Rounded" panose="020B0500000000000000" pitchFamily="34" charset="0"/>
                <a:cs typeface="Times New Roman" pitchFamily="18" charset="0"/>
              </a:rPr>
              <a:t> </a:t>
            </a:r>
            <a:r>
              <a:rPr lang="en-US" sz="3733" b="1" dirty="0" err="1">
                <a:solidFill>
                  <a:srgbClr val="FF0000"/>
                </a:solidFill>
                <a:latin typeface="Times New Roman" pitchFamily="18" charset="0"/>
                <a:ea typeface="Arial-Rounded" panose="020B0500000000000000" pitchFamily="34" charset="0"/>
                <a:cs typeface="Times New Roman" pitchFamily="18" charset="0"/>
              </a:rPr>
              <a:t>bài</a:t>
            </a:r>
            <a:r>
              <a:rPr lang="en-US" sz="3733" b="1" dirty="0">
                <a:solidFill>
                  <a:srgbClr val="FF0000"/>
                </a:solidFill>
                <a:latin typeface="Times New Roman" pitchFamily="18" charset="0"/>
                <a:ea typeface="Arial-Rounded" panose="020B0500000000000000" pitchFamily="34" charset="0"/>
                <a:cs typeface="Times New Roman" pitchFamily="18" charset="0"/>
              </a:rPr>
              <a:t> </a:t>
            </a:r>
            <a:r>
              <a:rPr lang="en-US" sz="3733" b="1" dirty="0" err="1">
                <a:solidFill>
                  <a:srgbClr val="FF0000"/>
                </a:solidFill>
                <a:latin typeface="Times New Roman" pitchFamily="18" charset="0"/>
                <a:ea typeface="Arial-Rounded" panose="020B0500000000000000" pitchFamily="34" charset="0"/>
                <a:cs typeface="Times New Roman" pitchFamily="18" charset="0"/>
              </a:rPr>
              <a:t>thơ</a:t>
            </a:r>
            <a:endParaRPr lang="en-US" sz="3733" b="1" dirty="0">
              <a:solidFill>
                <a:srgbClr val="FF0000"/>
              </a:solidFill>
              <a:latin typeface="Times New Roman" pitchFamily="18" charset="0"/>
              <a:ea typeface="Arial-Rounded" panose="020B0500000000000000" pitchFamily="34" charset="0"/>
              <a:cs typeface="Times New Roman" pitchFamily="18" charset="0"/>
            </a:endParaRPr>
          </a:p>
        </p:txBody>
      </p:sp>
      <p:sp>
        <p:nvSpPr>
          <p:cNvPr id="2" name="TextBox 1">
            <a:extLst>
              <a:ext uri="{FF2B5EF4-FFF2-40B4-BE49-F238E27FC236}">
                <a16:creationId xmlns:a16="http://schemas.microsoft.com/office/drawing/2014/main" xmlns="" id="{C145F33D-38E4-41A6-8077-FD691803EDB3}"/>
              </a:ext>
            </a:extLst>
          </p:cNvPr>
          <p:cNvSpPr txBox="1"/>
          <p:nvPr/>
        </p:nvSpPr>
        <p:spPr>
          <a:xfrm>
            <a:off x="2793207" y="1209675"/>
            <a:ext cx="4922044" cy="5170646"/>
          </a:xfrm>
          <a:prstGeom prst="rect">
            <a:avLst/>
          </a:prstGeom>
          <a:noFill/>
        </p:spPr>
        <p:txBody>
          <a:bodyPr wrap="square" rtlCol="0">
            <a:spAutoFit/>
          </a:bodyPr>
          <a:lstStyle/>
          <a:p>
            <a:r>
              <a:rPr lang="vi-VN" sz="3300" dirty="0">
                <a:latin typeface="Times New Roman" pitchFamily="18" charset="0"/>
                <a:ea typeface="Cambria" panose="02040503050406030204" pitchFamily="18" charset="0"/>
                <a:cs typeface="Times New Roman" pitchFamily="18" charset="0"/>
              </a:rPr>
              <a:t>Ngôi nhà trải nghiệm</a:t>
            </a:r>
          </a:p>
          <a:p>
            <a:r>
              <a:rPr lang="vi-VN" sz="3300" dirty="0">
                <a:latin typeface="Times New Roman" pitchFamily="18" charset="0"/>
                <a:ea typeface="Cambria" panose="02040503050406030204" pitchFamily="18" charset="0"/>
                <a:cs typeface="Times New Roman" pitchFamily="18" charset="0"/>
              </a:rPr>
              <a:t>Một gia đình nhỏ,</a:t>
            </a:r>
          </a:p>
          <a:p>
            <a:r>
              <a:rPr lang="vi-VN" sz="3300" dirty="0">
                <a:latin typeface="Times New Roman" pitchFamily="18" charset="0"/>
                <a:ea typeface="Cambria" panose="02040503050406030204" pitchFamily="18" charset="0"/>
                <a:cs typeface="Times New Roman" pitchFamily="18" charset="0"/>
              </a:rPr>
              <a:t>Có những năm anh em:</a:t>
            </a:r>
          </a:p>
          <a:p>
            <a:r>
              <a:rPr lang="vi-VN" sz="3300" dirty="0">
                <a:latin typeface="Times New Roman" pitchFamily="18" charset="0"/>
                <a:ea typeface="Cambria" panose="02040503050406030204" pitchFamily="18" charset="0"/>
                <a:cs typeface="Times New Roman" pitchFamily="18" charset="0"/>
              </a:rPr>
              <a:t>Sờ, Ngửi, Nếm, Nghe, Nhìn</a:t>
            </a:r>
            <a:endParaRPr lang="en-US" sz="3300" dirty="0">
              <a:latin typeface="Times New Roman" pitchFamily="18" charset="0"/>
              <a:ea typeface="Cambria" panose="02040503050406030204" pitchFamily="18" charset="0"/>
              <a:cs typeface="Times New Roman" pitchFamily="18" charset="0"/>
            </a:endParaRPr>
          </a:p>
          <a:p>
            <a:endParaRPr lang="vi-VN" sz="3300" dirty="0">
              <a:latin typeface="Times New Roman" pitchFamily="18" charset="0"/>
              <a:ea typeface="Cambria" panose="02040503050406030204" pitchFamily="18" charset="0"/>
              <a:cs typeface="Times New Roman" pitchFamily="18" charset="0"/>
            </a:endParaRPr>
          </a:p>
          <a:p>
            <a:r>
              <a:rPr lang="vi-VN" sz="3300" dirty="0">
                <a:latin typeface="Times New Roman" pitchFamily="18" charset="0"/>
                <a:ea typeface="Cambria" panose="02040503050406030204" pitchFamily="18" charset="0"/>
                <a:cs typeface="Times New Roman" pitchFamily="18" charset="0"/>
              </a:rPr>
              <a:t>Trong ngôi nhà trải nghiệm.</a:t>
            </a:r>
          </a:p>
          <a:p>
            <a:r>
              <a:rPr lang="vi-VN" sz="3300" dirty="0">
                <a:latin typeface="Times New Roman" pitchFamily="18" charset="0"/>
                <a:ea typeface="Cambria" panose="02040503050406030204" pitchFamily="18" charset="0"/>
                <a:cs typeface="Times New Roman" pitchFamily="18" charset="0"/>
              </a:rPr>
              <a:t>Năm anh em rất bận, </a:t>
            </a:r>
          </a:p>
          <a:p>
            <a:r>
              <a:rPr lang="vi-VN" sz="3300" dirty="0">
                <a:latin typeface="Times New Roman" pitchFamily="18" charset="0"/>
                <a:ea typeface="Cambria" panose="02040503050406030204" pitchFamily="18" charset="0"/>
                <a:cs typeface="Times New Roman" pitchFamily="18" charset="0"/>
              </a:rPr>
              <a:t>Nhưng mà cũng rất vui!</a:t>
            </a:r>
          </a:p>
          <a:p>
            <a:r>
              <a:rPr lang="vi-VN" sz="3300" dirty="0">
                <a:latin typeface="Times New Roman" pitchFamily="18" charset="0"/>
                <a:ea typeface="Cambria" panose="02040503050406030204" pitchFamily="18" charset="0"/>
                <a:cs typeface="Times New Roman" pitchFamily="18" charset="0"/>
              </a:rPr>
              <a:t>Muốn biết nhiều bạn ơi, </a:t>
            </a:r>
          </a:p>
          <a:p>
            <a:r>
              <a:rPr lang="vi-VN" sz="3300" dirty="0">
                <a:latin typeface="Times New Roman" pitchFamily="18" charset="0"/>
                <a:ea typeface="Cambria" panose="02040503050406030204" pitchFamily="18" charset="0"/>
                <a:cs typeface="Times New Roman" pitchFamily="18" charset="0"/>
              </a:rPr>
              <a:t>Nhìn, nghe, sờ, ngửi, nếm!</a:t>
            </a:r>
          </a:p>
        </p:txBody>
      </p:sp>
    </p:spTree>
    <p:extLst>
      <p:ext uri="{BB962C8B-B14F-4D97-AF65-F5344CB8AC3E}">
        <p14:creationId xmlns:p14="http://schemas.microsoft.com/office/powerpoint/2010/main" val="1778953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2F4D0A6C-9CC5-4217-A4F1-9F4141187AA4}"/>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a:extLst>
              <a:ext uri="{FF2B5EF4-FFF2-40B4-BE49-F238E27FC236}">
                <a16:creationId xmlns:a16="http://schemas.microsoft.com/office/drawing/2014/main" xmlns="" id="{70881D51-90C1-4410-AA32-397B1766E22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557"/>
          <a:stretch/>
        </p:blipFill>
        <p:spPr>
          <a:xfrm>
            <a:off x="1054201" y="2655139"/>
            <a:ext cx="6728354" cy="5521847"/>
          </a:xfrm>
          <a:prstGeom prst="rect">
            <a:avLst/>
          </a:prstGeom>
        </p:spPr>
      </p:pic>
      <p:pic>
        <p:nvPicPr>
          <p:cNvPr id="3" name="Picture 2">
            <a:extLst>
              <a:ext uri="{FF2B5EF4-FFF2-40B4-BE49-F238E27FC236}">
                <a16:creationId xmlns:a16="http://schemas.microsoft.com/office/drawing/2014/main" xmlns="" id="{A623DBCE-6842-495B-B59B-A4AEB0D7C075}"/>
              </a:ext>
            </a:extLst>
          </p:cNvPr>
          <p:cNvPicPr>
            <a:picLocks noChangeAspect="1"/>
          </p:cNvPicPr>
          <p:nvPr/>
        </p:nvPicPr>
        <p:blipFill>
          <a:blip r:embed="rId4"/>
          <a:stretch>
            <a:fillRect/>
          </a:stretch>
        </p:blipFill>
        <p:spPr>
          <a:xfrm>
            <a:off x="2775029" y="1957509"/>
            <a:ext cx="4051143" cy="1609483"/>
          </a:xfrm>
          <a:prstGeom prst="rect">
            <a:avLst/>
          </a:prstGeom>
        </p:spPr>
      </p:pic>
    </p:spTree>
    <p:extLst>
      <p:ext uri="{BB962C8B-B14F-4D97-AF65-F5344CB8AC3E}">
        <p14:creationId xmlns:p14="http://schemas.microsoft.com/office/powerpoint/2010/main" val="5499903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17638A85-6F51-F455-66F6-A34CFCCFECFE}"/>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0000"/>
                    </a14:imgEffect>
                    <a14:imgEffect>
                      <a14:saturation sat="150000"/>
                    </a14:imgEffect>
                  </a14:imgLayer>
                </a14:imgProps>
              </a:ext>
            </a:extLst>
          </a:blip>
          <a:srcRect b="9672"/>
          <a:stretch/>
        </p:blipFill>
        <p:spPr>
          <a:xfrm>
            <a:off x="0" y="0"/>
            <a:ext cx="9144000" cy="6858000"/>
          </a:xfrm>
          <a:prstGeom prst="rect">
            <a:avLst/>
          </a:prstGeom>
        </p:spPr>
      </p:pic>
      <p:pic>
        <p:nvPicPr>
          <p:cNvPr id="6" name="Picture 5">
            <a:extLst>
              <a:ext uri="{FF2B5EF4-FFF2-40B4-BE49-F238E27FC236}">
                <a16:creationId xmlns:a16="http://schemas.microsoft.com/office/drawing/2014/main" xmlns="" id="{23DA9F1F-0F55-A584-E30B-30082F652EAF}"/>
              </a:ext>
            </a:extLst>
          </p:cNvPr>
          <p:cNvPicPr>
            <a:picLocks noChangeAspect="1"/>
          </p:cNvPicPr>
          <p:nvPr/>
        </p:nvPicPr>
        <p:blipFill>
          <a:blip r:embed="rId4"/>
          <a:stretch>
            <a:fillRect/>
          </a:stretch>
        </p:blipFill>
        <p:spPr>
          <a:xfrm>
            <a:off x="6191076" y="3049593"/>
            <a:ext cx="2099524" cy="3660163"/>
          </a:xfrm>
          <a:prstGeom prst="rect">
            <a:avLst/>
          </a:prstGeom>
          <a:effectLst>
            <a:outerShdw blurRad="76200" dir="13500000" sy="23000" kx="1200000" algn="br" rotWithShape="0">
              <a:prstClr val="black">
                <a:alpha val="20000"/>
              </a:prstClr>
            </a:outerShdw>
          </a:effectLst>
        </p:spPr>
      </p:pic>
      <p:pic>
        <p:nvPicPr>
          <p:cNvPr id="10" name="Picture 9">
            <a:extLst>
              <a:ext uri="{FF2B5EF4-FFF2-40B4-BE49-F238E27FC236}">
                <a16:creationId xmlns:a16="http://schemas.microsoft.com/office/drawing/2014/main" xmlns="" id="{9E5BBA6D-C9A7-0F8E-3265-7A29C05EB88F}"/>
              </a:ext>
            </a:extLst>
          </p:cNvPr>
          <p:cNvPicPr>
            <a:picLocks noChangeAspect="1"/>
          </p:cNvPicPr>
          <p:nvPr/>
        </p:nvPicPr>
        <p:blipFill>
          <a:blip r:embed="rId5"/>
          <a:stretch>
            <a:fillRect/>
          </a:stretch>
        </p:blipFill>
        <p:spPr>
          <a:xfrm>
            <a:off x="4114232" y="3042778"/>
            <a:ext cx="1905569" cy="3756081"/>
          </a:xfrm>
          <a:prstGeom prst="rect">
            <a:avLst/>
          </a:prstGeom>
          <a:effectLst>
            <a:outerShdw blurRad="76200" dir="13500000" sy="23000" kx="1200000" algn="br" rotWithShape="0">
              <a:prstClr val="black">
                <a:alpha val="20000"/>
              </a:prstClr>
            </a:outerShdw>
          </a:effectLst>
        </p:spPr>
      </p:pic>
      <p:sp>
        <p:nvSpPr>
          <p:cNvPr id="3" name="TextBox 2">
            <a:extLst>
              <a:ext uri="{FF2B5EF4-FFF2-40B4-BE49-F238E27FC236}">
                <a16:creationId xmlns:a16="http://schemas.microsoft.com/office/drawing/2014/main" xmlns="" id="{E64CEE4F-8FC8-462A-B586-9673B1DD2C7C}"/>
              </a:ext>
            </a:extLst>
          </p:cNvPr>
          <p:cNvSpPr txBox="1"/>
          <p:nvPr/>
        </p:nvSpPr>
        <p:spPr>
          <a:xfrm>
            <a:off x="3907632" y="923925"/>
            <a:ext cx="4736306" cy="1384995"/>
          </a:xfrm>
          <a:prstGeom prst="rect">
            <a:avLst/>
          </a:prstGeom>
          <a:noFill/>
        </p:spPr>
        <p:txBody>
          <a:bodyPr wrap="square" rtlCol="0">
            <a:spAutoFit/>
          </a:bodyPr>
          <a:lstStyle/>
          <a:p>
            <a:pPr algn="just"/>
            <a:r>
              <a:rPr lang="nl-NL" sz="2800" b="1" dirty="0">
                <a:effectLst/>
                <a:latin typeface="Times New Roman" pitchFamily="18" charset="0"/>
                <a:ea typeface="Cambria" panose="02040503050406030204" pitchFamily="18" charset="0"/>
                <a:cs typeface="Times New Roman" pitchFamily="18" charset="0"/>
              </a:rPr>
              <a:t>1. Hoàn thành Hồ sơ trải nghiệm của em để tự đánh giá kết quả hoạt động </a:t>
            </a:r>
            <a:endParaRPr lang="en-US" sz="2800" b="1" dirty="0">
              <a:latin typeface="Times New Roman" pitchFamily="18" charset="0"/>
              <a:ea typeface="Cambria" panose="02040503050406030204" pitchFamily="18" charset="0"/>
              <a:cs typeface="Times New Roman" pitchFamily="18" charset="0"/>
            </a:endParaRPr>
          </a:p>
        </p:txBody>
      </p:sp>
    </p:spTree>
    <p:extLst>
      <p:ext uri="{BB962C8B-B14F-4D97-AF65-F5344CB8AC3E}">
        <p14:creationId xmlns:p14="http://schemas.microsoft.com/office/powerpoint/2010/main" val="29363724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xmlns="" id="{032633A0-90C4-4AA5-B97D-885EBFFAEBFB}"/>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0" y="0"/>
            <a:ext cx="9144000" cy="6858000"/>
          </a:xfrm>
          <a:prstGeom prst="rect">
            <a:avLst/>
          </a:prstGeom>
        </p:spPr>
      </p:pic>
      <p:sp>
        <p:nvSpPr>
          <p:cNvPr id="23" name="Rectangle: Rounded Corners 22">
            <a:extLst>
              <a:ext uri="{FF2B5EF4-FFF2-40B4-BE49-F238E27FC236}">
                <a16:creationId xmlns:a16="http://schemas.microsoft.com/office/drawing/2014/main" xmlns="" id="{1EB45373-6026-4443-ACBD-5BDF76B2F129}"/>
              </a:ext>
            </a:extLst>
          </p:cNvPr>
          <p:cNvSpPr/>
          <p:nvPr/>
        </p:nvSpPr>
        <p:spPr>
          <a:xfrm>
            <a:off x="149291" y="130630"/>
            <a:ext cx="8845421" cy="6559420"/>
          </a:xfrm>
          <a:custGeom>
            <a:avLst/>
            <a:gdLst>
              <a:gd name="connsiteX0" fmla="*/ 0 w 11793895"/>
              <a:gd name="connsiteY0" fmla="*/ 613962 h 6559420"/>
              <a:gd name="connsiteX1" fmla="*/ 613962 w 11793895"/>
              <a:gd name="connsiteY1" fmla="*/ 0 h 6559420"/>
              <a:gd name="connsiteX2" fmla="*/ 11179933 w 11793895"/>
              <a:gd name="connsiteY2" fmla="*/ 0 h 6559420"/>
              <a:gd name="connsiteX3" fmla="*/ 11793895 w 11793895"/>
              <a:gd name="connsiteY3" fmla="*/ 613962 h 6559420"/>
              <a:gd name="connsiteX4" fmla="*/ 11793895 w 11793895"/>
              <a:gd name="connsiteY4" fmla="*/ 5945458 h 6559420"/>
              <a:gd name="connsiteX5" fmla="*/ 11179933 w 11793895"/>
              <a:gd name="connsiteY5" fmla="*/ 6559420 h 6559420"/>
              <a:gd name="connsiteX6" fmla="*/ 613962 w 11793895"/>
              <a:gd name="connsiteY6" fmla="*/ 6559420 h 6559420"/>
              <a:gd name="connsiteX7" fmla="*/ 0 w 11793895"/>
              <a:gd name="connsiteY7" fmla="*/ 5945458 h 6559420"/>
              <a:gd name="connsiteX8" fmla="*/ 0 w 11793895"/>
              <a:gd name="connsiteY8" fmla="*/ 613962 h 65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3895" h="6559420" fill="none" extrusionOk="0">
                <a:moveTo>
                  <a:pt x="0" y="613962"/>
                </a:moveTo>
                <a:cubicBezTo>
                  <a:pt x="-44515" y="267680"/>
                  <a:pt x="291781" y="13822"/>
                  <a:pt x="613962" y="0"/>
                </a:cubicBezTo>
                <a:cubicBezTo>
                  <a:pt x="5752544" y="130954"/>
                  <a:pt x="8915831" y="43574"/>
                  <a:pt x="11179933" y="0"/>
                </a:cubicBezTo>
                <a:cubicBezTo>
                  <a:pt x="11523608" y="7075"/>
                  <a:pt x="11809805" y="294369"/>
                  <a:pt x="11793895" y="613962"/>
                </a:cubicBezTo>
                <a:cubicBezTo>
                  <a:pt x="11643456" y="1880618"/>
                  <a:pt x="11879774" y="5171155"/>
                  <a:pt x="11793895" y="5945458"/>
                </a:cubicBezTo>
                <a:cubicBezTo>
                  <a:pt x="11773166" y="6287944"/>
                  <a:pt x="11468231" y="6524380"/>
                  <a:pt x="11179933" y="6559420"/>
                </a:cubicBezTo>
                <a:cubicBezTo>
                  <a:pt x="7440290" y="6714617"/>
                  <a:pt x="3371637" y="6722440"/>
                  <a:pt x="613962" y="6559420"/>
                </a:cubicBezTo>
                <a:cubicBezTo>
                  <a:pt x="279279" y="6499922"/>
                  <a:pt x="-26072" y="6299764"/>
                  <a:pt x="0" y="5945458"/>
                </a:cubicBezTo>
                <a:cubicBezTo>
                  <a:pt x="64656" y="5287668"/>
                  <a:pt x="-17807" y="1320764"/>
                  <a:pt x="0" y="613962"/>
                </a:cubicBezTo>
                <a:close/>
              </a:path>
              <a:path w="11793895" h="6559420" stroke="0" extrusionOk="0">
                <a:moveTo>
                  <a:pt x="0" y="613962"/>
                </a:moveTo>
                <a:cubicBezTo>
                  <a:pt x="-50178" y="243929"/>
                  <a:pt x="238467" y="13667"/>
                  <a:pt x="613962" y="0"/>
                </a:cubicBezTo>
                <a:cubicBezTo>
                  <a:pt x="1692355" y="132882"/>
                  <a:pt x="7383715" y="-84951"/>
                  <a:pt x="11179933" y="0"/>
                </a:cubicBezTo>
                <a:cubicBezTo>
                  <a:pt x="11473297" y="44646"/>
                  <a:pt x="11785743" y="319940"/>
                  <a:pt x="11793895" y="613962"/>
                </a:cubicBezTo>
                <a:cubicBezTo>
                  <a:pt x="11814082" y="1590716"/>
                  <a:pt x="11946375" y="4099744"/>
                  <a:pt x="11793895" y="5945458"/>
                </a:cubicBezTo>
                <a:cubicBezTo>
                  <a:pt x="11804479" y="6285796"/>
                  <a:pt x="11523184" y="6550840"/>
                  <a:pt x="11179933" y="6559420"/>
                </a:cubicBezTo>
                <a:cubicBezTo>
                  <a:pt x="6742335" y="6647059"/>
                  <a:pt x="3989542" y="6486741"/>
                  <a:pt x="613962" y="6559420"/>
                </a:cubicBezTo>
                <a:cubicBezTo>
                  <a:pt x="268207" y="6495787"/>
                  <a:pt x="-2423" y="6287907"/>
                  <a:pt x="0" y="5945458"/>
                </a:cubicBezTo>
                <a:cubicBezTo>
                  <a:pt x="-38581" y="5277464"/>
                  <a:pt x="63341" y="2415705"/>
                  <a:pt x="0" y="613962"/>
                </a:cubicBezTo>
                <a:close/>
              </a:path>
            </a:pathLst>
          </a:custGeom>
          <a:solidFill>
            <a:schemeClr val="bg1">
              <a:alpha val="87000"/>
            </a:schemeClr>
          </a:solidFill>
          <a:ln w="31750">
            <a:solidFill>
              <a:srgbClr val="002060"/>
            </a:solidFill>
            <a:prstDash val="dash"/>
            <a:extLst>
              <a:ext uri="{C807C97D-BFC1-408E-A445-0C87EB9F89A2}">
                <ask:lineSketchStyleProps xmlns:ask="http://schemas.microsoft.com/office/drawing/2018/sketchyshapes" xmln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24" name="TextBox 23">
            <a:extLst>
              <a:ext uri="{FF2B5EF4-FFF2-40B4-BE49-F238E27FC236}">
                <a16:creationId xmlns:a16="http://schemas.microsoft.com/office/drawing/2014/main" xmlns="" id="{5E815005-33D3-467F-BD42-511CE821D2AC}"/>
              </a:ext>
            </a:extLst>
          </p:cNvPr>
          <p:cNvSpPr txBox="1"/>
          <p:nvPr/>
        </p:nvSpPr>
        <p:spPr>
          <a:xfrm>
            <a:off x="469586" y="425501"/>
            <a:ext cx="7810815" cy="666786"/>
          </a:xfrm>
          <a:prstGeom prst="rect">
            <a:avLst/>
          </a:prstGeom>
          <a:noFill/>
        </p:spPr>
        <p:txBody>
          <a:bodyPr wrap="square" rtlCol="0">
            <a:spAutoFit/>
          </a:bodyPr>
          <a:lstStyle/>
          <a:p>
            <a:pPr algn="ctr" defTabSz="914377">
              <a:defRPr/>
            </a:pPr>
            <a:r>
              <a:rPr lang="en-US" sz="3733" b="1" dirty="0">
                <a:solidFill>
                  <a:srgbClr val="FF0000"/>
                </a:solidFill>
                <a:latin typeface="Times New Roman" pitchFamily="18" charset="0"/>
                <a:ea typeface="Arial-Rounded" panose="020B0500000000000000" pitchFamily="34" charset="0"/>
                <a:cs typeface="Times New Roman" pitchFamily="18" charset="0"/>
              </a:rPr>
              <a:t>V</a:t>
            </a:r>
            <a:r>
              <a:rPr lang="vi-VN" sz="3733" b="1" dirty="0">
                <a:solidFill>
                  <a:srgbClr val="FF0000"/>
                </a:solidFill>
                <a:latin typeface="Times New Roman" pitchFamily="18" charset="0"/>
                <a:ea typeface="Arial-Rounded" panose="020B0500000000000000" pitchFamily="34" charset="0"/>
                <a:cs typeface="Times New Roman" pitchFamily="18" charset="0"/>
              </a:rPr>
              <a:t>ẽ một cái cây to vào giấy A4</a:t>
            </a:r>
            <a:endParaRPr lang="en-US" sz="3733" b="1" dirty="0">
              <a:solidFill>
                <a:srgbClr val="FF0000"/>
              </a:solidFill>
              <a:latin typeface="Times New Roman" pitchFamily="18" charset="0"/>
              <a:ea typeface="Arial-Rounded" panose="020B0500000000000000" pitchFamily="34" charset="0"/>
              <a:cs typeface="Times New Roman" pitchFamily="18" charset="0"/>
            </a:endParaRPr>
          </a:p>
        </p:txBody>
      </p:sp>
      <p:grpSp>
        <p:nvGrpSpPr>
          <p:cNvPr id="7" name="Group 6">
            <a:extLst>
              <a:ext uri="{FF2B5EF4-FFF2-40B4-BE49-F238E27FC236}">
                <a16:creationId xmlns:a16="http://schemas.microsoft.com/office/drawing/2014/main" xmlns="" id="{43BCBC5D-FC79-4D6F-98A7-4E2A66C11BEF}"/>
              </a:ext>
            </a:extLst>
          </p:cNvPr>
          <p:cNvGrpSpPr/>
          <p:nvPr/>
        </p:nvGrpSpPr>
        <p:grpSpPr>
          <a:xfrm>
            <a:off x="821531" y="1371601"/>
            <a:ext cx="7712869" cy="1095374"/>
            <a:chOff x="3977443" y="-1656990"/>
            <a:chExt cx="3108271" cy="1374841"/>
          </a:xfrm>
          <a:solidFill>
            <a:schemeClr val="accent2">
              <a:lumMod val="20000"/>
              <a:lumOff val="80000"/>
            </a:schemeClr>
          </a:solidFill>
        </p:grpSpPr>
        <p:sp>
          <p:nvSpPr>
            <p:cNvPr id="10" name="矩形: 圆角 6">
              <a:extLst>
                <a:ext uri="{FF2B5EF4-FFF2-40B4-BE49-F238E27FC236}">
                  <a16:creationId xmlns:a16="http://schemas.microsoft.com/office/drawing/2014/main" xmlns="" id="{CFD5A3BA-BEAF-48ED-B850-CBC3DB725F42}"/>
                </a:ext>
              </a:extLst>
            </p:cNvPr>
            <p:cNvSpPr/>
            <p:nvPr/>
          </p:nvSpPr>
          <p:spPr>
            <a:xfrm>
              <a:off x="3977443" y="-1656990"/>
              <a:ext cx="3108271" cy="1374841"/>
            </a:xfrm>
            <a:custGeom>
              <a:avLst/>
              <a:gdLst>
                <a:gd name="connsiteX0" fmla="*/ 0 w 3108271"/>
                <a:gd name="connsiteY0" fmla="*/ 231235 h 1374841"/>
                <a:gd name="connsiteX1" fmla="*/ 231235 w 3108271"/>
                <a:gd name="connsiteY1" fmla="*/ 0 h 1374841"/>
                <a:gd name="connsiteX2" fmla="*/ 2877036 w 3108271"/>
                <a:gd name="connsiteY2" fmla="*/ 0 h 1374841"/>
                <a:gd name="connsiteX3" fmla="*/ 3108271 w 3108271"/>
                <a:gd name="connsiteY3" fmla="*/ 231235 h 1374841"/>
                <a:gd name="connsiteX4" fmla="*/ 3108271 w 3108271"/>
                <a:gd name="connsiteY4" fmla="*/ 1143606 h 1374841"/>
                <a:gd name="connsiteX5" fmla="*/ 2877036 w 3108271"/>
                <a:gd name="connsiteY5" fmla="*/ 1374841 h 1374841"/>
                <a:gd name="connsiteX6" fmla="*/ 231235 w 3108271"/>
                <a:gd name="connsiteY6" fmla="*/ 1374841 h 1374841"/>
                <a:gd name="connsiteX7" fmla="*/ 0 w 3108271"/>
                <a:gd name="connsiteY7" fmla="*/ 1143606 h 1374841"/>
                <a:gd name="connsiteX8" fmla="*/ 0 w 3108271"/>
                <a:gd name="connsiteY8" fmla="*/ 231235 h 137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8271" h="1374841" fill="none" extrusionOk="0">
                  <a:moveTo>
                    <a:pt x="0" y="231235"/>
                  </a:moveTo>
                  <a:cubicBezTo>
                    <a:pt x="2072" y="100163"/>
                    <a:pt x="101520" y="2526"/>
                    <a:pt x="231235" y="0"/>
                  </a:cubicBezTo>
                  <a:cubicBezTo>
                    <a:pt x="1036415" y="-99796"/>
                    <a:pt x="1820805" y="13135"/>
                    <a:pt x="2877036" y="0"/>
                  </a:cubicBezTo>
                  <a:cubicBezTo>
                    <a:pt x="2997893" y="-970"/>
                    <a:pt x="3105304" y="115614"/>
                    <a:pt x="3108271" y="231235"/>
                  </a:cubicBezTo>
                  <a:cubicBezTo>
                    <a:pt x="3109457" y="559127"/>
                    <a:pt x="3184020" y="866025"/>
                    <a:pt x="3108271" y="1143606"/>
                  </a:cubicBezTo>
                  <a:cubicBezTo>
                    <a:pt x="3084767" y="1270835"/>
                    <a:pt x="2983533" y="1376032"/>
                    <a:pt x="2877036" y="1374841"/>
                  </a:cubicBezTo>
                  <a:cubicBezTo>
                    <a:pt x="1763716" y="1282971"/>
                    <a:pt x="1190589" y="1238639"/>
                    <a:pt x="231235" y="1374841"/>
                  </a:cubicBezTo>
                  <a:cubicBezTo>
                    <a:pt x="95423" y="1370607"/>
                    <a:pt x="-3152" y="1273671"/>
                    <a:pt x="0" y="1143606"/>
                  </a:cubicBezTo>
                  <a:cubicBezTo>
                    <a:pt x="13592" y="928983"/>
                    <a:pt x="-68953" y="681477"/>
                    <a:pt x="0" y="231235"/>
                  </a:cubicBezTo>
                  <a:close/>
                </a:path>
                <a:path w="3108271" h="1374841" stroke="0" extrusionOk="0">
                  <a:moveTo>
                    <a:pt x="0" y="231235"/>
                  </a:moveTo>
                  <a:cubicBezTo>
                    <a:pt x="22647" y="94021"/>
                    <a:pt x="121006" y="-8729"/>
                    <a:pt x="231235" y="0"/>
                  </a:cubicBezTo>
                  <a:cubicBezTo>
                    <a:pt x="1211217" y="-141679"/>
                    <a:pt x="1647351" y="39453"/>
                    <a:pt x="2877036" y="0"/>
                  </a:cubicBezTo>
                  <a:cubicBezTo>
                    <a:pt x="3021069" y="-1198"/>
                    <a:pt x="3117119" y="91906"/>
                    <a:pt x="3108271" y="231235"/>
                  </a:cubicBezTo>
                  <a:cubicBezTo>
                    <a:pt x="3030113" y="613057"/>
                    <a:pt x="3030462" y="946470"/>
                    <a:pt x="3108271" y="1143606"/>
                  </a:cubicBezTo>
                  <a:cubicBezTo>
                    <a:pt x="3111228" y="1270317"/>
                    <a:pt x="3011597" y="1380306"/>
                    <a:pt x="2877036" y="1374841"/>
                  </a:cubicBezTo>
                  <a:cubicBezTo>
                    <a:pt x="1992362" y="1386262"/>
                    <a:pt x="1342947" y="1433476"/>
                    <a:pt x="231235" y="1374841"/>
                  </a:cubicBezTo>
                  <a:cubicBezTo>
                    <a:pt x="113459" y="1381233"/>
                    <a:pt x="6322" y="1293872"/>
                    <a:pt x="0" y="1143606"/>
                  </a:cubicBezTo>
                  <a:cubicBezTo>
                    <a:pt x="-80850" y="970809"/>
                    <a:pt x="52132" y="399875"/>
                    <a:pt x="0" y="231235"/>
                  </a:cubicBezTo>
                  <a:close/>
                </a:path>
              </a:pathLst>
            </a:custGeom>
            <a:grpFill/>
            <a:ln w="34925" cap="rnd">
              <a:solidFill>
                <a:srgbClr val="139F4E"/>
              </a:solidFill>
              <a:prstDash val="solid"/>
              <a:round/>
              <a:extLst>
                <a:ext uri="{C807C97D-BFC1-408E-A445-0C87EB9F89A2}">
                  <ask:lineSketchStyleProps xmlns:ask="http://schemas.microsoft.com/office/drawing/2018/sketchyshapes" xmlns="" sd="2554553490">
                    <a:prstGeom prst="roundRect">
                      <a:avLst>
                        <a:gd name="adj" fmla="val 1681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solidFill>
                  <a:srgbClr val="336600"/>
                </a:solidFill>
                <a:effectLst/>
                <a:uLnTx/>
                <a:uFillTx/>
                <a:latin typeface="Baloo 2 ExtraBold" panose="03080902040302020200" pitchFamily="66" charset="0"/>
                <a:ea typeface="等线" panose="02010600030101010101" pitchFamily="2" charset="-122"/>
                <a:cs typeface="Baloo 2 ExtraBold" panose="03080902040302020200" pitchFamily="66" charset="0"/>
              </a:endParaRPr>
            </a:p>
          </p:txBody>
        </p:sp>
        <p:sp>
          <p:nvSpPr>
            <p:cNvPr id="11" name="TextBox 10">
              <a:extLst>
                <a:ext uri="{FF2B5EF4-FFF2-40B4-BE49-F238E27FC236}">
                  <a16:creationId xmlns:a16="http://schemas.microsoft.com/office/drawing/2014/main" xmlns="" id="{796D5799-BE52-4A33-82E5-ED5CE71D84EB}"/>
                </a:ext>
              </a:extLst>
            </p:cNvPr>
            <p:cNvSpPr txBox="1"/>
            <p:nvPr/>
          </p:nvSpPr>
          <p:spPr>
            <a:xfrm>
              <a:off x="4004185" y="-1614951"/>
              <a:ext cx="3048464" cy="1197532"/>
            </a:xfrm>
            <a:prstGeom prst="rect">
              <a:avLst/>
            </a:prstGeom>
            <a:grp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vi-VN" sz="2800" b="1" i="1" dirty="0">
                  <a:solidFill>
                    <a:srgbClr val="FF0000"/>
                  </a:solidFill>
                  <a:effectLst/>
                  <a:latin typeface="Times New Roman" pitchFamily="18" charset="0"/>
                  <a:ea typeface="Cambria" panose="02040503050406030204" pitchFamily="18" charset="0"/>
                  <a:cs typeface="Times New Roman" pitchFamily="18" charset="0"/>
                </a:rPr>
                <a:t>Em đã tham gia hoạt động diễn kịch, hát hay đọc thơ? (mỗi HĐ nhận 1 bông hoa)</a:t>
              </a:r>
              <a:endParaRPr kumimoji="0" lang="zh-CN" altLang="en-US" sz="2800" b="1" i="0" u="none" strike="noStrike" kern="1200" cap="none" spc="0" normalizeH="0" baseline="0" noProof="0" dirty="0">
                <a:ln>
                  <a:noFill/>
                </a:ln>
                <a:solidFill>
                  <a:srgbClr val="FF0000"/>
                </a:solidFill>
                <a:effectLst/>
                <a:uLnTx/>
                <a:uFillTx/>
                <a:latin typeface="Times New Roman" pitchFamily="18" charset="0"/>
                <a:ea typeface="等线" panose="02010600030101010101" pitchFamily="2" charset="-122"/>
                <a:cs typeface="Times New Roman" pitchFamily="18" charset="0"/>
              </a:endParaRPr>
            </a:p>
          </p:txBody>
        </p:sp>
      </p:grpSp>
      <p:grpSp>
        <p:nvGrpSpPr>
          <p:cNvPr id="15" name="Group 14">
            <a:extLst>
              <a:ext uri="{FF2B5EF4-FFF2-40B4-BE49-F238E27FC236}">
                <a16:creationId xmlns:a16="http://schemas.microsoft.com/office/drawing/2014/main" xmlns="" id="{5AF38A66-175F-4CE5-B6D7-DA59AE17B5AA}"/>
              </a:ext>
            </a:extLst>
          </p:cNvPr>
          <p:cNvGrpSpPr/>
          <p:nvPr/>
        </p:nvGrpSpPr>
        <p:grpSpPr>
          <a:xfrm>
            <a:off x="821532" y="2657476"/>
            <a:ext cx="7712868" cy="1418489"/>
            <a:chOff x="3977443" y="-1656990"/>
            <a:chExt cx="3155082" cy="1780393"/>
          </a:xfrm>
          <a:solidFill>
            <a:schemeClr val="accent2">
              <a:lumMod val="20000"/>
              <a:lumOff val="80000"/>
            </a:schemeClr>
          </a:solidFill>
        </p:grpSpPr>
        <p:sp>
          <p:nvSpPr>
            <p:cNvPr id="16" name="矩形: 圆角 6">
              <a:extLst>
                <a:ext uri="{FF2B5EF4-FFF2-40B4-BE49-F238E27FC236}">
                  <a16:creationId xmlns:a16="http://schemas.microsoft.com/office/drawing/2014/main" xmlns="" id="{F905F427-2903-424B-B83E-E9A29BCFF525}"/>
                </a:ext>
              </a:extLst>
            </p:cNvPr>
            <p:cNvSpPr/>
            <p:nvPr/>
          </p:nvSpPr>
          <p:spPr>
            <a:xfrm>
              <a:off x="3977443" y="-1656990"/>
              <a:ext cx="3108271" cy="1374841"/>
            </a:xfrm>
            <a:custGeom>
              <a:avLst/>
              <a:gdLst>
                <a:gd name="connsiteX0" fmla="*/ 0 w 3108271"/>
                <a:gd name="connsiteY0" fmla="*/ 231235 h 1374841"/>
                <a:gd name="connsiteX1" fmla="*/ 231235 w 3108271"/>
                <a:gd name="connsiteY1" fmla="*/ 0 h 1374841"/>
                <a:gd name="connsiteX2" fmla="*/ 2877036 w 3108271"/>
                <a:gd name="connsiteY2" fmla="*/ 0 h 1374841"/>
                <a:gd name="connsiteX3" fmla="*/ 3108271 w 3108271"/>
                <a:gd name="connsiteY3" fmla="*/ 231235 h 1374841"/>
                <a:gd name="connsiteX4" fmla="*/ 3108271 w 3108271"/>
                <a:gd name="connsiteY4" fmla="*/ 1143606 h 1374841"/>
                <a:gd name="connsiteX5" fmla="*/ 2877036 w 3108271"/>
                <a:gd name="connsiteY5" fmla="*/ 1374841 h 1374841"/>
                <a:gd name="connsiteX6" fmla="*/ 231235 w 3108271"/>
                <a:gd name="connsiteY6" fmla="*/ 1374841 h 1374841"/>
                <a:gd name="connsiteX7" fmla="*/ 0 w 3108271"/>
                <a:gd name="connsiteY7" fmla="*/ 1143606 h 1374841"/>
                <a:gd name="connsiteX8" fmla="*/ 0 w 3108271"/>
                <a:gd name="connsiteY8" fmla="*/ 231235 h 137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8271" h="1374841" fill="none" extrusionOk="0">
                  <a:moveTo>
                    <a:pt x="0" y="231235"/>
                  </a:moveTo>
                  <a:cubicBezTo>
                    <a:pt x="2072" y="100163"/>
                    <a:pt x="101520" y="2526"/>
                    <a:pt x="231235" y="0"/>
                  </a:cubicBezTo>
                  <a:cubicBezTo>
                    <a:pt x="1036415" y="-99796"/>
                    <a:pt x="1820805" y="13135"/>
                    <a:pt x="2877036" y="0"/>
                  </a:cubicBezTo>
                  <a:cubicBezTo>
                    <a:pt x="2997893" y="-970"/>
                    <a:pt x="3105304" y="115614"/>
                    <a:pt x="3108271" y="231235"/>
                  </a:cubicBezTo>
                  <a:cubicBezTo>
                    <a:pt x="3109457" y="559127"/>
                    <a:pt x="3184020" y="866025"/>
                    <a:pt x="3108271" y="1143606"/>
                  </a:cubicBezTo>
                  <a:cubicBezTo>
                    <a:pt x="3084767" y="1270835"/>
                    <a:pt x="2983533" y="1376032"/>
                    <a:pt x="2877036" y="1374841"/>
                  </a:cubicBezTo>
                  <a:cubicBezTo>
                    <a:pt x="1763716" y="1282971"/>
                    <a:pt x="1190589" y="1238639"/>
                    <a:pt x="231235" y="1374841"/>
                  </a:cubicBezTo>
                  <a:cubicBezTo>
                    <a:pt x="95423" y="1370607"/>
                    <a:pt x="-3152" y="1273671"/>
                    <a:pt x="0" y="1143606"/>
                  </a:cubicBezTo>
                  <a:cubicBezTo>
                    <a:pt x="13592" y="928983"/>
                    <a:pt x="-68953" y="681477"/>
                    <a:pt x="0" y="231235"/>
                  </a:cubicBezTo>
                  <a:close/>
                </a:path>
                <a:path w="3108271" h="1374841" stroke="0" extrusionOk="0">
                  <a:moveTo>
                    <a:pt x="0" y="231235"/>
                  </a:moveTo>
                  <a:cubicBezTo>
                    <a:pt x="22647" y="94021"/>
                    <a:pt x="121006" y="-8729"/>
                    <a:pt x="231235" y="0"/>
                  </a:cubicBezTo>
                  <a:cubicBezTo>
                    <a:pt x="1211217" y="-141679"/>
                    <a:pt x="1647351" y="39453"/>
                    <a:pt x="2877036" y="0"/>
                  </a:cubicBezTo>
                  <a:cubicBezTo>
                    <a:pt x="3021069" y="-1198"/>
                    <a:pt x="3117119" y="91906"/>
                    <a:pt x="3108271" y="231235"/>
                  </a:cubicBezTo>
                  <a:cubicBezTo>
                    <a:pt x="3030113" y="613057"/>
                    <a:pt x="3030462" y="946470"/>
                    <a:pt x="3108271" y="1143606"/>
                  </a:cubicBezTo>
                  <a:cubicBezTo>
                    <a:pt x="3111228" y="1270317"/>
                    <a:pt x="3011597" y="1380306"/>
                    <a:pt x="2877036" y="1374841"/>
                  </a:cubicBezTo>
                  <a:cubicBezTo>
                    <a:pt x="1992362" y="1386262"/>
                    <a:pt x="1342947" y="1433476"/>
                    <a:pt x="231235" y="1374841"/>
                  </a:cubicBezTo>
                  <a:cubicBezTo>
                    <a:pt x="113459" y="1381233"/>
                    <a:pt x="6322" y="1293872"/>
                    <a:pt x="0" y="1143606"/>
                  </a:cubicBezTo>
                  <a:cubicBezTo>
                    <a:pt x="-80850" y="970809"/>
                    <a:pt x="52132" y="399875"/>
                    <a:pt x="0" y="231235"/>
                  </a:cubicBezTo>
                  <a:close/>
                </a:path>
              </a:pathLst>
            </a:custGeom>
            <a:grpFill/>
            <a:ln w="34925" cap="rnd">
              <a:solidFill>
                <a:srgbClr val="139F4E"/>
              </a:solidFill>
              <a:prstDash val="solid"/>
              <a:round/>
              <a:extLst>
                <a:ext uri="{C807C97D-BFC1-408E-A445-0C87EB9F89A2}">
                  <ask:lineSketchStyleProps xmlns:ask="http://schemas.microsoft.com/office/drawing/2018/sketchyshapes" xmlns="" sd="2554553490">
                    <a:prstGeom prst="roundRect">
                      <a:avLst>
                        <a:gd name="adj" fmla="val 1681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solidFill>
                  <a:srgbClr val="336600"/>
                </a:solidFill>
                <a:effectLst/>
                <a:uLnTx/>
                <a:uFillTx/>
                <a:latin typeface="Baloo 2 ExtraBold" panose="03080902040302020200" pitchFamily="66" charset="0"/>
                <a:ea typeface="等线" panose="02010600030101010101" pitchFamily="2" charset="-122"/>
                <a:cs typeface="Baloo 2 ExtraBold" panose="03080902040302020200" pitchFamily="66" charset="0"/>
              </a:endParaRPr>
            </a:p>
          </p:txBody>
        </p:sp>
        <p:sp>
          <p:nvSpPr>
            <p:cNvPr id="17" name="TextBox 16">
              <a:extLst>
                <a:ext uri="{FF2B5EF4-FFF2-40B4-BE49-F238E27FC236}">
                  <a16:creationId xmlns:a16="http://schemas.microsoft.com/office/drawing/2014/main" xmlns="" id="{E18E006D-7A5C-44C7-B5CE-6825AFD3BE1B}"/>
                </a:ext>
              </a:extLst>
            </p:cNvPr>
            <p:cNvSpPr txBox="1"/>
            <p:nvPr/>
          </p:nvSpPr>
          <p:spPr>
            <a:xfrm>
              <a:off x="4004184" y="-1614951"/>
              <a:ext cx="3128341" cy="1738354"/>
            </a:xfrm>
            <a:prstGeom prst="rect">
              <a:avLst/>
            </a:prstGeom>
            <a:grp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vi-VN" sz="2800" b="1" i="1" dirty="0">
                  <a:solidFill>
                    <a:srgbClr val="FF0000"/>
                  </a:solidFill>
                  <a:effectLst/>
                  <a:latin typeface="Times New Roman" pitchFamily="18" charset="0"/>
                  <a:ea typeface="Cambria" panose="02040503050406030204" pitchFamily="18" charset="0"/>
                  <a:cs typeface="Times New Roman" pitchFamily="18" charset="0"/>
                </a:rPr>
                <a:t>Em đã tham gia lao động ở trường và ở nhà bao nhiêu lần? (mỗi buổi lao động nhận 2 bông hoa)</a:t>
              </a:r>
              <a:endParaRPr kumimoji="0" lang="zh-CN" altLang="en-US" sz="2800" b="1" i="0" u="none" strike="noStrike" kern="1200" cap="none" spc="0" normalizeH="0" baseline="0" noProof="0" dirty="0">
                <a:ln>
                  <a:noFill/>
                </a:ln>
                <a:solidFill>
                  <a:srgbClr val="FF0000"/>
                </a:solidFill>
                <a:effectLst/>
                <a:uLnTx/>
                <a:uFillTx/>
                <a:latin typeface="Times New Roman" pitchFamily="18" charset="0"/>
                <a:ea typeface="等线" panose="02010600030101010101" pitchFamily="2" charset="-122"/>
                <a:cs typeface="Times New Roman" pitchFamily="18" charset="0"/>
              </a:endParaRPr>
            </a:p>
          </p:txBody>
        </p:sp>
      </p:grpSp>
      <p:grpSp>
        <p:nvGrpSpPr>
          <p:cNvPr id="18" name="Group 17">
            <a:extLst>
              <a:ext uri="{FF2B5EF4-FFF2-40B4-BE49-F238E27FC236}">
                <a16:creationId xmlns:a16="http://schemas.microsoft.com/office/drawing/2014/main" xmlns="" id="{0588339D-70C0-4E12-AD16-C486C8A08EA6}"/>
              </a:ext>
            </a:extLst>
          </p:cNvPr>
          <p:cNvGrpSpPr/>
          <p:nvPr/>
        </p:nvGrpSpPr>
        <p:grpSpPr>
          <a:xfrm>
            <a:off x="892970" y="3943351"/>
            <a:ext cx="7622456" cy="1095374"/>
            <a:chOff x="3977443" y="-1656990"/>
            <a:chExt cx="3329877" cy="1374841"/>
          </a:xfrm>
          <a:solidFill>
            <a:schemeClr val="accent2">
              <a:lumMod val="20000"/>
              <a:lumOff val="80000"/>
            </a:schemeClr>
          </a:solidFill>
        </p:grpSpPr>
        <p:sp>
          <p:nvSpPr>
            <p:cNvPr id="19" name="矩形: 圆角 6">
              <a:extLst>
                <a:ext uri="{FF2B5EF4-FFF2-40B4-BE49-F238E27FC236}">
                  <a16:creationId xmlns:a16="http://schemas.microsoft.com/office/drawing/2014/main" xmlns="" id="{99E400E6-18E4-4963-99B0-0A5D217E0617}"/>
                </a:ext>
              </a:extLst>
            </p:cNvPr>
            <p:cNvSpPr/>
            <p:nvPr/>
          </p:nvSpPr>
          <p:spPr>
            <a:xfrm>
              <a:off x="3977443" y="-1656990"/>
              <a:ext cx="3108271" cy="1374841"/>
            </a:xfrm>
            <a:custGeom>
              <a:avLst/>
              <a:gdLst>
                <a:gd name="connsiteX0" fmla="*/ 0 w 3108271"/>
                <a:gd name="connsiteY0" fmla="*/ 231235 h 1374841"/>
                <a:gd name="connsiteX1" fmla="*/ 231235 w 3108271"/>
                <a:gd name="connsiteY1" fmla="*/ 0 h 1374841"/>
                <a:gd name="connsiteX2" fmla="*/ 2877036 w 3108271"/>
                <a:gd name="connsiteY2" fmla="*/ 0 h 1374841"/>
                <a:gd name="connsiteX3" fmla="*/ 3108271 w 3108271"/>
                <a:gd name="connsiteY3" fmla="*/ 231235 h 1374841"/>
                <a:gd name="connsiteX4" fmla="*/ 3108271 w 3108271"/>
                <a:gd name="connsiteY4" fmla="*/ 1143606 h 1374841"/>
                <a:gd name="connsiteX5" fmla="*/ 2877036 w 3108271"/>
                <a:gd name="connsiteY5" fmla="*/ 1374841 h 1374841"/>
                <a:gd name="connsiteX6" fmla="*/ 231235 w 3108271"/>
                <a:gd name="connsiteY6" fmla="*/ 1374841 h 1374841"/>
                <a:gd name="connsiteX7" fmla="*/ 0 w 3108271"/>
                <a:gd name="connsiteY7" fmla="*/ 1143606 h 1374841"/>
                <a:gd name="connsiteX8" fmla="*/ 0 w 3108271"/>
                <a:gd name="connsiteY8" fmla="*/ 231235 h 137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8271" h="1374841" fill="none" extrusionOk="0">
                  <a:moveTo>
                    <a:pt x="0" y="231235"/>
                  </a:moveTo>
                  <a:cubicBezTo>
                    <a:pt x="2072" y="100163"/>
                    <a:pt x="101520" y="2526"/>
                    <a:pt x="231235" y="0"/>
                  </a:cubicBezTo>
                  <a:cubicBezTo>
                    <a:pt x="1036415" y="-99796"/>
                    <a:pt x="1820805" y="13135"/>
                    <a:pt x="2877036" y="0"/>
                  </a:cubicBezTo>
                  <a:cubicBezTo>
                    <a:pt x="2997893" y="-970"/>
                    <a:pt x="3105304" y="115614"/>
                    <a:pt x="3108271" y="231235"/>
                  </a:cubicBezTo>
                  <a:cubicBezTo>
                    <a:pt x="3109457" y="559127"/>
                    <a:pt x="3184020" y="866025"/>
                    <a:pt x="3108271" y="1143606"/>
                  </a:cubicBezTo>
                  <a:cubicBezTo>
                    <a:pt x="3084767" y="1270835"/>
                    <a:pt x="2983533" y="1376032"/>
                    <a:pt x="2877036" y="1374841"/>
                  </a:cubicBezTo>
                  <a:cubicBezTo>
                    <a:pt x="1763716" y="1282971"/>
                    <a:pt x="1190589" y="1238639"/>
                    <a:pt x="231235" y="1374841"/>
                  </a:cubicBezTo>
                  <a:cubicBezTo>
                    <a:pt x="95423" y="1370607"/>
                    <a:pt x="-3152" y="1273671"/>
                    <a:pt x="0" y="1143606"/>
                  </a:cubicBezTo>
                  <a:cubicBezTo>
                    <a:pt x="13592" y="928983"/>
                    <a:pt x="-68953" y="681477"/>
                    <a:pt x="0" y="231235"/>
                  </a:cubicBezTo>
                  <a:close/>
                </a:path>
                <a:path w="3108271" h="1374841" stroke="0" extrusionOk="0">
                  <a:moveTo>
                    <a:pt x="0" y="231235"/>
                  </a:moveTo>
                  <a:cubicBezTo>
                    <a:pt x="22647" y="94021"/>
                    <a:pt x="121006" y="-8729"/>
                    <a:pt x="231235" y="0"/>
                  </a:cubicBezTo>
                  <a:cubicBezTo>
                    <a:pt x="1211217" y="-141679"/>
                    <a:pt x="1647351" y="39453"/>
                    <a:pt x="2877036" y="0"/>
                  </a:cubicBezTo>
                  <a:cubicBezTo>
                    <a:pt x="3021069" y="-1198"/>
                    <a:pt x="3117119" y="91906"/>
                    <a:pt x="3108271" y="231235"/>
                  </a:cubicBezTo>
                  <a:cubicBezTo>
                    <a:pt x="3030113" y="613057"/>
                    <a:pt x="3030462" y="946470"/>
                    <a:pt x="3108271" y="1143606"/>
                  </a:cubicBezTo>
                  <a:cubicBezTo>
                    <a:pt x="3111228" y="1270317"/>
                    <a:pt x="3011597" y="1380306"/>
                    <a:pt x="2877036" y="1374841"/>
                  </a:cubicBezTo>
                  <a:cubicBezTo>
                    <a:pt x="1992362" y="1386262"/>
                    <a:pt x="1342947" y="1433476"/>
                    <a:pt x="231235" y="1374841"/>
                  </a:cubicBezTo>
                  <a:cubicBezTo>
                    <a:pt x="113459" y="1381233"/>
                    <a:pt x="6322" y="1293872"/>
                    <a:pt x="0" y="1143606"/>
                  </a:cubicBezTo>
                  <a:cubicBezTo>
                    <a:pt x="-80850" y="970809"/>
                    <a:pt x="52132" y="399875"/>
                    <a:pt x="0" y="231235"/>
                  </a:cubicBezTo>
                  <a:close/>
                </a:path>
              </a:pathLst>
            </a:custGeom>
            <a:grpFill/>
            <a:ln w="34925" cap="rnd">
              <a:solidFill>
                <a:srgbClr val="139F4E"/>
              </a:solidFill>
              <a:prstDash val="solid"/>
              <a:round/>
              <a:extLst>
                <a:ext uri="{C807C97D-BFC1-408E-A445-0C87EB9F89A2}">
                  <ask:lineSketchStyleProps xmlns:ask="http://schemas.microsoft.com/office/drawing/2018/sketchyshapes" xmlns="" sd="2554553490">
                    <a:prstGeom prst="roundRect">
                      <a:avLst>
                        <a:gd name="adj" fmla="val 1681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solidFill>
                  <a:srgbClr val="336600"/>
                </a:solidFill>
                <a:effectLst/>
                <a:uLnTx/>
                <a:uFillTx/>
                <a:latin typeface="Baloo 2 ExtraBold" panose="03080902040302020200" pitchFamily="66" charset="0"/>
                <a:ea typeface="等线" panose="02010600030101010101" pitchFamily="2" charset="-122"/>
                <a:cs typeface="Baloo 2 ExtraBold" panose="03080902040302020200" pitchFamily="66" charset="0"/>
              </a:endParaRPr>
            </a:p>
          </p:txBody>
        </p:sp>
        <p:sp>
          <p:nvSpPr>
            <p:cNvPr id="20" name="TextBox 19">
              <a:extLst>
                <a:ext uri="{FF2B5EF4-FFF2-40B4-BE49-F238E27FC236}">
                  <a16:creationId xmlns:a16="http://schemas.microsoft.com/office/drawing/2014/main" xmlns="" id="{58164340-65EF-48C4-9621-79CC0BB34E3F}"/>
                </a:ext>
              </a:extLst>
            </p:cNvPr>
            <p:cNvSpPr txBox="1"/>
            <p:nvPr/>
          </p:nvSpPr>
          <p:spPr>
            <a:xfrm>
              <a:off x="3977443" y="-1542257"/>
              <a:ext cx="3329877" cy="1197532"/>
            </a:xfrm>
            <a:prstGeom prst="rect">
              <a:avLst/>
            </a:prstGeom>
            <a:grp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vi-VN" sz="2800" b="1" i="1" dirty="0">
                  <a:solidFill>
                    <a:srgbClr val="FF0000"/>
                  </a:solidFill>
                  <a:effectLst/>
                  <a:latin typeface="Times New Roman" pitchFamily="18" charset="0"/>
                  <a:ea typeface="Cambria" panose="02040503050406030204" pitchFamily="18" charset="0"/>
                  <a:cs typeface="Times New Roman" pitchFamily="18" charset="0"/>
                </a:rPr>
                <a:t>Hãy kể tên những cuốn sách em đã đọc được trong năm qua? (mỗi cuốn sách nhận 1 chiếc lá)</a:t>
              </a:r>
              <a:endParaRPr kumimoji="0" lang="zh-CN" altLang="en-US" sz="2800" b="1" i="0" u="none" strike="noStrike" kern="1200" cap="none" spc="0" normalizeH="0" baseline="0" noProof="0" dirty="0">
                <a:ln>
                  <a:noFill/>
                </a:ln>
                <a:solidFill>
                  <a:srgbClr val="FF0000"/>
                </a:solidFill>
                <a:effectLst/>
                <a:uLnTx/>
                <a:uFillTx/>
                <a:latin typeface="Times New Roman" pitchFamily="18" charset="0"/>
                <a:ea typeface="等线" panose="02010600030101010101" pitchFamily="2" charset="-122"/>
                <a:cs typeface="Times New Roman" pitchFamily="18" charset="0"/>
              </a:endParaRPr>
            </a:p>
          </p:txBody>
        </p:sp>
      </p:grpSp>
      <p:grpSp>
        <p:nvGrpSpPr>
          <p:cNvPr id="21" name="Group 20">
            <a:extLst>
              <a:ext uri="{FF2B5EF4-FFF2-40B4-BE49-F238E27FC236}">
                <a16:creationId xmlns:a16="http://schemas.microsoft.com/office/drawing/2014/main" xmlns="" id="{8F4F7AB0-AAC7-4CA0-9C4C-74795A57123D}"/>
              </a:ext>
            </a:extLst>
          </p:cNvPr>
          <p:cNvGrpSpPr/>
          <p:nvPr/>
        </p:nvGrpSpPr>
        <p:grpSpPr>
          <a:xfrm>
            <a:off x="928688" y="5286376"/>
            <a:ext cx="7491280" cy="1095374"/>
            <a:chOff x="3977443" y="-1656990"/>
            <a:chExt cx="3272573" cy="1374841"/>
          </a:xfrm>
          <a:solidFill>
            <a:schemeClr val="accent2">
              <a:lumMod val="20000"/>
              <a:lumOff val="80000"/>
            </a:schemeClr>
          </a:solidFill>
        </p:grpSpPr>
        <p:sp>
          <p:nvSpPr>
            <p:cNvPr id="25" name="矩形: 圆角 6">
              <a:extLst>
                <a:ext uri="{FF2B5EF4-FFF2-40B4-BE49-F238E27FC236}">
                  <a16:creationId xmlns:a16="http://schemas.microsoft.com/office/drawing/2014/main" xmlns="" id="{85F850C0-82AF-4CBA-A8B8-465056899AB2}"/>
                </a:ext>
              </a:extLst>
            </p:cNvPr>
            <p:cNvSpPr/>
            <p:nvPr/>
          </p:nvSpPr>
          <p:spPr>
            <a:xfrm>
              <a:off x="3977443" y="-1656990"/>
              <a:ext cx="3108271" cy="1374841"/>
            </a:xfrm>
            <a:custGeom>
              <a:avLst/>
              <a:gdLst>
                <a:gd name="connsiteX0" fmla="*/ 0 w 3108271"/>
                <a:gd name="connsiteY0" fmla="*/ 231235 h 1374841"/>
                <a:gd name="connsiteX1" fmla="*/ 231235 w 3108271"/>
                <a:gd name="connsiteY1" fmla="*/ 0 h 1374841"/>
                <a:gd name="connsiteX2" fmla="*/ 2877036 w 3108271"/>
                <a:gd name="connsiteY2" fmla="*/ 0 h 1374841"/>
                <a:gd name="connsiteX3" fmla="*/ 3108271 w 3108271"/>
                <a:gd name="connsiteY3" fmla="*/ 231235 h 1374841"/>
                <a:gd name="connsiteX4" fmla="*/ 3108271 w 3108271"/>
                <a:gd name="connsiteY4" fmla="*/ 1143606 h 1374841"/>
                <a:gd name="connsiteX5" fmla="*/ 2877036 w 3108271"/>
                <a:gd name="connsiteY5" fmla="*/ 1374841 h 1374841"/>
                <a:gd name="connsiteX6" fmla="*/ 231235 w 3108271"/>
                <a:gd name="connsiteY6" fmla="*/ 1374841 h 1374841"/>
                <a:gd name="connsiteX7" fmla="*/ 0 w 3108271"/>
                <a:gd name="connsiteY7" fmla="*/ 1143606 h 1374841"/>
                <a:gd name="connsiteX8" fmla="*/ 0 w 3108271"/>
                <a:gd name="connsiteY8" fmla="*/ 231235 h 137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8271" h="1374841" fill="none" extrusionOk="0">
                  <a:moveTo>
                    <a:pt x="0" y="231235"/>
                  </a:moveTo>
                  <a:cubicBezTo>
                    <a:pt x="2072" y="100163"/>
                    <a:pt x="101520" y="2526"/>
                    <a:pt x="231235" y="0"/>
                  </a:cubicBezTo>
                  <a:cubicBezTo>
                    <a:pt x="1036415" y="-99796"/>
                    <a:pt x="1820805" y="13135"/>
                    <a:pt x="2877036" y="0"/>
                  </a:cubicBezTo>
                  <a:cubicBezTo>
                    <a:pt x="2997893" y="-970"/>
                    <a:pt x="3105304" y="115614"/>
                    <a:pt x="3108271" y="231235"/>
                  </a:cubicBezTo>
                  <a:cubicBezTo>
                    <a:pt x="3109457" y="559127"/>
                    <a:pt x="3184020" y="866025"/>
                    <a:pt x="3108271" y="1143606"/>
                  </a:cubicBezTo>
                  <a:cubicBezTo>
                    <a:pt x="3084767" y="1270835"/>
                    <a:pt x="2983533" y="1376032"/>
                    <a:pt x="2877036" y="1374841"/>
                  </a:cubicBezTo>
                  <a:cubicBezTo>
                    <a:pt x="1763716" y="1282971"/>
                    <a:pt x="1190589" y="1238639"/>
                    <a:pt x="231235" y="1374841"/>
                  </a:cubicBezTo>
                  <a:cubicBezTo>
                    <a:pt x="95423" y="1370607"/>
                    <a:pt x="-3152" y="1273671"/>
                    <a:pt x="0" y="1143606"/>
                  </a:cubicBezTo>
                  <a:cubicBezTo>
                    <a:pt x="13592" y="928983"/>
                    <a:pt x="-68953" y="681477"/>
                    <a:pt x="0" y="231235"/>
                  </a:cubicBezTo>
                  <a:close/>
                </a:path>
                <a:path w="3108271" h="1374841" stroke="0" extrusionOk="0">
                  <a:moveTo>
                    <a:pt x="0" y="231235"/>
                  </a:moveTo>
                  <a:cubicBezTo>
                    <a:pt x="22647" y="94021"/>
                    <a:pt x="121006" y="-8729"/>
                    <a:pt x="231235" y="0"/>
                  </a:cubicBezTo>
                  <a:cubicBezTo>
                    <a:pt x="1211217" y="-141679"/>
                    <a:pt x="1647351" y="39453"/>
                    <a:pt x="2877036" y="0"/>
                  </a:cubicBezTo>
                  <a:cubicBezTo>
                    <a:pt x="3021069" y="-1198"/>
                    <a:pt x="3117119" y="91906"/>
                    <a:pt x="3108271" y="231235"/>
                  </a:cubicBezTo>
                  <a:cubicBezTo>
                    <a:pt x="3030113" y="613057"/>
                    <a:pt x="3030462" y="946470"/>
                    <a:pt x="3108271" y="1143606"/>
                  </a:cubicBezTo>
                  <a:cubicBezTo>
                    <a:pt x="3111228" y="1270317"/>
                    <a:pt x="3011597" y="1380306"/>
                    <a:pt x="2877036" y="1374841"/>
                  </a:cubicBezTo>
                  <a:cubicBezTo>
                    <a:pt x="1992362" y="1386262"/>
                    <a:pt x="1342947" y="1433476"/>
                    <a:pt x="231235" y="1374841"/>
                  </a:cubicBezTo>
                  <a:cubicBezTo>
                    <a:pt x="113459" y="1381233"/>
                    <a:pt x="6322" y="1293872"/>
                    <a:pt x="0" y="1143606"/>
                  </a:cubicBezTo>
                  <a:cubicBezTo>
                    <a:pt x="-80850" y="970809"/>
                    <a:pt x="52132" y="399875"/>
                    <a:pt x="0" y="231235"/>
                  </a:cubicBezTo>
                  <a:close/>
                </a:path>
              </a:pathLst>
            </a:custGeom>
            <a:grpFill/>
            <a:ln w="34925" cap="rnd">
              <a:solidFill>
                <a:srgbClr val="139F4E"/>
              </a:solidFill>
              <a:prstDash val="solid"/>
              <a:round/>
              <a:extLst>
                <a:ext uri="{C807C97D-BFC1-408E-A445-0C87EB9F89A2}">
                  <ask:lineSketchStyleProps xmlns:ask="http://schemas.microsoft.com/office/drawing/2018/sketchyshapes" xmlns="" sd="2554553490">
                    <a:prstGeom prst="roundRect">
                      <a:avLst>
                        <a:gd name="adj" fmla="val 1681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solidFill>
                  <a:srgbClr val="336600"/>
                </a:solidFill>
                <a:effectLst/>
                <a:uLnTx/>
                <a:uFillTx/>
                <a:latin typeface="Baloo 2 ExtraBold" panose="03080902040302020200" pitchFamily="66" charset="0"/>
                <a:ea typeface="等线" panose="02010600030101010101" pitchFamily="2" charset="-122"/>
                <a:cs typeface="Baloo 2 ExtraBold" panose="03080902040302020200" pitchFamily="66" charset="0"/>
              </a:endParaRPr>
            </a:p>
          </p:txBody>
        </p:sp>
        <p:sp>
          <p:nvSpPr>
            <p:cNvPr id="26" name="TextBox 25">
              <a:extLst>
                <a:ext uri="{FF2B5EF4-FFF2-40B4-BE49-F238E27FC236}">
                  <a16:creationId xmlns:a16="http://schemas.microsoft.com/office/drawing/2014/main" xmlns="" id="{159999CA-154E-441A-B418-DAC01B51B5D4}"/>
                </a:ext>
              </a:extLst>
            </p:cNvPr>
            <p:cNvSpPr txBox="1"/>
            <p:nvPr/>
          </p:nvSpPr>
          <p:spPr>
            <a:xfrm>
              <a:off x="4004185" y="-1614951"/>
              <a:ext cx="3245831" cy="1197532"/>
            </a:xfrm>
            <a:prstGeom prst="rect">
              <a:avLst/>
            </a:prstGeom>
            <a:grp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vi-VN" sz="2800" b="1" i="1" dirty="0">
                  <a:solidFill>
                    <a:srgbClr val="FF0000"/>
                  </a:solidFill>
                  <a:effectLst/>
                  <a:latin typeface="Times New Roman" pitchFamily="18" charset="0"/>
                  <a:ea typeface="Cambria" panose="02040503050406030204" pitchFamily="18" charset="0"/>
                  <a:cs typeface="Times New Roman" pitchFamily="18" charset="0"/>
                </a:rPr>
                <a:t>Hãy kể tên những cảnh quan địa phương mà em đã đến thăm? (mỗi điểm đến nhận 3 chiếc lá)</a:t>
              </a:r>
              <a:endParaRPr kumimoji="0" lang="zh-CN" altLang="en-US" sz="2800" b="1" i="0" u="none" strike="noStrike" kern="1200" cap="none" spc="0" normalizeH="0" baseline="0" noProof="0" dirty="0">
                <a:ln>
                  <a:noFill/>
                </a:ln>
                <a:solidFill>
                  <a:srgbClr val="FF0000"/>
                </a:solidFill>
                <a:effectLst/>
                <a:uLnTx/>
                <a:uFillTx/>
                <a:latin typeface="Times New Roman" pitchFamily="18" charset="0"/>
                <a:ea typeface="等线" panose="02010600030101010101" pitchFamily="2" charset="-122"/>
                <a:cs typeface="Times New Roman" pitchFamily="18" charset="0"/>
              </a:endParaRPr>
            </a:p>
          </p:txBody>
        </p:sp>
      </p:grpSp>
    </p:spTree>
    <p:extLst>
      <p:ext uri="{BB962C8B-B14F-4D97-AF65-F5344CB8AC3E}">
        <p14:creationId xmlns:p14="http://schemas.microsoft.com/office/powerpoint/2010/main" val="3853068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FA0C73AB-790D-A768-4E99-3B8DD15B1832}"/>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0" y="0"/>
            <a:ext cx="9144000" cy="6858000"/>
          </a:xfrm>
          <a:prstGeom prst="rect">
            <a:avLst/>
          </a:prstGeom>
        </p:spPr>
      </p:pic>
      <p:sp>
        <p:nvSpPr>
          <p:cNvPr id="2" name="Rectangle: Rounded Corners 1">
            <a:extLst>
              <a:ext uri="{FF2B5EF4-FFF2-40B4-BE49-F238E27FC236}">
                <a16:creationId xmlns:a16="http://schemas.microsoft.com/office/drawing/2014/main" xmlns="" id="{E58328AA-8D77-CE10-64BE-4B48A664FACE}"/>
              </a:ext>
            </a:extLst>
          </p:cNvPr>
          <p:cNvSpPr/>
          <p:nvPr/>
        </p:nvSpPr>
        <p:spPr>
          <a:xfrm>
            <a:off x="149291" y="130630"/>
            <a:ext cx="8845421" cy="6559420"/>
          </a:xfrm>
          <a:custGeom>
            <a:avLst/>
            <a:gdLst>
              <a:gd name="connsiteX0" fmla="*/ 0 w 11793895"/>
              <a:gd name="connsiteY0" fmla="*/ 613962 h 6559420"/>
              <a:gd name="connsiteX1" fmla="*/ 613962 w 11793895"/>
              <a:gd name="connsiteY1" fmla="*/ 0 h 6559420"/>
              <a:gd name="connsiteX2" fmla="*/ 11179933 w 11793895"/>
              <a:gd name="connsiteY2" fmla="*/ 0 h 6559420"/>
              <a:gd name="connsiteX3" fmla="*/ 11793895 w 11793895"/>
              <a:gd name="connsiteY3" fmla="*/ 613962 h 6559420"/>
              <a:gd name="connsiteX4" fmla="*/ 11793895 w 11793895"/>
              <a:gd name="connsiteY4" fmla="*/ 5945458 h 6559420"/>
              <a:gd name="connsiteX5" fmla="*/ 11179933 w 11793895"/>
              <a:gd name="connsiteY5" fmla="*/ 6559420 h 6559420"/>
              <a:gd name="connsiteX6" fmla="*/ 613962 w 11793895"/>
              <a:gd name="connsiteY6" fmla="*/ 6559420 h 6559420"/>
              <a:gd name="connsiteX7" fmla="*/ 0 w 11793895"/>
              <a:gd name="connsiteY7" fmla="*/ 5945458 h 6559420"/>
              <a:gd name="connsiteX8" fmla="*/ 0 w 11793895"/>
              <a:gd name="connsiteY8" fmla="*/ 613962 h 65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3895" h="6559420" fill="none" extrusionOk="0">
                <a:moveTo>
                  <a:pt x="0" y="613962"/>
                </a:moveTo>
                <a:cubicBezTo>
                  <a:pt x="-44515" y="267680"/>
                  <a:pt x="291781" y="13822"/>
                  <a:pt x="613962" y="0"/>
                </a:cubicBezTo>
                <a:cubicBezTo>
                  <a:pt x="5752544" y="130954"/>
                  <a:pt x="8915831" y="43574"/>
                  <a:pt x="11179933" y="0"/>
                </a:cubicBezTo>
                <a:cubicBezTo>
                  <a:pt x="11523608" y="7075"/>
                  <a:pt x="11809805" y="294369"/>
                  <a:pt x="11793895" y="613962"/>
                </a:cubicBezTo>
                <a:cubicBezTo>
                  <a:pt x="11643456" y="1880618"/>
                  <a:pt x="11879774" y="5171155"/>
                  <a:pt x="11793895" y="5945458"/>
                </a:cubicBezTo>
                <a:cubicBezTo>
                  <a:pt x="11773166" y="6287944"/>
                  <a:pt x="11468231" y="6524380"/>
                  <a:pt x="11179933" y="6559420"/>
                </a:cubicBezTo>
                <a:cubicBezTo>
                  <a:pt x="7440290" y="6714617"/>
                  <a:pt x="3371637" y="6722440"/>
                  <a:pt x="613962" y="6559420"/>
                </a:cubicBezTo>
                <a:cubicBezTo>
                  <a:pt x="279279" y="6499922"/>
                  <a:pt x="-26072" y="6299764"/>
                  <a:pt x="0" y="5945458"/>
                </a:cubicBezTo>
                <a:cubicBezTo>
                  <a:pt x="64656" y="5287668"/>
                  <a:pt x="-17807" y="1320764"/>
                  <a:pt x="0" y="613962"/>
                </a:cubicBezTo>
                <a:close/>
              </a:path>
              <a:path w="11793895" h="6559420" stroke="0" extrusionOk="0">
                <a:moveTo>
                  <a:pt x="0" y="613962"/>
                </a:moveTo>
                <a:cubicBezTo>
                  <a:pt x="-50178" y="243929"/>
                  <a:pt x="238467" y="13667"/>
                  <a:pt x="613962" y="0"/>
                </a:cubicBezTo>
                <a:cubicBezTo>
                  <a:pt x="1692355" y="132882"/>
                  <a:pt x="7383715" y="-84951"/>
                  <a:pt x="11179933" y="0"/>
                </a:cubicBezTo>
                <a:cubicBezTo>
                  <a:pt x="11473297" y="44646"/>
                  <a:pt x="11785743" y="319940"/>
                  <a:pt x="11793895" y="613962"/>
                </a:cubicBezTo>
                <a:cubicBezTo>
                  <a:pt x="11814082" y="1590716"/>
                  <a:pt x="11946375" y="4099744"/>
                  <a:pt x="11793895" y="5945458"/>
                </a:cubicBezTo>
                <a:cubicBezTo>
                  <a:pt x="11804479" y="6285796"/>
                  <a:pt x="11523184" y="6550840"/>
                  <a:pt x="11179933" y="6559420"/>
                </a:cubicBezTo>
                <a:cubicBezTo>
                  <a:pt x="6742335" y="6647059"/>
                  <a:pt x="3989542" y="6486741"/>
                  <a:pt x="613962" y="6559420"/>
                </a:cubicBezTo>
                <a:cubicBezTo>
                  <a:pt x="268207" y="6495787"/>
                  <a:pt x="-2423" y="6287907"/>
                  <a:pt x="0" y="5945458"/>
                </a:cubicBezTo>
                <a:cubicBezTo>
                  <a:pt x="-38581" y="5277464"/>
                  <a:pt x="63341" y="2415705"/>
                  <a:pt x="0" y="613962"/>
                </a:cubicBezTo>
                <a:close/>
              </a:path>
            </a:pathLst>
          </a:custGeom>
          <a:solidFill>
            <a:schemeClr val="bg1">
              <a:alpha val="87000"/>
            </a:schemeClr>
          </a:solidFill>
          <a:ln w="31750">
            <a:solidFill>
              <a:srgbClr val="002060"/>
            </a:solidFill>
            <a:prstDash val="dash"/>
            <a:extLst>
              <a:ext uri="{C807C97D-BFC1-408E-A445-0C87EB9F89A2}">
                <ask:lineSketchStyleProps xmlns:ask="http://schemas.microsoft.com/office/drawing/2018/sketchyshapes" xmln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pic>
        <p:nvPicPr>
          <p:cNvPr id="4" name="Picture 3">
            <a:extLst>
              <a:ext uri="{FF2B5EF4-FFF2-40B4-BE49-F238E27FC236}">
                <a16:creationId xmlns:a16="http://schemas.microsoft.com/office/drawing/2014/main" xmlns="" id="{A2F238F3-351A-4ED2-A032-075BB9A3390F}"/>
              </a:ext>
            </a:extLst>
          </p:cNvPr>
          <p:cNvPicPr>
            <a:picLocks noChangeAspect="1"/>
          </p:cNvPicPr>
          <p:nvPr/>
        </p:nvPicPr>
        <p:blipFill>
          <a:blip r:embed="rId4"/>
          <a:stretch>
            <a:fillRect/>
          </a:stretch>
        </p:blipFill>
        <p:spPr>
          <a:xfrm>
            <a:off x="1219200" y="1595437"/>
            <a:ext cx="6705599" cy="43402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0" name="TextBox 9">
            <a:extLst>
              <a:ext uri="{FF2B5EF4-FFF2-40B4-BE49-F238E27FC236}">
                <a16:creationId xmlns:a16="http://schemas.microsoft.com/office/drawing/2014/main" xmlns="" id="{DAB30804-3643-4D3D-916A-FF9EE4CCB954}"/>
              </a:ext>
            </a:extLst>
          </p:cNvPr>
          <p:cNvSpPr txBox="1"/>
          <p:nvPr/>
        </p:nvSpPr>
        <p:spPr>
          <a:xfrm>
            <a:off x="746686" y="425501"/>
            <a:ext cx="7810815" cy="666786"/>
          </a:xfrm>
          <a:prstGeom prst="rect">
            <a:avLst/>
          </a:prstGeom>
          <a:noFill/>
        </p:spPr>
        <p:txBody>
          <a:bodyPr wrap="square" rtlCol="0">
            <a:spAutoFit/>
          </a:bodyPr>
          <a:lstStyle/>
          <a:p>
            <a:pPr algn="ctr" defTabSz="914377">
              <a:defRPr/>
            </a:pPr>
            <a:r>
              <a:rPr lang="en-US" sz="3733" b="1" dirty="0" err="1">
                <a:solidFill>
                  <a:srgbClr val="FF0000"/>
                </a:solidFill>
                <a:latin typeface="Times New Roman" pitchFamily="18" charset="0"/>
                <a:ea typeface="Arial-Rounded" panose="020B0500000000000000" pitchFamily="34" charset="0"/>
                <a:cs typeface="Times New Roman" pitchFamily="18" charset="0"/>
              </a:rPr>
              <a:t>Hoàn</a:t>
            </a:r>
            <a:r>
              <a:rPr lang="en-US" sz="3733" b="1" dirty="0">
                <a:solidFill>
                  <a:srgbClr val="FF0000"/>
                </a:solidFill>
                <a:latin typeface="Times New Roman" pitchFamily="18" charset="0"/>
                <a:ea typeface="Arial-Rounded" panose="020B0500000000000000" pitchFamily="34" charset="0"/>
                <a:cs typeface="Times New Roman" pitchFamily="18" charset="0"/>
              </a:rPr>
              <a:t> </a:t>
            </a:r>
            <a:r>
              <a:rPr lang="en-US" sz="3733" b="1" dirty="0" err="1">
                <a:solidFill>
                  <a:srgbClr val="FF0000"/>
                </a:solidFill>
                <a:latin typeface="Times New Roman" pitchFamily="18" charset="0"/>
                <a:ea typeface="Arial-Rounded" panose="020B0500000000000000" pitchFamily="34" charset="0"/>
                <a:cs typeface="Times New Roman" pitchFamily="18" charset="0"/>
              </a:rPr>
              <a:t>thiện</a:t>
            </a:r>
            <a:r>
              <a:rPr lang="en-US" sz="3733" b="1" dirty="0">
                <a:solidFill>
                  <a:srgbClr val="FF0000"/>
                </a:solidFill>
                <a:latin typeface="Times New Roman" pitchFamily="18" charset="0"/>
                <a:ea typeface="Arial-Rounded" panose="020B0500000000000000" pitchFamily="34" charset="0"/>
                <a:cs typeface="Times New Roman" pitchFamily="18" charset="0"/>
              </a:rPr>
              <a:t> </a:t>
            </a:r>
            <a:r>
              <a:rPr lang="en-US" sz="3733" b="1" dirty="0" err="1">
                <a:solidFill>
                  <a:srgbClr val="FF0000"/>
                </a:solidFill>
                <a:latin typeface="Times New Roman" pitchFamily="18" charset="0"/>
                <a:ea typeface="Arial-Rounded" panose="020B0500000000000000" pitchFamily="34" charset="0"/>
                <a:cs typeface="Times New Roman" pitchFamily="18" charset="0"/>
              </a:rPr>
              <a:t>cái</a:t>
            </a:r>
            <a:r>
              <a:rPr lang="en-US" sz="3733" b="1" dirty="0">
                <a:solidFill>
                  <a:srgbClr val="FF0000"/>
                </a:solidFill>
                <a:latin typeface="Times New Roman" pitchFamily="18" charset="0"/>
                <a:ea typeface="Arial-Rounded" panose="020B0500000000000000" pitchFamily="34" charset="0"/>
                <a:cs typeface="Times New Roman" pitchFamily="18" charset="0"/>
              </a:rPr>
              <a:t> </a:t>
            </a:r>
            <a:r>
              <a:rPr lang="en-US" sz="3733" b="1" dirty="0" err="1">
                <a:solidFill>
                  <a:srgbClr val="FF0000"/>
                </a:solidFill>
                <a:latin typeface="Times New Roman" pitchFamily="18" charset="0"/>
                <a:ea typeface="Arial-Rounded" panose="020B0500000000000000" pitchFamily="34" charset="0"/>
                <a:cs typeface="Times New Roman" pitchFamily="18" charset="0"/>
              </a:rPr>
              <a:t>cây</a:t>
            </a:r>
            <a:r>
              <a:rPr lang="en-US" sz="3733" b="1" dirty="0">
                <a:solidFill>
                  <a:srgbClr val="FF0000"/>
                </a:solidFill>
                <a:latin typeface="Times New Roman" pitchFamily="18" charset="0"/>
                <a:ea typeface="Arial-Rounded" panose="020B0500000000000000" pitchFamily="34" charset="0"/>
                <a:cs typeface="Times New Roman" pitchFamily="18" charset="0"/>
              </a:rPr>
              <a:t> </a:t>
            </a:r>
            <a:r>
              <a:rPr lang="en-US" sz="3733" b="1" dirty="0" err="1">
                <a:solidFill>
                  <a:srgbClr val="FF0000"/>
                </a:solidFill>
                <a:latin typeface="Times New Roman" pitchFamily="18" charset="0"/>
                <a:ea typeface="Arial-Rounded" panose="020B0500000000000000" pitchFamily="34" charset="0"/>
                <a:cs typeface="Times New Roman" pitchFamily="18" charset="0"/>
              </a:rPr>
              <a:t>của</a:t>
            </a:r>
            <a:r>
              <a:rPr lang="en-US" sz="3733" b="1" dirty="0">
                <a:solidFill>
                  <a:srgbClr val="FF0000"/>
                </a:solidFill>
                <a:latin typeface="Times New Roman" pitchFamily="18" charset="0"/>
                <a:ea typeface="Arial-Rounded" panose="020B0500000000000000" pitchFamily="34" charset="0"/>
                <a:cs typeface="Times New Roman" pitchFamily="18" charset="0"/>
              </a:rPr>
              <a:t> </a:t>
            </a:r>
            <a:r>
              <a:rPr lang="en-US" sz="3733" b="1" dirty="0" err="1">
                <a:solidFill>
                  <a:srgbClr val="FF0000"/>
                </a:solidFill>
                <a:latin typeface="Times New Roman" pitchFamily="18" charset="0"/>
                <a:ea typeface="Arial-Rounded" panose="020B0500000000000000" pitchFamily="34" charset="0"/>
                <a:cs typeface="Times New Roman" pitchFamily="18" charset="0"/>
              </a:rPr>
              <a:t>mình</a:t>
            </a:r>
            <a:endParaRPr lang="en-US" sz="3733" b="1" dirty="0">
              <a:solidFill>
                <a:srgbClr val="FF0000"/>
              </a:solidFill>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val="26380641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1A2231-95BC-5499-3DE2-A48473FE3CCD}"/>
              </a:ext>
            </a:extLst>
          </p:cNvPr>
          <p:cNvSpPr>
            <a:spLocks noGrp="1"/>
          </p:cNvSpPr>
          <p:nvPr>
            <p:ph type="title"/>
          </p:nvPr>
        </p:nvSpPr>
        <p:spPr/>
        <p:txBody>
          <a:bodyPr/>
          <a:lstStyle/>
          <a:p>
            <a:endParaRPr lang="en-US"/>
          </a:p>
        </p:txBody>
      </p:sp>
      <p:sp>
        <p:nvSpPr>
          <p:cNvPr id="3" name="矩形: 圆角 28">
            <a:extLst>
              <a:ext uri="{FF2B5EF4-FFF2-40B4-BE49-F238E27FC236}">
                <a16:creationId xmlns:a16="http://schemas.microsoft.com/office/drawing/2014/main" xmlns="" id="{C3840986-9FCD-C444-D41A-C3D0C9C6FAC2}"/>
              </a:ext>
            </a:extLst>
          </p:cNvPr>
          <p:cNvSpPr/>
          <p:nvPr/>
        </p:nvSpPr>
        <p:spPr>
          <a:xfrm>
            <a:off x="295890" y="484652"/>
            <a:ext cx="8552220" cy="6106465"/>
          </a:xfrm>
          <a:prstGeom prst="roundRect">
            <a:avLst/>
          </a:prstGeom>
          <a:solidFill>
            <a:schemeClr val="bg1">
              <a:alpha val="90000"/>
            </a:schemeClr>
          </a:solidFill>
          <a:ln w="34925" cap="rnd">
            <a:solidFill>
              <a:srgbClr val="139F4E"/>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6" name="TextBox 5">
            <a:extLst>
              <a:ext uri="{FF2B5EF4-FFF2-40B4-BE49-F238E27FC236}">
                <a16:creationId xmlns:a16="http://schemas.microsoft.com/office/drawing/2014/main" xmlns="" id="{8FBB1AEA-402A-377A-8EAD-E1AFA1A429C6}"/>
              </a:ext>
            </a:extLst>
          </p:cNvPr>
          <p:cNvSpPr txBox="1"/>
          <p:nvPr/>
        </p:nvSpPr>
        <p:spPr>
          <a:xfrm>
            <a:off x="457200" y="2048054"/>
            <a:ext cx="8045245" cy="3108543"/>
          </a:xfrm>
          <a:prstGeom prst="rect">
            <a:avLst/>
          </a:prstGeom>
          <a:noFill/>
        </p:spPr>
        <p:txBody>
          <a:bodyPr wrap="square" rtlCol="0">
            <a:spAutoFit/>
          </a:bodyPr>
          <a:lstStyle/>
          <a:p>
            <a:pPr lvl="0" algn="just" defTabSz="457200"/>
            <a:r>
              <a:rPr lang="vi-VN" sz="2800" b="1" dirty="0">
                <a:solidFill>
                  <a:prstClr val="black"/>
                </a:solidFill>
                <a:latin typeface="Times New Roman" pitchFamily="18" charset="0"/>
                <a:cs typeface="Times New Roman" pitchFamily="18" charset="0"/>
              </a:rPr>
              <a:t>Mỗi chúng ta, người làm được nhiều việc, người chưa làm được </a:t>
            </a:r>
            <a:r>
              <a:rPr lang="vi-VN" sz="2800" b="1" dirty="0" smtClean="0">
                <a:solidFill>
                  <a:prstClr val="black"/>
                </a:solidFill>
                <a:latin typeface="Times New Roman" pitchFamily="18" charset="0"/>
                <a:cs typeface="Times New Roman" pitchFamily="18" charset="0"/>
              </a:rPr>
              <a:t>nhiều </a:t>
            </a:r>
            <a:r>
              <a:rPr lang="vi-VN" sz="2800" b="1" dirty="0">
                <a:solidFill>
                  <a:prstClr val="black"/>
                </a:solidFill>
                <a:latin typeface="Times New Roman" pitchFamily="18" charset="0"/>
                <a:cs typeface="Times New Roman" pitchFamily="18" charset="0"/>
              </a:rPr>
              <a:t>nhưng cũng đã rất cố gắng thực hiện các HĐTN trong năm qua. Hãy cùng đưa cây của mình lên để vui mừng nhìn thấy cả một khu rừng trải nghiệm của lớp nhé. Chúng ta không cần so sánh ai nhiều hoa, ai ít hoa. Mỗi người sẽ tự khen mình hoặc tự thấy mình cố gắng hơn nhé.</a:t>
            </a:r>
            <a:endPar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pic>
        <p:nvPicPr>
          <p:cNvPr id="7" name="Picture 6">
            <a:extLst>
              <a:ext uri="{FF2B5EF4-FFF2-40B4-BE49-F238E27FC236}">
                <a16:creationId xmlns:a16="http://schemas.microsoft.com/office/drawing/2014/main" xmlns="" id="{D86CBD71-9312-752F-FDE3-FC8ABACF2F31}"/>
              </a:ext>
            </a:extLst>
          </p:cNvPr>
          <p:cNvPicPr>
            <a:picLocks noChangeAspect="1"/>
          </p:cNvPicPr>
          <p:nvPr/>
        </p:nvPicPr>
        <p:blipFill>
          <a:blip r:embed="rId3"/>
          <a:stretch>
            <a:fillRect/>
          </a:stretch>
        </p:blipFill>
        <p:spPr>
          <a:xfrm flipH="1">
            <a:off x="641554" y="688946"/>
            <a:ext cx="2122847" cy="1493236"/>
          </a:xfrm>
          <a:prstGeom prst="rect">
            <a:avLst/>
          </a:prstGeom>
        </p:spPr>
      </p:pic>
      <p:pic>
        <p:nvPicPr>
          <p:cNvPr id="8" name="Picture 6" descr="CÔNG TY TNHH AN PHƯỚC BOOKS VIỆT NAM">
            <a:extLst>
              <a:ext uri="{FF2B5EF4-FFF2-40B4-BE49-F238E27FC236}">
                <a16:creationId xmlns:a16="http://schemas.microsoft.com/office/drawing/2014/main" xmlns="" id="{7D0D8676-B156-6845-8B89-C4688551598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82719">
            <a:off x="7393492" y="5035514"/>
            <a:ext cx="1374122" cy="149824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72D03B1B-6676-4645-88CA-D96558060012}"/>
              </a:ext>
            </a:extLst>
          </p:cNvPr>
          <p:cNvPicPr>
            <a:picLocks noChangeAspect="1"/>
          </p:cNvPicPr>
          <p:nvPr/>
        </p:nvPicPr>
        <p:blipFill>
          <a:blip r:embed="rId5"/>
          <a:stretch>
            <a:fillRect/>
          </a:stretch>
        </p:blipFill>
        <p:spPr>
          <a:xfrm>
            <a:off x="2224074" y="244602"/>
            <a:ext cx="4695851" cy="1603387"/>
          </a:xfrm>
          <a:prstGeom prst="rect">
            <a:avLst/>
          </a:prstGeom>
        </p:spPr>
      </p:pic>
    </p:spTree>
    <p:extLst>
      <p:ext uri="{BB962C8B-B14F-4D97-AF65-F5344CB8AC3E}">
        <p14:creationId xmlns:p14="http://schemas.microsoft.com/office/powerpoint/2010/main" val="1883794477"/>
      </p:ext>
    </p:extLst>
  </p:cSld>
  <p:clrMapOvr>
    <a:masterClrMapping/>
  </p:clrMapOvr>
  <p:transition spd="slow" advTm="300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76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76000">
                                          <p:cBhvr additive="base">
                                            <p:cTn id="7" dur="1250" fill="hold"/>
                                            <p:tgtEl>
                                              <p:spTgt spid="7"/>
                                            </p:tgtEl>
                                            <p:attrNameLst>
                                              <p:attrName>ppt_x</p:attrName>
                                            </p:attrNameLst>
                                          </p:cBhvr>
                                          <p:tavLst>
                                            <p:tav tm="0">
                                              <p:val>
                                                <p:strVal val="1+#ppt_w/2"/>
                                              </p:val>
                                            </p:tav>
                                            <p:tav tm="100000">
                                              <p:val>
                                                <p:strVal val="#ppt_x"/>
                                              </p:val>
                                            </p:tav>
                                          </p:tavLst>
                                        </p:anim>
                                        <p:anim calcmode="lin" valueType="num" p14:bounceEnd="76000">
                                          <p:cBhvr additive="base">
                                            <p:cTn id="8" dur="12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subTnLst>
                                        <p:audio>
                                          <p:cMediaNode>
                                            <p:cTn display="0" masterRel="sameClick">
                                              <p:stCondLst>
                                                <p:cond evt="begin" delay="0">
                                                  <p:tn val="11"/>
                                                </p:cond>
                                              </p:stCondLst>
                                              <p:endCondLst>
                                                <p:cond evt="onStopAudio" delay="0">
                                                  <p:tgtEl>
                                                    <p:sldTgt/>
                                                  </p:tgtEl>
                                                </p:cond>
                                              </p:endCondLst>
                                            </p:cTn>
                                            <p:tgtEl>
                                              <p:sndTgt r:embed="rId2" name="camera.wav"/>
                                            </p:tgtEl>
                                          </p:cMediaNode>
                                        </p:audio>
                                      </p:subTnLst>
                                    </p:cTn>
                                  </p:par>
                                </p:childTnLst>
                              </p:cTn>
                            </p:par>
                          </p:childTnLst>
                        </p:cTn>
                      </p:par>
                      <p:par>
                        <p:cTn id="14" fill="hold">
                          <p:stCondLst>
                            <p:cond delay="indefinite"/>
                          </p:stCondLst>
                          <p:childTnLst>
                            <p:par>
                              <p:cTn id="15" fill="hold">
                                <p:stCondLst>
                                  <p:cond delay="0"/>
                                </p:stCondLst>
                                <p:childTnLst>
                                  <p:par>
                                    <p:cTn id="16" presetID="16" presetClass="entr" presetSubtype="37"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out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250" fill="hold"/>
                                            <p:tgtEl>
                                              <p:spTgt spid="7"/>
                                            </p:tgtEl>
                                            <p:attrNameLst>
                                              <p:attrName>ppt_x</p:attrName>
                                            </p:attrNameLst>
                                          </p:cBhvr>
                                          <p:tavLst>
                                            <p:tav tm="0">
                                              <p:val>
                                                <p:strVal val="1+#ppt_w/2"/>
                                              </p:val>
                                            </p:tav>
                                            <p:tav tm="100000">
                                              <p:val>
                                                <p:strVal val="#ppt_x"/>
                                              </p:val>
                                            </p:tav>
                                          </p:tavLst>
                                        </p:anim>
                                        <p:anim calcmode="lin" valueType="num">
                                          <p:cBhvr additive="base">
                                            <p:cTn id="8" dur="12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subTnLst>
                                        <p:audio>
                                          <p:cMediaNode>
                                            <p:cTn display="0" masterRel="sameClick">
                                              <p:stCondLst>
                                                <p:cond evt="begin" delay="0">
                                                  <p:tn val="11"/>
                                                </p:cond>
                                              </p:stCondLst>
                                              <p:endCondLst>
                                                <p:cond evt="onStopAudio" delay="0">
                                                  <p:tgtEl>
                                                    <p:sldTgt/>
                                                  </p:tgtEl>
                                                </p:cond>
                                              </p:endCondLst>
                                            </p:cTn>
                                            <p:tgtEl>
                                              <p:sndTgt r:embed="rId7" name="camera.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out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2F4D0A6C-9CC5-4217-A4F1-9F4141187AA4}"/>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a:extLst>
              <a:ext uri="{FF2B5EF4-FFF2-40B4-BE49-F238E27FC236}">
                <a16:creationId xmlns:a16="http://schemas.microsoft.com/office/drawing/2014/main" xmlns="" id="{70881D51-90C1-4410-AA32-397B1766E22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557"/>
          <a:stretch/>
        </p:blipFill>
        <p:spPr>
          <a:xfrm>
            <a:off x="1054201" y="2655139"/>
            <a:ext cx="6728354" cy="5521847"/>
          </a:xfrm>
          <a:prstGeom prst="rect">
            <a:avLst/>
          </a:prstGeom>
        </p:spPr>
      </p:pic>
      <p:pic>
        <p:nvPicPr>
          <p:cNvPr id="4" name="Picture 3">
            <a:extLst>
              <a:ext uri="{FF2B5EF4-FFF2-40B4-BE49-F238E27FC236}">
                <a16:creationId xmlns:a16="http://schemas.microsoft.com/office/drawing/2014/main" xmlns="" id="{00B29EA7-D4E7-4981-B38A-3E2735088156}"/>
              </a:ext>
            </a:extLst>
          </p:cNvPr>
          <p:cNvPicPr>
            <a:picLocks noChangeAspect="1"/>
          </p:cNvPicPr>
          <p:nvPr/>
        </p:nvPicPr>
        <p:blipFill>
          <a:blip r:embed="rId4"/>
          <a:stretch>
            <a:fillRect/>
          </a:stretch>
        </p:blipFill>
        <p:spPr>
          <a:xfrm>
            <a:off x="2893336" y="1739954"/>
            <a:ext cx="3900254" cy="1682642"/>
          </a:xfrm>
          <a:prstGeom prst="rect">
            <a:avLst/>
          </a:prstGeom>
        </p:spPr>
      </p:pic>
    </p:spTree>
    <p:extLst>
      <p:ext uri="{BB962C8B-B14F-4D97-AF65-F5344CB8AC3E}">
        <p14:creationId xmlns:p14="http://schemas.microsoft.com/office/powerpoint/2010/main" val="27876065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341</Words>
  <Application>Microsoft Office PowerPoint</Application>
  <PresentationFormat>On-screen Show (4:3)</PresentationFormat>
  <Paragraphs>23</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Minhthangpc.VN</dc:creator>
  <cp:lastModifiedBy>Minhthangpc.VN</cp:lastModifiedBy>
  <cp:revision>8</cp:revision>
  <dcterms:created xsi:type="dcterms:W3CDTF">2023-05-14T09:47:49Z</dcterms:created>
  <dcterms:modified xsi:type="dcterms:W3CDTF">2023-05-14T09:55:33Z</dcterms:modified>
</cp:coreProperties>
</file>