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583" r:id="rId2"/>
    <p:sldId id="2007577179" r:id="rId3"/>
    <p:sldId id="267" r:id="rId4"/>
    <p:sldId id="268" r:id="rId5"/>
    <p:sldId id="269" r:id="rId6"/>
    <p:sldId id="326" r:id="rId7"/>
    <p:sldId id="327" r:id="rId8"/>
    <p:sldId id="328" r:id="rId9"/>
    <p:sldId id="329" r:id="rId10"/>
    <p:sldId id="2007577181" r:id="rId11"/>
    <p:sldId id="402" r:id="rId12"/>
    <p:sldId id="425" r:id="rId13"/>
    <p:sldId id="422" r:id="rId14"/>
    <p:sldId id="426" r:id="rId15"/>
    <p:sldId id="2007577182" r:id="rId16"/>
    <p:sldId id="2007577183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D5B5"/>
    <a:srgbClr val="0000FF"/>
    <a:srgbClr val="99FF33"/>
    <a:srgbClr val="FF99FF"/>
    <a:srgbClr val="F8CBAD"/>
    <a:srgbClr val="FF0066"/>
    <a:srgbClr val="1A2629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41" autoAdjust="0"/>
  </p:normalViewPr>
  <p:slideViewPr>
    <p:cSldViewPr snapToGrid="0">
      <p:cViewPr varScale="1">
        <p:scale>
          <a:sx n="48" d="100"/>
          <a:sy n="48" d="100"/>
        </p:scale>
        <p:origin x="60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9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6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96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4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9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9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0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7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41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27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542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69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500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1279955"/>
      </p:ext>
    </p:extLst>
  </p:cSld>
  <p:clrMapOvr>
    <a:masterClrMapping/>
  </p:clrMapOvr>
  <p:transition spd="slow" advTm="1000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8717982"/>
      </p:ext>
    </p:extLst>
  </p:cSld>
  <p:clrMapOvr>
    <a:masterClrMapping/>
  </p:clrMapOvr>
  <p:transition spd="slow" advTm="1000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9388568"/>
      </p:ext>
    </p:extLst>
  </p:cSld>
  <p:clrMapOvr>
    <a:masterClrMapping/>
  </p:clrMapOvr>
  <p:transition spd="slow" advTm="1000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1337492"/>
      </p:ext>
    </p:extLst>
  </p:cSld>
  <p:clrMapOvr>
    <a:masterClrMapping/>
  </p:clrMapOvr>
  <p:transition spd="slow" advTm="1000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2141453"/>
      </p:ext>
    </p:extLst>
  </p:cSld>
  <p:clrMapOvr>
    <a:masterClrMapping/>
  </p:clrMapOvr>
  <p:transition spd="slow" advTm="1000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158453"/>
      </p:ext>
    </p:extLst>
  </p:cSld>
  <p:clrMapOvr>
    <a:masterClrMapping/>
  </p:clrMapOvr>
  <p:transition spd="slow" advTm="1000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0278099"/>
      </p:ext>
    </p:extLst>
  </p:cSld>
  <p:clrMapOvr>
    <a:masterClrMapping/>
  </p:clrMapOvr>
  <p:transition spd="slow" advTm="1000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1726236"/>
      </p:ext>
    </p:extLst>
  </p:cSld>
  <p:clrMapOvr>
    <a:masterClrMapping/>
  </p:clrMapOvr>
  <p:transition spd="slow" advTm="1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6671976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75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17/5/2022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0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17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54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57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37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20" r:id="rId6"/>
    <p:sldLayoutId id="2147483794" r:id="rId7"/>
    <p:sldLayoutId id="2147483793" r:id="rId8"/>
    <p:sldLayoutId id="2147483792" r:id="rId9"/>
    <p:sldLayoutId id="2147483788" r:id="rId10"/>
    <p:sldLayoutId id="2147483653" r:id="rId11"/>
    <p:sldLayoutId id="2147483654" r:id="rId12"/>
    <p:sldLayoutId id="2147483655" r:id="rId13"/>
    <p:sldLayoutId id="2147483656" r:id="rId14"/>
    <p:sldLayoutId id="2147483842" r:id="rId15"/>
    <p:sldLayoutId id="2147483841" r:id="rId16"/>
    <p:sldLayoutId id="2147483840" r:id="rId17"/>
    <p:sldLayoutId id="2147483839" r:id="rId18"/>
    <p:sldLayoutId id="2147483838" r:id="rId19"/>
    <p:sldLayoutId id="2147483837" r:id="rId20"/>
    <p:sldLayoutId id="2147483836" r:id="rId21"/>
    <p:sldLayoutId id="2147483835" r:id="rId22"/>
    <p:sldLayoutId id="2147483834" r:id="rId23"/>
    <p:sldLayoutId id="2147483833" r:id="rId24"/>
    <p:sldLayoutId id="2147483832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814" r:id="rId31"/>
    <p:sldLayoutId id="2147483813" r:id="rId32"/>
    <p:sldLayoutId id="2147483812" r:id="rId33"/>
    <p:sldLayoutId id="2147483811" r:id="rId34"/>
    <p:sldLayoutId id="2147483810" r:id="rId35"/>
    <p:sldLayoutId id="2147483809" r:id="rId36"/>
    <p:sldLayoutId id="2147483807" r:id="rId37"/>
    <p:sldLayoutId id="2147483806" r:id="rId38"/>
    <p:sldLayoutId id="2147483805" r:id="rId39"/>
    <p:sldLayoutId id="2147483808" r:id="rId40"/>
    <p:sldLayoutId id="2147483804" r:id="rId41"/>
    <p:sldLayoutId id="2147483848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_512"/><Relationship Id="rId3" Type="http://schemas.microsoft.com/office/2007/relationships/media" Target="../media/media2.mp3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gif"/><Relationship Id="rId10" Type="http://schemas.microsoft.com/office/2007/relationships/hdphoto" Target="../media/hdphoto1.wdp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14.xml"/><Relationship Id="rId21" Type="http://schemas.microsoft.com/office/2007/relationships/hdphoto" Target="../media/hdphoto3.wdp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1.gif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13.gif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0.gif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35.gif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8.png"/><Relationship Id="rId7" Type="http://schemas.openxmlformats.org/officeDocument/2006/relationships/image" Target="../media/image37.gif"/><Relationship Id="rId12" Type="http://schemas.microsoft.com/office/2007/relationships/hdphoto" Target="../media/hdphoto7.wdp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6.gif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13.gif"/><Relationship Id="rId10" Type="http://schemas.microsoft.com/office/2007/relationships/hdphoto" Target="../media/hdphoto6.wdp"/><Relationship Id="rId19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8.png"/><Relationship Id="rId10" Type="http://schemas.openxmlformats.org/officeDocument/2006/relationships/image" Target="../media/image41.gif"/><Relationship Id="rId4" Type="http://schemas.microsoft.com/office/2007/relationships/media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gif_512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11" Type="http://schemas.openxmlformats.org/officeDocument/2006/relationships/image" Target="../media/image42.gif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99: Ôn tập chung – Tiết 1</a:t>
            </a:r>
            <a:endParaRPr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75409" y="63429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64BD2-3542-44EC-8B51-72D834916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18877" y="483311"/>
            <a:ext cx="1929397" cy="587289"/>
            <a:chOff x="-2676201" y="382608"/>
            <a:chExt cx="1895245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895242" cy="706430"/>
            </a:xfrm>
            <a:prstGeom prst="roundRect">
              <a:avLst>
                <a:gd name="adj" fmla="val 49773"/>
              </a:avLst>
            </a:prstGeom>
            <a:solidFill>
              <a:srgbClr val="FCD5B5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35377"/>
              <a:ext cx="519256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90154A5-4D32-49E9-AA3D-2BE3A4B8F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3" t="21819" r="4434" b="9790"/>
          <a:stretch/>
        </p:blipFill>
        <p:spPr>
          <a:xfrm>
            <a:off x="1115438" y="1605063"/>
            <a:ext cx="9961124" cy="34679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E19259-425F-41C1-B21A-CB4DEDBAF405}"/>
              </a:ext>
            </a:extLst>
          </p:cNvPr>
          <p:cNvGrpSpPr/>
          <p:nvPr/>
        </p:nvGrpSpPr>
        <p:grpSpPr>
          <a:xfrm>
            <a:off x="5508289" y="2636196"/>
            <a:ext cx="1339985" cy="1157591"/>
            <a:chOff x="5508289" y="2636196"/>
            <a:chExt cx="1339985" cy="11575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304D9F3-F802-4422-9173-EAD4B1EEF87A}"/>
                </a:ext>
              </a:extLst>
            </p:cNvPr>
            <p:cNvSpPr/>
            <p:nvPr/>
          </p:nvSpPr>
          <p:spPr>
            <a:xfrm>
              <a:off x="5651771" y="2636196"/>
              <a:ext cx="1040859" cy="115759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186D1B7-8203-4DFB-AFDF-CBD9608590EC}"/>
                </a:ext>
              </a:extLst>
            </p:cNvPr>
            <p:cNvSpPr txBox="1"/>
            <p:nvPr/>
          </p:nvSpPr>
          <p:spPr>
            <a:xfrm>
              <a:off x="5508289" y="2922603"/>
              <a:ext cx="13399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CE72198-4C23-4F4F-91A8-FDE312374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49E2D9A-017D-47D4-92C1-4334ED161181}"/>
              </a:ext>
            </a:extLst>
          </p:cNvPr>
          <p:cNvSpPr/>
          <p:nvPr/>
        </p:nvSpPr>
        <p:spPr>
          <a:xfrm>
            <a:off x="1355451" y="460501"/>
            <a:ext cx="625889" cy="60954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AD44D0-2037-4504-A7EA-16B31AAE2D89}"/>
              </a:ext>
            </a:extLst>
          </p:cNvPr>
          <p:cNvSpPr txBox="1"/>
          <p:nvPr/>
        </p:nvSpPr>
        <p:spPr>
          <a:xfrm>
            <a:off x="2402968" y="546823"/>
            <a:ext cx="653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D92065B9-7CE4-450A-A058-AC1A1AB5FD41}"/>
              </a:ext>
            </a:extLst>
          </p:cNvPr>
          <p:cNvSpPr/>
          <p:nvPr/>
        </p:nvSpPr>
        <p:spPr>
          <a:xfrm>
            <a:off x="8622637" y="1397619"/>
            <a:ext cx="1407705" cy="483302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979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C5EDCD-53DB-4D3A-8322-C8C51A74FD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9685914" y="1297647"/>
            <a:ext cx="632740" cy="595367"/>
          </a:xfrm>
          <a:prstGeom prst="rect">
            <a:avLst/>
          </a:prstGeom>
        </p:spPr>
      </p:pic>
      <p:sp>
        <p:nvSpPr>
          <p:cNvPr id="57" name="Rounded Rectangle 8">
            <a:extLst>
              <a:ext uri="{FF2B5EF4-FFF2-40B4-BE49-F238E27FC236}">
                <a16:creationId xmlns:a16="http://schemas.microsoft.com/office/drawing/2014/main" id="{D7A6AB37-094A-46AC-AAC0-580185B0CF63}"/>
              </a:ext>
            </a:extLst>
          </p:cNvPr>
          <p:cNvSpPr/>
          <p:nvPr/>
        </p:nvSpPr>
        <p:spPr>
          <a:xfrm>
            <a:off x="1845288" y="1343674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</a:t>
            </a:r>
            <a:endParaRPr lang="vi-VN" altLang="en-GB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1BB1A72-86D9-4590-ADAF-43F0DF9830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2979346" y="1313647"/>
            <a:ext cx="592114" cy="583274"/>
          </a:xfrm>
          <a:prstGeom prst="rect">
            <a:avLst/>
          </a:prstGeom>
        </p:spPr>
      </p:pic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5483A99E-DC73-43A6-AE92-6D6A79E6BB56}"/>
              </a:ext>
            </a:extLst>
          </p:cNvPr>
          <p:cNvSpPr/>
          <p:nvPr/>
        </p:nvSpPr>
        <p:spPr>
          <a:xfrm>
            <a:off x="4166490" y="1343674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</a:t>
            </a:r>
            <a:endParaRPr lang="vi-VN" altLang="en-GB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73EC485-5891-484F-BA40-3A671F089C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5302128" y="1297647"/>
            <a:ext cx="592114" cy="583274"/>
          </a:xfrm>
          <a:prstGeom prst="rect">
            <a:avLst/>
          </a:prstGeom>
        </p:spPr>
      </p:pic>
      <p:sp>
        <p:nvSpPr>
          <p:cNvPr id="61" name="Rounded Rectangle 8">
            <a:extLst>
              <a:ext uri="{FF2B5EF4-FFF2-40B4-BE49-F238E27FC236}">
                <a16:creationId xmlns:a16="http://schemas.microsoft.com/office/drawing/2014/main" id="{3C1C9F66-1AF3-4656-83EF-A7A927AF13AF}"/>
              </a:ext>
            </a:extLst>
          </p:cNvPr>
          <p:cNvSpPr/>
          <p:nvPr/>
        </p:nvSpPr>
        <p:spPr>
          <a:xfrm>
            <a:off x="6439909" y="1357700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789</a:t>
            </a:r>
            <a:endParaRPr lang="vi-VN" altLang="en-GB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2CC7C1E-570C-477D-8123-7E0F48897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7556762" y="1297647"/>
            <a:ext cx="592114" cy="58327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B6A6BAF-BA01-45FC-9F65-5D2133786756}"/>
              </a:ext>
            </a:extLst>
          </p:cNvPr>
          <p:cNvSpPr txBox="1"/>
          <p:nvPr/>
        </p:nvSpPr>
        <p:spPr>
          <a:xfrm>
            <a:off x="2539020" y="2290914"/>
            <a:ext cx="653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9">
            <a:extLst>
              <a:ext uri="{FF2B5EF4-FFF2-40B4-BE49-F238E27FC236}">
                <a16:creationId xmlns:a16="http://schemas.microsoft.com/office/drawing/2014/main" id="{AE7B8E95-7FF1-47F5-8C73-2FC068CBCA02}"/>
              </a:ext>
            </a:extLst>
          </p:cNvPr>
          <p:cNvSpPr/>
          <p:nvPr/>
        </p:nvSpPr>
        <p:spPr>
          <a:xfrm>
            <a:off x="4166490" y="3097087"/>
            <a:ext cx="1407705" cy="483302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2EF86AB-7C35-4449-842F-4159FB5B57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5229767" y="2997115"/>
            <a:ext cx="632740" cy="595367"/>
          </a:xfrm>
          <a:prstGeom prst="rect">
            <a:avLst/>
          </a:prstGeom>
        </p:spPr>
      </p:pic>
      <p:sp>
        <p:nvSpPr>
          <p:cNvPr id="66" name="Rounded Rectangle 8">
            <a:extLst>
              <a:ext uri="{FF2B5EF4-FFF2-40B4-BE49-F238E27FC236}">
                <a16:creationId xmlns:a16="http://schemas.microsoft.com/office/drawing/2014/main" id="{4658BA16-024A-4187-8D37-1B157777E80D}"/>
              </a:ext>
            </a:extLst>
          </p:cNvPr>
          <p:cNvSpPr/>
          <p:nvPr/>
        </p:nvSpPr>
        <p:spPr>
          <a:xfrm>
            <a:off x="1981340" y="3087765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465</a:t>
            </a:r>
            <a:endParaRPr lang="vi-VN" altLang="en-GB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DCCB9B1-543C-49F8-81F2-252E30FDF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3115398" y="3057738"/>
            <a:ext cx="592114" cy="583274"/>
          </a:xfrm>
          <a:prstGeom prst="rect">
            <a:avLst/>
          </a:prstGeom>
        </p:spPr>
      </p:pic>
      <p:sp>
        <p:nvSpPr>
          <p:cNvPr id="68" name="Rounded Rectangle 8">
            <a:extLst>
              <a:ext uri="{FF2B5EF4-FFF2-40B4-BE49-F238E27FC236}">
                <a16:creationId xmlns:a16="http://schemas.microsoft.com/office/drawing/2014/main" id="{D19455A4-AE0E-415C-AB61-FF5C3FDF14CC}"/>
              </a:ext>
            </a:extLst>
          </p:cNvPr>
          <p:cNvSpPr/>
          <p:nvPr/>
        </p:nvSpPr>
        <p:spPr>
          <a:xfrm>
            <a:off x="8622637" y="3087765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546</a:t>
            </a:r>
            <a:endParaRPr lang="vi-VN" altLang="en-GB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AB27411-327C-4751-A20E-ECA96ECC5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9758275" y="3041738"/>
            <a:ext cx="592114" cy="583274"/>
          </a:xfrm>
          <a:prstGeom prst="rect">
            <a:avLst/>
          </a:prstGeom>
        </p:spPr>
      </p:pic>
      <p:sp>
        <p:nvSpPr>
          <p:cNvPr id="70" name="Rounded Rectangle 8">
            <a:extLst>
              <a:ext uri="{FF2B5EF4-FFF2-40B4-BE49-F238E27FC236}">
                <a16:creationId xmlns:a16="http://schemas.microsoft.com/office/drawing/2014/main" id="{90A3549C-ED8A-47DA-9C94-306FBE27BDEF}"/>
              </a:ext>
            </a:extLst>
          </p:cNvPr>
          <p:cNvSpPr/>
          <p:nvPr/>
        </p:nvSpPr>
        <p:spPr>
          <a:xfrm>
            <a:off x="6575961" y="3101791"/>
            <a:ext cx="1448648" cy="523221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</a:t>
            </a:r>
            <a:endParaRPr lang="vi-VN" altLang="en-GB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EA66C28-AFC6-48EF-9646-6797F2F8EF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7692814" y="3041738"/>
            <a:ext cx="592114" cy="5832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93D4174-68DA-4B2D-98D7-A989111DB870}"/>
              </a:ext>
            </a:extLst>
          </p:cNvPr>
          <p:cNvSpPr txBox="1"/>
          <p:nvPr/>
        </p:nvSpPr>
        <p:spPr>
          <a:xfrm>
            <a:off x="2539020" y="3875435"/>
            <a:ext cx="917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AFC6EC-1396-44C1-BECC-2A082ED2D835}"/>
              </a:ext>
            </a:extLst>
          </p:cNvPr>
          <p:cNvSpPr/>
          <p:nvPr/>
        </p:nvSpPr>
        <p:spPr>
          <a:xfrm>
            <a:off x="2413684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68BE35A-8B25-4C52-B4EB-7D12112C8EF5}"/>
              </a:ext>
            </a:extLst>
          </p:cNvPr>
          <p:cNvSpPr/>
          <p:nvPr/>
        </p:nvSpPr>
        <p:spPr>
          <a:xfrm>
            <a:off x="4248852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4A8D88A-9B30-41E2-9FA0-5CF17B117883}"/>
              </a:ext>
            </a:extLst>
          </p:cNvPr>
          <p:cNvSpPr/>
          <p:nvPr/>
        </p:nvSpPr>
        <p:spPr>
          <a:xfrm>
            <a:off x="6084020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769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91B88E-1719-4961-AC28-827CA825A59F}"/>
              </a:ext>
            </a:extLst>
          </p:cNvPr>
          <p:cNvSpPr/>
          <p:nvPr/>
        </p:nvSpPr>
        <p:spPr>
          <a:xfrm>
            <a:off x="7919188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687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E66C3E0-9173-46E5-B362-68775EE427B3}"/>
              </a:ext>
            </a:extLst>
          </p:cNvPr>
          <p:cNvSpPr/>
          <p:nvPr/>
        </p:nvSpPr>
        <p:spPr>
          <a:xfrm>
            <a:off x="2413684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7C6F142-9B6D-4F5A-89B8-0118DFBEF15D}"/>
              </a:ext>
            </a:extLst>
          </p:cNvPr>
          <p:cNvSpPr/>
          <p:nvPr/>
        </p:nvSpPr>
        <p:spPr>
          <a:xfrm>
            <a:off x="4248852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483A0D2-49DF-495C-A679-4C3FBEBF4A5E}"/>
              </a:ext>
            </a:extLst>
          </p:cNvPr>
          <p:cNvSpPr/>
          <p:nvPr/>
        </p:nvSpPr>
        <p:spPr>
          <a:xfrm>
            <a:off x="6084020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DD01104-D757-4D17-A385-0737F1FD75B2}"/>
              </a:ext>
            </a:extLst>
          </p:cNvPr>
          <p:cNvSpPr/>
          <p:nvPr/>
        </p:nvSpPr>
        <p:spPr>
          <a:xfrm>
            <a:off x="7919188" y="4663104"/>
            <a:ext cx="1168400" cy="523220"/>
          </a:xfrm>
          <a:prstGeom prst="round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687</a:t>
            </a:r>
          </a:p>
        </p:txBody>
      </p:sp>
    </p:spTree>
    <p:extLst>
      <p:ext uri="{BB962C8B-B14F-4D97-AF65-F5344CB8AC3E}">
        <p14:creationId xmlns:p14="http://schemas.microsoft.com/office/powerpoint/2010/main" val="223762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143 0.11342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5671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30118 0.106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5301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0091 0.10925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63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30066 0.11203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5602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5" grpId="0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/>
      <p:bldP spid="64" grpId="0" animBg="1"/>
      <p:bldP spid="64" grpId="1" animBg="1"/>
      <p:bldP spid="66" grpId="0" animBg="1"/>
      <p:bldP spid="66" grpId="1" animBg="1"/>
      <p:bldP spid="68" grpId="0" animBg="1"/>
      <p:bldP spid="68" grpId="1" animBg="1"/>
      <p:bldP spid="70" grpId="0" animBg="1"/>
      <p:bldP spid="70" grpId="1" animBg="1"/>
      <p:bldP spid="72" grpId="0"/>
      <p:bldP spid="4" grpId="0" animBg="1"/>
      <p:bldP spid="73" grpId="0" animBg="1"/>
      <p:bldP spid="74" grpId="0" animBg="1"/>
      <p:bldP spid="75" grpId="0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E39F737-9A6B-4134-8162-2C1AC167F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4373310" y="299843"/>
            <a:ext cx="2559885" cy="587289"/>
            <a:chOff x="-2676201" y="382608"/>
            <a:chExt cx="2514573" cy="7064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8" y="382608"/>
              <a:ext cx="2514570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a.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676201" y="435377"/>
              <a:ext cx="542977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5942CC-8BC7-4D1E-93DB-CA5148001FD4}"/>
              </a:ext>
            </a:extLst>
          </p:cNvPr>
          <p:cNvSpPr txBox="1"/>
          <p:nvPr/>
        </p:nvSpPr>
        <p:spPr>
          <a:xfrm>
            <a:off x="2651622" y="1243662"/>
            <a:ext cx="215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762 + 197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8761AE-C3AE-4C6A-BFE8-CB1D6A69FBB8}"/>
              </a:ext>
            </a:extLst>
          </p:cNvPr>
          <p:cNvSpPr txBox="1"/>
          <p:nvPr/>
        </p:nvSpPr>
        <p:spPr>
          <a:xfrm>
            <a:off x="7382630" y="1175658"/>
            <a:ext cx="215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543 - 127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4646DB-7A73-47FB-81F3-727A00E0D6C9}"/>
              </a:ext>
            </a:extLst>
          </p:cNvPr>
          <p:cNvSpPr txBox="1"/>
          <p:nvPr/>
        </p:nvSpPr>
        <p:spPr>
          <a:xfrm>
            <a:off x="2926121" y="4316144"/>
            <a:ext cx="124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8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7887A9-ACDF-4C67-BDB1-473F8AB8F4A1}"/>
              </a:ext>
            </a:extLst>
          </p:cNvPr>
          <p:cNvSpPr txBox="1"/>
          <p:nvPr/>
        </p:nvSpPr>
        <p:spPr>
          <a:xfrm>
            <a:off x="7756595" y="4258066"/>
            <a:ext cx="124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76CF40-F4A8-4B97-8A49-61E10460297C}"/>
              </a:ext>
            </a:extLst>
          </p:cNvPr>
          <p:cNvGrpSpPr/>
          <p:nvPr/>
        </p:nvGrpSpPr>
        <p:grpSpPr>
          <a:xfrm>
            <a:off x="2095518" y="1871597"/>
            <a:ext cx="2365620" cy="2144992"/>
            <a:chOff x="1349865" y="1867216"/>
            <a:chExt cx="2365620" cy="214499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2C14021-842D-4071-BECF-62D26932AF0D}"/>
                </a:ext>
              </a:extLst>
            </p:cNvPr>
            <p:cNvSpPr/>
            <p:nvPr/>
          </p:nvSpPr>
          <p:spPr>
            <a:xfrm>
              <a:off x="1642136" y="1867216"/>
              <a:ext cx="2073349" cy="20530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AB8D77-96C1-4FE5-BC1D-34F87496E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9865" y="3127177"/>
              <a:ext cx="719247" cy="88503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120A41E-6A48-46E7-BD98-99BE11E74213}"/>
              </a:ext>
            </a:extLst>
          </p:cNvPr>
          <p:cNvSpPr txBox="1"/>
          <p:nvPr/>
        </p:nvSpPr>
        <p:spPr>
          <a:xfrm>
            <a:off x="3060836" y="2016594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BAE1ADC-0618-44FD-90A8-400B6259142B}"/>
              </a:ext>
            </a:extLst>
          </p:cNvPr>
          <p:cNvCxnSpPr>
            <a:cxnSpLocks/>
          </p:cNvCxnSpPr>
          <p:nvPr/>
        </p:nvCxnSpPr>
        <p:spPr>
          <a:xfrm>
            <a:off x="2814765" y="3102819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E07EA86-B803-49F0-9FEC-AF475B950BEE}"/>
              </a:ext>
            </a:extLst>
          </p:cNvPr>
          <p:cNvSpPr txBox="1"/>
          <p:nvPr/>
        </p:nvSpPr>
        <p:spPr>
          <a:xfrm>
            <a:off x="2788131" y="227820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3A13161-275E-407E-BAE2-207F8325CE61}"/>
              </a:ext>
            </a:extLst>
          </p:cNvPr>
          <p:cNvGrpSpPr/>
          <p:nvPr/>
        </p:nvGrpSpPr>
        <p:grpSpPr>
          <a:xfrm>
            <a:off x="6923015" y="1766882"/>
            <a:ext cx="2365620" cy="2144992"/>
            <a:chOff x="1349865" y="1867216"/>
            <a:chExt cx="2365620" cy="2144992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88ACC681-698D-4D24-AC75-31E0CABCF787}"/>
                </a:ext>
              </a:extLst>
            </p:cNvPr>
            <p:cNvSpPr/>
            <p:nvPr/>
          </p:nvSpPr>
          <p:spPr>
            <a:xfrm>
              <a:off x="1642136" y="1867216"/>
              <a:ext cx="2073349" cy="20530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4E128921-5D99-4BF4-8983-C9EBC955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82" b="98991" l="9752" r="89894">
                          <a14:foregroundMark x1="54787" y1="7205" x2="54787" y2="7205"/>
                          <a14:foregroundMark x1="52837" y1="2882" x2="52837" y2="2882"/>
                          <a14:foregroundMark x1="43794" y1="94380" x2="43794" y2="94380"/>
                          <a14:foregroundMark x1="70035" y1="98991" x2="70035" y2="989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9865" y="3127177"/>
              <a:ext cx="719247" cy="885031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8AFE124-F163-40F4-8893-D909807C8825}"/>
              </a:ext>
            </a:extLst>
          </p:cNvPr>
          <p:cNvSpPr txBox="1"/>
          <p:nvPr/>
        </p:nvSpPr>
        <p:spPr>
          <a:xfrm>
            <a:off x="7888333" y="1911879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543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43B38B7-4D79-4C1D-9486-EA695E4E3517}"/>
              </a:ext>
            </a:extLst>
          </p:cNvPr>
          <p:cNvCxnSpPr>
            <a:cxnSpLocks/>
          </p:cNvCxnSpPr>
          <p:nvPr/>
        </p:nvCxnSpPr>
        <p:spPr>
          <a:xfrm>
            <a:off x="7642262" y="2998104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91AB7DA4-E71D-48C8-A774-09286314DE29}"/>
              </a:ext>
            </a:extLst>
          </p:cNvPr>
          <p:cNvSpPr txBox="1"/>
          <p:nvPr/>
        </p:nvSpPr>
        <p:spPr>
          <a:xfrm>
            <a:off x="7615628" y="217348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8800A99-228B-421B-82AA-D3B7CCAEF507}"/>
              </a:ext>
            </a:extLst>
          </p:cNvPr>
          <p:cNvSpPr txBox="1"/>
          <p:nvPr/>
        </p:nvSpPr>
        <p:spPr>
          <a:xfrm>
            <a:off x="2348458" y="5045663"/>
            <a:ext cx="21586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8 = 16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923D93-63B1-4EF9-A236-5CF56676BD5C}"/>
              </a:ext>
            </a:extLst>
          </p:cNvPr>
          <p:cNvSpPr txBox="1"/>
          <p:nvPr/>
        </p:nvSpPr>
        <p:spPr>
          <a:xfrm>
            <a:off x="7270933" y="5012837"/>
            <a:ext cx="21586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 = 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149" y="3160032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8333" y="2985687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84" grpId="0"/>
      <p:bldP spid="86" grpId="0"/>
      <p:bldP spid="88" grpId="0" animBg="1"/>
      <p:bldP spid="89" grpId="0" animBg="1"/>
      <p:bldP spid="2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08C1A0C-0C50-4419-8958-384654FF4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8"/>
          <a:stretch/>
        </p:blipFill>
        <p:spPr>
          <a:xfrm>
            <a:off x="0" y="14068"/>
            <a:ext cx="12192000" cy="64711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3B17B-D056-4EB5-BA3E-B6DA708E26C6}"/>
              </a:ext>
            </a:extLst>
          </p:cNvPr>
          <p:cNvGrpSpPr/>
          <p:nvPr/>
        </p:nvGrpSpPr>
        <p:grpSpPr>
          <a:xfrm>
            <a:off x="609108" y="324559"/>
            <a:ext cx="10897582" cy="587289"/>
            <a:chOff x="-2751053" y="382608"/>
            <a:chExt cx="10704686" cy="706430"/>
          </a:xfrm>
          <a:solidFill>
            <a:srgbClr val="FCD5B5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44D54C7-D9B5-46B1-8F08-3900846E13EA}"/>
                </a:ext>
              </a:extLst>
            </p:cNvPr>
            <p:cNvSpPr/>
            <p:nvPr/>
          </p:nvSpPr>
          <p:spPr>
            <a:xfrm>
              <a:off x="-2676199" y="382608"/>
              <a:ext cx="10629832" cy="706430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429D8-32D2-4F2D-8E22-6118455E913E}"/>
                </a:ext>
              </a:extLst>
            </p:cNvPr>
            <p:cNvSpPr/>
            <p:nvPr/>
          </p:nvSpPr>
          <p:spPr>
            <a:xfrm>
              <a:off x="-2751053" y="435377"/>
              <a:ext cx="542977" cy="606634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FE8CF1-4026-4D02-9982-29BD1978D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69" y="1190818"/>
            <a:ext cx="4616812" cy="2244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1A294-03EC-4FF2-8442-4962CA80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069" y="3602977"/>
            <a:ext cx="4712506" cy="23772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8CF944-1209-441B-BB6A-D6D7342F8246}"/>
              </a:ext>
            </a:extLst>
          </p:cNvPr>
          <p:cNvSpPr/>
          <p:nvPr/>
        </p:nvSpPr>
        <p:spPr>
          <a:xfrm>
            <a:off x="6528507" y="1877950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6605BB1-06F0-4EEB-9AC6-3C51FA372678}"/>
              </a:ext>
            </a:extLst>
          </p:cNvPr>
          <p:cNvSpPr/>
          <p:nvPr/>
        </p:nvSpPr>
        <p:spPr>
          <a:xfrm>
            <a:off x="8377249" y="1873938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4155C9F-039F-4D76-87A3-8C20A1D8C71C}"/>
              </a:ext>
            </a:extLst>
          </p:cNvPr>
          <p:cNvSpPr/>
          <p:nvPr/>
        </p:nvSpPr>
        <p:spPr>
          <a:xfrm>
            <a:off x="9841774" y="1873938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521428-6AD5-47E2-BF0C-BB899741C658}"/>
              </a:ext>
            </a:extLst>
          </p:cNvPr>
          <p:cNvSpPr/>
          <p:nvPr/>
        </p:nvSpPr>
        <p:spPr>
          <a:xfrm>
            <a:off x="7490092" y="1905835"/>
            <a:ext cx="712381" cy="68048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4E776-E408-4D28-B8E5-356FBE4AF2B7}"/>
              </a:ext>
            </a:extLst>
          </p:cNvPr>
          <p:cNvSpPr txBox="1"/>
          <p:nvPr/>
        </p:nvSpPr>
        <p:spPr>
          <a:xfrm>
            <a:off x="9271625" y="1953689"/>
            <a:ext cx="57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F6C77DE-1752-4D98-899A-47A93483BFBD}"/>
              </a:ext>
            </a:extLst>
          </p:cNvPr>
          <p:cNvSpPr/>
          <p:nvPr/>
        </p:nvSpPr>
        <p:spPr>
          <a:xfrm>
            <a:off x="6528507" y="1877950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F91CC7C-9449-4B8E-9F64-EEDE35FB7CA5}"/>
              </a:ext>
            </a:extLst>
          </p:cNvPr>
          <p:cNvSpPr/>
          <p:nvPr/>
        </p:nvSpPr>
        <p:spPr>
          <a:xfrm>
            <a:off x="7495383" y="1898083"/>
            <a:ext cx="712381" cy="680484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488B59B-0A6D-4AAD-9BCE-2A7547B41934}"/>
              </a:ext>
            </a:extLst>
          </p:cNvPr>
          <p:cNvSpPr/>
          <p:nvPr/>
        </p:nvSpPr>
        <p:spPr>
          <a:xfrm>
            <a:off x="8377249" y="1868620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AAD8B7B-BDEA-48CF-8911-552A6C58EB62}"/>
              </a:ext>
            </a:extLst>
          </p:cNvPr>
          <p:cNvSpPr/>
          <p:nvPr/>
        </p:nvSpPr>
        <p:spPr>
          <a:xfrm>
            <a:off x="9841774" y="1873938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7EDEBF0-219C-4998-9D77-D38B549DF39F}"/>
              </a:ext>
            </a:extLst>
          </p:cNvPr>
          <p:cNvSpPr/>
          <p:nvPr/>
        </p:nvSpPr>
        <p:spPr>
          <a:xfrm>
            <a:off x="6528507" y="4243799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AEB3A249-8CD0-4780-9B01-C9138F7A87BC}"/>
              </a:ext>
            </a:extLst>
          </p:cNvPr>
          <p:cNvSpPr/>
          <p:nvPr/>
        </p:nvSpPr>
        <p:spPr>
          <a:xfrm>
            <a:off x="8377249" y="4239787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C96CAC8-1EF9-42D8-989D-2C4745CB82AC}"/>
              </a:ext>
            </a:extLst>
          </p:cNvPr>
          <p:cNvSpPr/>
          <p:nvPr/>
        </p:nvSpPr>
        <p:spPr>
          <a:xfrm>
            <a:off x="9841774" y="4239787"/>
            <a:ext cx="786809" cy="75491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622F4D3-4100-4690-B52E-5466EEAFC2DB}"/>
              </a:ext>
            </a:extLst>
          </p:cNvPr>
          <p:cNvSpPr/>
          <p:nvPr/>
        </p:nvSpPr>
        <p:spPr>
          <a:xfrm>
            <a:off x="7490092" y="4271684"/>
            <a:ext cx="712381" cy="68048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56BD6E3-7535-44C1-84DF-3D111228DE32}"/>
              </a:ext>
            </a:extLst>
          </p:cNvPr>
          <p:cNvSpPr txBox="1"/>
          <p:nvPr/>
        </p:nvSpPr>
        <p:spPr>
          <a:xfrm>
            <a:off x="9271625" y="4319538"/>
            <a:ext cx="57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9BBB1E2C-C162-451F-82F7-E328E3755D4F}"/>
              </a:ext>
            </a:extLst>
          </p:cNvPr>
          <p:cNvSpPr/>
          <p:nvPr/>
        </p:nvSpPr>
        <p:spPr>
          <a:xfrm>
            <a:off x="6528507" y="4243799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AFB3F7F-D3A2-46CA-8425-A162ECF18D88}"/>
              </a:ext>
            </a:extLst>
          </p:cNvPr>
          <p:cNvSpPr/>
          <p:nvPr/>
        </p:nvSpPr>
        <p:spPr>
          <a:xfrm>
            <a:off x="7495383" y="4263932"/>
            <a:ext cx="712381" cy="680484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24EBC14-D69B-469E-B99F-E84504353A57}"/>
              </a:ext>
            </a:extLst>
          </p:cNvPr>
          <p:cNvSpPr/>
          <p:nvPr/>
        </p:nvSpPr>
        <p:spPr>
          <a:xfrm>
            <a:off x="8377249" y="4234469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282FBE2-4F23-46A6-BAC3-81E09BEBF003}"/>
              </a:ext>
            </a:extLst>
          </p:cNvPr>
          <p:cNvSpPr/>
          <p:nvPr/>
        </p:nvSpPr>
        <p:spPr>
          <a:xfrm>
            <a:off x="9841774" y="4239787"/>
            <a:ext cx="786809" cy="754912"/>
          </a:xfrm>
          <a:prstGeom prst="roundRect">
            <a:avLst/>
          </a:prstGeom>
          <a:solidFill>
            <a:srgbClr val="99FF33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1447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6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899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68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368170" y="1305954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890361" y="3013502"/>
            <a:ext cx="5445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2, 3 –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4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1" y="839583"/>
            <a:ext cx="8252313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xưa</a:t>
              </a:r>
              <a:r>
                <a:rPr lang="en-US" sz="2200" dirty="0">
                  <a:latin typeface="UTM Avo" panose="02040603050506020204" pitchFamily="18" charset="0"/>
                </a:rPr>
                <a:t>, ở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vương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quốc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nọ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xinh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đẹp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đang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bị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bắt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Chàng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muốn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phải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vượt</a:t>
              </a:r>
              <a:r>
                <a:rPr lang="en-US" sz="2200" dirty="0">
                  <a:latin typeface="UTM Avo" panose="02040603050506020204" pitchFamily="18" charset="0"/>
                </a:rPr>
                <a:t> qua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thử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thách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gặp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hung </a:t>
              </a:r>
              <a:r>
                <a:rPr lang="en-US" sz="2200" dirty="0" err="1">
                  <a:latin typeface="UTM Avo" panose="02040603050506020204" pitchFamily="18" charset="0"/>
                </a:rPr>
                <a:t>dữ</a:t>
              </a:r>
              <a:r>
                <a:rPr lang="en-US" sz="22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giúp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để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bằng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trả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đúng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câu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hỏi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nhé</a:t>
              </a:r>
              <a:r>
                <a:rPr lang="en-US" sz="22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89253-4BB3-4862-B4C2-949C86E468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683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573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993748" y="173084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583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873270" y="307101"/>
              <a:ext cx="4037014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456 + 127 = ?</a:t>
              </a:r>
            </a:p>
          </p:txBody>
        </p:sp>
      </p:grpSp>
      <p:sp>
        <p:nvSpPr>
          <p:cNvPr id="21" name="C">
            <a:extLst>
              <a:ext uri="{FF2B5EF4-FFF2-40B4-BE49-F238E27FC236}">
                <a16:creationId xmlns:a16="http://schemas.microsoft.com/office/drawing/2014/main" id="{5F642B78-7067-46EC-93FE-25D57CC88EF2}"/>
              </a:ext>
            </a:extLst>
          </p:cNvPr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571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D2324E-9071-46E5-BCAA-046120A611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228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33DC7AA-25FF-4EED-8101-689C81D98B40}"/>
              </a:ext>
            </a:extLst>
          </p:cNvPr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238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232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740718" y="300007"/>
              <a:ext cx="4198182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394 – 166 = ?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2109311" y="27875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238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3BE493D-B0D1-4DAD-AC76-6115AB1478D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916857" y="186712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101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2057233" y="3040932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111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6470384" y="181131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2057233" y="48411"/>
            <a:ext cx="7906080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436491" y="406943"/>
              <a:ext cx="480663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bé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ba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C">
            <a:extLst>
              <a:ext uri="{FF2B5EF4-FFF2-40B4-BE49-F238E27FC236}">
                <a16:creationId xmlns:a16="http://schemas.microsoft.com/office/drawing/2014/main" id="{54DE855A-1C29-431F-9124-A082855F0D8B}"/>
              </a:ext>
            </a:extLst>
          </p:cNvPr>
          <p:cNvSpPr/>
          <p:nvPr/>
        </p:nvSpPr>
        <p:spPr>
          <a:xfrm>
            <a:off x="6470384" y="300781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492513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DB68BE-31F8-481F-9384-0AB71387C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7" name="C">
            <a:extLst>
              <a:ext uri="{FF2B5EF4-FFF2-40B4-BE49-F238E27FC236}">
                <a16:creationId xmlns:a16="http://schemas.microsoft.com/office/drawing/2014/main" id="{BB0562FD-CAE6-436A-866F-1D0EC49B81CC}"/>
              </a:ext>
            </a:extLst>
          </p:cNvPr>
          <p:cNvSpPr/>
          <p:nvPr/>
        </p:nvSpPr>
        <p:spPr>
          <a:xfrm>
            <a:off x="6631875" y="277564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989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990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999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733112" y="201408"/>
              <a:ext cx="418170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6582877" y="169397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998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FF5043-27ED-4388-B7E8-D47F0405E5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39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2009847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5 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8D7B6B9B-7BDD-49E9-A71B-E98F7CE90913}"/>
              </a:ext>
            </a:extLst>
          </p:cNvPr>
          <p:cNvSpPr/>
          <p:nvPr/>
        </p:nvSpPr>
        <p:spPr>
          <a:xfrm>
            <a:off x="2079968" y="3190541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076983" y="234781"/>
            <a:ext cx="7256325" cy="1385212"/>
            <a:chOff x="3376012" y="48411"/>
            <a:chExt cx="4927593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376012" y="162234"/>
              <a:ext cx="492759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đĩa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táo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đĩa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táo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8F9AAB92-8088-46B3-A4CD-CCAE65F2644E}"/>
              </a:ext>
            </a:extLst>
          </p:cNvPr>
          <p:cNvSpPr/>
          <p:nvPr/>
        </p:nvSpPr>
        <p:spPr>
          <a:xfrm>
            <a:off x="6689231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0523D140-5623-4A99-B2D8-65C76ADA14BE}"/>
              </a:ext>
            </a:extLst>
          </p:cNvPr>
          <p:cNvSpPr/>
          <p:nvPr/>
        </p:nvSpPr>
        <p:spPr>
          <a:xfrm>
            <a:off x="6839141" y="3271027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0BBFF-A4F9-464F-8FD3-6EE59C82BE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F48E59-D870-4945-BEF9-1C9F8717E9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299467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5006</TotalTime>
  <Words>387</Words>
  <Application>Microsoft Office PowerPoint</Application>
  <PresentationFormat>Widescreen</PresentationFormat>
  <Paragraphs>99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Microsoft YaHei</vt:lpstr>
      <vt:lpstr>Arial</vt:lpstr>
      <vt:lpstr>Arial-Rounded</vt:lpstr>
      <vt:lpstr>Calibri</vt:lpstr>
      <vt:lpstr>Cambria Math</vt:lpstr>
      <vt:lpstr>Times New Roman</vt:lpstr>
      <vt:lpstr>UTM Avo</vt:lpstr>
      <vt:lpstr>1_Office Theme</vt:lpstr>
      <vt:lpstr>Tuần 35 Bài 99: Ôn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783</cp:revision>
  <dcterms:created xsi:type="dcterms:W3CDTF">2021-02-20T02:56:00Z</dcterms:created>
  <dcterms:modified xsi:type="dcterms:W3CDTF">2022-05-17T03:27:00Z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