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1"/>
  </p:notesMasterIdLst>
  <p:sldIdLst>
    <p:sldId id="266" r:id="rId5"/>
    <p:sldId id="269" r:id="rId6"/>
    <p:sldId id="268" r:id="rId7"/>
    <p:sldId id="271" r:id="rId8"/>
    <p:sldId id="314" r:id="rId9"/>
    <p:sldId id="257" r:id="rId10"/>
    <p:sldId id="315" r:id="rId11"/>
    <p:sldId id="307" r:id="rId12"/>
    <p:sldId id="316" r:id="rId13"/>
    <p:sldId id="308" r:id="rId14"/>
    <p:sldId id="260" r:id="rId15"/>
    <p:sldId id="261" r:id="rId16"/>
    <p:sldId id="262" r:id="rId17"/>
    <p:sldId id="263" r:id="rId18"/>
    <p:sldId id="26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175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VỀ TỪ LOẠI 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d) Một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em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trong hai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nưước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mắt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kéo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vậy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ra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phía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xa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sáng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rực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ánh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đèn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- Chị! 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gái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em nhé</a:t>
            </a:r>
            <a:r>
              <a:rPr lang="en-US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sẽ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err="1">
                <a:solidFill>
                  <a:prstClr val="black"/>
                </a:solidFill>
                <a:latin typeface="+mj-lt"/>
              </a:rPr>
              <a:t>mãi</a:t>
            </a:r>
            <a:r>
              <a:rPr lang="vi-VN">
                <a:solidFill>
                  <a:prstClr val="black"/>
                </a:solidFill>
                <a:latin typeface="+mj-lt"/>
              </a:rPr>
              <a:t> mãi!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nhưư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3329354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970176" y="5406130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99231" y="1025271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>
                  <a:solidFill>
                    <a:srgbClr val="002060"/>
                  </a:solidFill>
                  <a:cs typeface="Times New Roman" panose="02020603050405020304" pitchFamily="18" charset="0"/>
                </a:rPr>
                <a:t>, quy tắc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Đọc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tắc viết hoa danh từ riêng:</a:t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từ xưng hô là từ được người nói dùng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tự chỉ mình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chỉ người khác khi giao tiếp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1638</Words>
  <Application>Microsoft Office PowerPoint</Application>
  <PresentationFormat>Màn hình rộng</PresentationFormat>
  <Paragraphs>109</Paragraphs>
  <Slides>16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4</vt:i4>
      </vt:variant>
      <vt:variant>
        <vt:lpstr>Tiêu đề Bản chiếu</vt:lpstr>
      </vt:variant>
      <vt:variant>
        <vt:i4>16</vt:i4>
      </vt:variant>
    </vt:vector>
  </HeadingPairs>
  <TitlesOfParts>
    <vt:vector size="28" baseType="lpstr">
      <vt:lpstr>.VnArial</vt:lpstr>
      <vt:lpstr>.VnTime</vt:lpstr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1_Office Theme</vt:lpstr>
      <vt:lpstr>Default Design</vt:lpstr>
      <vt:lpstr>3_Office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A</cp:lastModifiedBy>
  <cp:revision>56</cp:revision>
  <dcterms:created xsi:type="dcterms:W3CDTF">2019-12-01T07:32:45Z</dcterms:created>
  <dcterms:modified xsi:type="dcterms:W3CDTF">2021-12-02T04:57:11Z</dcterms:modified>
</cp:coreProperties>
</file>