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352" r:id="rId4"/>
    <p:sldId id="350" r:id="rId5"/>
    <p:sldId id="351" r:id="rId6"/>
    <p:sldId id="275" r:id="rId7"/>
    <p:sldId id="309" r:id="rId8"/>
    <p:sldId id="332" r:id="rId9"/>
    <p:sldId id="333" r:id="rId10"/>
    <p:sldId id="334" r:id="rId11"/>
    <p:sldId id="262" r:id="rId12"/>
    <p:sldId id="335" r:id="rId13"/>
    <p:sldId id="336" r:id="rId14"/>
    <p:sldId id="310" r:id="rId15"/>
    <p:sldId id="312" r:id="rId16"/>
    <p:sldId id="311" r:id="rId17"/>
    <p:sldId id="313" r:id="rId18"/>
    <p:sldId id="348" r:id="rId19"/>
    <p:sldId id="263" r:id="rId20"/>
    <p:sldId id="337" r:id="rId21"/>
    <p:sldId id="349" r:id="rId22"/>
    <p:sldId id="338" r:id="rId23"/>
    <p:sldId id="34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1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35" d="100"/>
          <a:sy n="35" d="100"/>
        </p:scale>
        <p:origin x="60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6D7FD-01F1-4559-8A7B-1CD1983AC7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DD4AA-9C68-4936-8BE7-508674BF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282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29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4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C1A83-74FD-4303-B1FB-B2372A029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ECAB749-335C-414B-8757-A83B91E48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9CB00F-2843-4CCA-9FB3-E2E013B9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1D3AC3-0720-4C44-8359-3FBEE9CB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2B0067-76D2-4D8A-86B1-94DA6283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1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057EB1-14A1-447A-B369-BEB9AE3B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D7C789-248A-4A3F-AABB-47F977B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90596A-C9CF-4A20-9422-9FCC9ECC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52B9BC-7A2B-4BB8-8F84-3AC7BE32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9A7176-7027-4E80-9F46-BC80F8C6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8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DF375B-E612-4D15-9C15-8F1C172AC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42114F-F382-4865-A26B-5B65863BA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11963E-A414-4579-B300-E0C8AE77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639CF2-81FD-4E44-8D17-0E922D53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6B40D9-EE10-456B-AB03-904B1432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3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65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1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45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96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0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36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7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D6FCA4-CB59-4F15-BC0D-826CE579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99F9B5-75A0-4690-8907-6CDE297B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C0C9F8-7809-4DCC-B051-B38D0A95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257CDC-2915-43A3-9CDE-D62F24D3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1CC30-C96C-410C-B947-9F856457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53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74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6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84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50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9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758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3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874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CF2C04-69A4-4330-ACD4-7D37322E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7E0BE9-6E95-41B8-9D7C-967E1C7A8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DC4577-8BE4-4561-8518-BA9F7FF9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E80B87-BD62-463D-AB03-737D6EFC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FD7A7-166C-42C9-9D09-D1FB27AD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00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47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0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611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337024"/>
      </p:ext>
    </p:extLst>
  </p:cSld>
  <p:clrMapOvr>
    <a:masterClrMapping/>
  </p:clrMapOvr>
  <p:transition spd="med" advClick="0" advTm="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2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EA8A80-6C99-4BCF-9F4B-FB897EFB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DFFF5D-5731-463D-ABBD-D74C5F9AD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7AF659-C426-4F7C-97D3-6B166E5BB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64873B-1788-44FD-8A45-9A23B578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02F810-A59C-46B6-B584-FB5A2C95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F496B9-5B97-4D63-B967-F5A6C34A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1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D473CC-CD11-4821-9603-089CC317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27440D-FCE0-45AB-95D2-C8716674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15AEF1-515E-4651-A064-A35DEAA6B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D94749-AFEB-4C1C-977A-EA0E52C0D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78453E8-A74C-4F8D-8353-77FCD64EA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0942AA8-9AE6-4107-96C6-2B8F7335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DDE755-CA0F-42E3-A939-AB2030AE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7B11A5C-9DC8-408A-BE83-642D7A72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3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188A1-47D9-4E9B-BEB9-1C3A6FCC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7B5C439-3869-474F-92E9-56612BB2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3A42603-7703-4E68-B265-748ED5C8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76B6B9-C5D5-4D0F-9405-157397D4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5ED211-90D9-4975-86B9-E3DF8383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9BF890-E479-4826-B31E-5E829D25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EBF4F1-1BE7-43CB-8D76-8D9B3EB4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2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943705-482F-416C-92C6-0FBC7A0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F1D8C0-FECA-48C4-9389-B6772B2E1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7B0E5B-C8E7-4A18-A786-4A0FBF8E8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20AF5-55AD-4889-BAB0-41D21A7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B2BA4B-1DD4-480F-8E4E-2AD4B959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AFD795-FB78-457B-9562-33E213F1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8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A08496-D6F7-4972-BF12-DCD442B9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E454C8-5F78-4278-AA68-5233904AF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53F464-9EA7-47A5-B190-41C0BB82B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441C2B-3C9E-4AE6-80FE-A780FB24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83EB83-0A29-4537-9278-26C6D4AB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A5792A-FE4D-433E-830D-6C1E6A97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3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2CFE6E-75D1-4FF3-92EF-284957A4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3ADAE2-2BE8-406A-927D-CB2E6B6C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869182-049D-4981-AC19-72770A54A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71280-E813-4CF4-9C2D-E596912350B0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5E7E74-7243-411C-A207-8DC03E8A4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C14A7D-1783-4740-8DCB-1FB8D5138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4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0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6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9863" y="742556"/>
            <a:ext cx="976745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80928" y="705783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34044" y="1013987"/>
            <a:ext cx="199822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  <a:endParaRPr lang="en-US" sz="4267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1894" y="975349"/>
            <a:ext cx="7726518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TÔI LÀ HỌC SINH LỚP 2</a:t>
            </a: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1141552-A717-4051-9DF4-51B230083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" y="4061589"/>
            <a:ext cx="3205836" cy="30327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2571339" y="1958190"/>
            <a:ext cx="667156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6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E45C1D-09DD-41A4-8E4B-1CC24495405F}"/>
              </a:ext>
            </a:extLst>
          </p:cNvPr>
          <p:cNvSpPr txBox="1"/>
          <p:nvPr/>
        </p:nvSpPr>
        <p:spPr>
          <a:xfrm>
            <a:off x="230435" y="728404"/>
            <a:ext cx="4434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383730" y="4291543"/>
            <a:ext cx="5792914" cy="201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8530354" y="899216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665189" y="866948"/>
            <a:ext cx="3539582" cy="3231699"/>
          </a:xfrm>
          <a:prstGeom prst="rect">
            <a:avLst/>
          </a:prstGeom>
        </p:spPr>
      </p:pic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189F7F0D-0867-46AF-AEC1-C597535C54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1543"/>
            <a:ext cx="2750606" cy="27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9F5CF4-7FA0-41EE-8E7B-9B48989AB990}"/>
              </a:ext>
            </a:extLst>
          </p:cNvPr>
          <p:cNvSpPr txBox="1"/>
          <p:nvPr/>
        </p:nvSpPr>
        <p:spPr>
          <a:xfrm>
            <a:off x="974383" y="1921079"/>
            <a:ext cx="95377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1BF1C399-B9F5-4983-B290-F0F93B2CE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4477029"/>
            <a:ext cx="3101927" cy="2380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829B54-7A79-4E37-8B5D-CEE7D4F59151}"/>
              </a:ext>
            </a:extLst>
          </p:cNvPr>
          <p:cNvSpPr txBox="1"/>
          <p:nvPr/>
        </p:nvSpPr>
        <p:spPr>
          <a:xfrm>
            <a:off x="690198" y="654560"/>
            <a:ext cx="10106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1CB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oll, several&#10;&#10;Description automatically generated">
            <a:extLst>
              <a:ext uri="{FF2B5EF4-FFF2-40B4-BE49-F238E27FC236}">
                <a16:creationId xmlns:a16="http://schemas.microsoft.com/office/drawing/2014/main" xmlns="" id="{0E82C75E-B606-4060-A958-41388300C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toy, doll&#10;&#10;Description automatically generated">
            <a:extLst>
              <a:ext uri="{FF2B5EF4-FFF2-40B4-BE49-F238E27FC236}">
                <a16:creationId xmlns:a16="http://schemas.microsoft.com/office/drawing/2014/main" xmlns="" id="{EC110918-B84B-4585-9A0E-9CBBD513C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1D6B3-9C9C-40F0-A334-7C037D499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B7191-A10D-4ECC-B70C-223FEA8A4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7E092C-8BA0-4C48-91FA-A46A1671E281}"/>
              </a:ext>
            </a:extLst>
          </p:cNvPr>
          <p:cNvSpPr txBox="1"/>
          <p:nvPr/>
        </p:nvSpPr>
        <p:spPr>
          <a:xfrm>
            <a:off x="878654" y="620160"/>
            <a:ext cx="10052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54" y="2037068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434410" y="1606821"/>
            <a:ext cx="1125863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9550400" y="116113"/>
            <a:ext cx="2474740" cy="195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2CA4C9-49D0-4ABA-9647-0DABE0464B19}"/>
              </a:ext>
            </a:extLst>
          </p:cNvPr>
          <p:cNvSpPr txBox="1"/>
          <p:nvPr/>
        </p:nvSpPr>
        <p:spPr>
          <a:xfrm>
            <a:off x="599898" y="462550"/>
            <a:ext cx="1095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51B095-F996-40C7-AF7C-D1A7FB6DE7D4}"/>
              </a:ext>
            </a:extLst>
          </p:cNvPr>
          <p:cNvSpPr txBox="1"/>
          <p:nvPr/>
        </p:nvSpPr>
        <p:spPr>
          <a:xfrm>
            <a:off x="498298" y="3418114"/>
            <a:ext cx="11864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417FC4-2133-40AE-B1AB-F6F2D37C9C48}"/>
              </a:ext>
            </a:extLst>
          </p:cNvPr>
          <p:cNvSpPr txBox="1"/>
          <p:nvPr/>
        </p:nvSpPr>
        <p:spPr>
          <a:xfrm>
            <a:off x="599898" y="1047325"/>
            <a:ext cx="1116931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G: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99B2382B-C3F4-4C72-8B6C-1BC0ABD76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43" y="5118178"/>
            <a:ext cx="3318463" cy="17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xmlns="" id="{B125A0C5-B037-4764-A7DD-71E7D5EE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6" y="0"/>
            <a:ext cx="1030476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5157FC-F323-44DC-8F00-2068887557A0}"/>
              </a:ext>
            </a:extLst>
          </p:cNvPr>
          <p:cNvSpPr/>
          <p:nvPr/>
        </p:nvSpPr>
        <p:spPr>
          <a:xfrm>
            <a:off x="3862126" y="1982450"/>
            <a:ext cx="47209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8800" b="1" cap="none" spc="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8800" b="1" cap="none" spc="0" dirty="0">
              <a:ln w="12700" cmpd="sng">
                <a:noFill/>
                <a:prstDash val="solid"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3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1141552-A717-4051-9DF4-51B230083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6" y="4570161"/>
            <a:ext cx="2668233" cy="252414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17976" y="536838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Yêu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đạt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05C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305CB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23297" y="1585315"/>
            <a:ext cx="11385026" cy="29557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BB6FCE6-B2E6-4DE9-B59D-948A8C80FD58}"/>
              </a:ext>
            </a:extLst>
          </p:cNvPr>
          <p:cNvSpPr txBox="1"/>
          <p:nvPr/>
        </p:nvSpPr>
        <p:spPr>
          <a:xfrm>
            <a:off x="930384" y="2525094"/>
            <a:ext cx="1066653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AD2BD6-C88F-4263-B3DD-BF6DB62FB29D}"/>
              </a:ext>
            </a:extLst>
          </p:cNvPr>
          <p:cNvSpPr txBox="1"/>
          <p:nvPr/>
        </p:nvSpPr>
        <p:spPr>
          <a:xfrm>
            <a:off x="1188851" y="5044832"/>
            <a:ext cx="918739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4E6A23-6C9F-46AB-91C1-C6EA47F21058}"/>
              </a:ext>
            </a:extLst>
          </p:cNvPr>
          <p:cNvSpPr txBox="1"/>
          <p:nvPr/>
        </p:nvSpPr>
        <p:spPr>
          <a:xfrm>
            <a:off x="-313834" y="270995"/>
            <a:ext cx="543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0C11794-BA4D-49AB-A2BA-FCCF8B0BEC4E}"/>
              </a:ext>
            </a:extLst>
          </p:cNvPr>
          <p:cNvGrpSpPr/>
          <p:nvPr/>
        </p:nvGrpSpPr>
        <p:grpSpPr>
          <a:xfrm>
            <a:off x="1452898" y="1144129"/>
            <a:ext cx="9286204" cy="1154162"/>
            <a:chOff x="1452898" y="1144129"/>
            <a:chExt cx="9286204" cy="115416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4F12D06B-9DD4-49D2-BE4F-E6404E8BD6BF}"/>
                </a:ext>
              </a:extLst>
            </p:cNvPr>
            <p:cNvSpPr/>
            <p:nvPr/>
          </p:nvSpPr>
          <p:spPr>
            <a:xfrm>
              <a:off x="1452898" y="1144129"/>
              <a:ext cx="9286204" cy="1154162"/>
            </a:xfrm>
            <a:prstGeom prst="roundRect">
              <a:avLst/>
            </a:prstGeom>
            <a:grpFill/>
            <a:ln>
              <a:prstDash val="lgDash"/>
              <a:extLst>
                <a:ext uri="{C807C97D-BFC1-408E-A445-0C87EB9F89A2}">
                  <ask:lineSketchStyleProps xmlns="" xmlns:ask="http://schemas.microsoft.com/office/drawing/2018/sketchyshapes" sd="3029191268">
                    <a:custGeom>
                      <a:avLst/>
                      <a:gdLst>
                        <a:gd name="connsiteX0" fmla="*/ 0 w 9286204"/>
                        <a:gd name="connsiteY0" fmla="*/ 192364 h 1154162"/>
                        <a:gd name="connsiteX1" fmla="*/ 192364 w 9286204"/>
                        <a:gd name="connsiteY1" fmla="*/ 0 h 1154162"/>
                        <a:gd name="connsiteX2" fmla="*/ 607766 w 9286204"/>
                        <a:gd name="connsiteY2" fmla="*/ 0 h 1154162"/>
                        <a:gd name="connsiteX3" fmla="*/ 1112183 w 9286204"/>
                        <a:gd name="connsiteY3" fmla="*/ 0 h 1154162"/>
                        <a:gd name="connsiteX4" fmla="*/ 1527585 w 9286204"/>
                        <a:gd name="connsiteY4" fmla="*/ 0 h 1154162"/>
                        <a:gd name="connsiteX5" fmla="*/ 1942988 w 9286204"/>
                        <a:gd name="connsiteY5" fmla="*/ 0 h 1154162"/>
                        <a:gd name="connsiteX6" fmla="*/ 2447405 w 9286204"/>
                        <a:gd name="connsiteY6" fmla="*/ 0 h 1154162"/>
                        <a:gd name="connsiteX7" fmla="*/ 2862807 w 9286204"/>
                        <a:gd name="connsiteY7" fmla="*/ 0 h 1154162"/>
                        <a:gd name="connsiteX8" fmla="*/ 3634268 w 9286204"/>
                        <a:gd name="connsiteY8" fmla="*/ 0 h 1154162"/>
                        <a:gd name="connsiteX9" fmla="*/ 4316715 w 9286204"/>
                        <a:gd name="connsiteY9" fmla="*/ 0 h 1154162"/>
                        <a:gd name="connsiteX10" fmla="*/ 4999161 w 9286204"/>
                        <a:gd name="connsiteY10" fmla="*/ 0 h 1154162"/>
                        <a:gd name="connsiteX11" fmla="*/ 5325548 w 9286204"/>
                        <a:gd name="connsiteY11" fmla="*/ 0 h 1154162"/>
                        <a:gd name="connsiteX12" fmla="*/ 5651936 w 9286204"/>
                        <a:gd name="connsiteY12" fmla="*/ 0 h 1154162"/>
                        <a:gd name="connsiteX13" fmla="*/ 6423397 w 9286204"/>
                        <a:gd name="connsiteY13" fmla="*/ 0 h 1154162"/>
                        <a:gd name="connsiteX14" fmla="*/ 7105844 w 9286204"/>
                        <a:gd name="connsiteY14" fmla="*/ 0 h 1154162"/>
                        <a:gd name="connsiteX15" fmla="*/ 7521246 w 9286204"/>
                        <a:gd name="connsiteY15" fmla="*/ 0 h 1154162"/>
                        <a:gd name="connsiteX16" fmla="*/ 8025663 w 9286204"/>
                        <a:gd name="connsiteY16" fmla="*/ 0 h 1154162"/>
                        <a:gd name="connsiteX17" fmla="*/ 8530080 w 9286204"/>
                        <a:gd name="connsiteY17" fmla="*/ 0 h 1154162"/>
                        <a:gd name="connsiteX18" fmla="*/ 9093840 w 9286204"/>
                        <a:gd name="connsiteY18" fmla="*/ 0 h 1154162"/>
                        <a:gd name="connsiteX19" fmla="*/ 9286204 w 9286204"/>
                        <a:gd name="connsiteY19" fmla="*/ 192364 h 1154162"/>
                        <a:gd name="connsiteX20" fmla="*/ 9286204 w 9286204"/>
                        <a:gd name="connsiteY20" fmla="*/ 553998 h 1154162"/>
                        <a:gd name="connsiteX21" fmla="*/ 9286204 w 9286204"/>
                        <a:gd name="connsiteY21" fmla="*/ 961798 h 1154162"/>
                        <a:gd name="connsiteX22" fmla="*/ 9093840 w 9286204"/>
                        <a:gd name="connsiteY22" fmla="*/ 1154162 h 1154162"/>
                        <a:gd name="connsiteX23" fmla="*/ 8411394 w 9286204"/>
                        <a:gd name="connsiteY23" fmla="*/ 1154162 h 1154162"/>
                        <a:gd name="connsiteX24" fmla="*/ 7995991 w 9286204"/>
                        <a:gd name="connsiteY24" fmla="*/ 1154162 h 1154162"/>
                        <a:gd name="connsiteX25" fmla="*/ 7313545 w 9286204"/>
                        <a:gd name="connsiteY25" fmla="*/ 1154162 h 1154162"/>
                        <a:gd name="connsiteX26" fmla="*/ 6631098 w 9286204"/>
                        <a:gd name="connsiteY26" fmla="*/ 1154162 h 1154162"/>
                        <a:gd name="connsiteX27" fmla="*/ 5859637 w 9286204"/>
                        <a:gd name="connsiteY27" fmla="*/ 1154162 h 1154162"/>
                        <a:gd name="connsiteX28" fmla="*/ 5177191 w 9286204"/>
                        <a:gd name="connsiteY28" fmla="*/ 1154162 h 1154162"/>
                        <a:gd name="connsiteX29" fmla="*/ 4405729 w 9286204"/>
                        <a:gd name="connsiteY29" fmla="*/ 1154162 h 1154162"/>
                        <a:gd name="connsiteX30" fmla="*/ 3812298 w 9286204"/>
                        <a:gd name="connsiteY30" fmla="*/ 1154162 h 1154162"/>
                        <a:gd name="connsiteX31" fmla="*/ 3129851 w 9286204"/>
                        <a:gd name="connsiteY31" fmla="*/ 1154162 h 1154162"/>
                        <a:gd name="connsiteX32" fmla="*/ 2625434 w 9286204"/>
                        <a:gd name="connsiteY32" fmla="*/ 1154162 h 1154162"/>
                        <a:gd name="connsiteX33" fmla="*/ 2210032 w 9286204"/>
                        <a:gd name="connsiteY33" fmla="*/ 1154162 h 1154162"/>
                        <a:gd name="connsiteX34" fmla="*/ 1794630 w 9286204"/>
                        <a:gd name="connsiteY34" fmla="*/ 1154162 h 1154162"/>
                        <a:gd name="connsiteX35" fmla="*/ 1290213 w 9286204"/>
                        <a:gd name="connsiteY35" fmla="*/ 1154162 h 1154162"/>
                        <a:gd name="connsiteX36" fmla="*/ 192364 w 9286204"/>
                        <a:gd name="connsiteY36" fmla="*/ 1154162 h 1154162"/>
                        <a:gd name="connsiteX37" fmla="*/ 0 w 9286204"/>
                        <a:gd name="connsiteY37" fmla="*/ 961798 h 1154162"/>
                        <a:gd name="connsiteX38" fmla="*/ 0 w 9286204"/>
                        <a:gd name="connsiteY38" fmla="*/ 561692 h 1154162"/>
                        <a:gd name="connsiteX39" fmla="*/ 0 w 9286204"/>
                        <a:gd name="connsiteY39" fmla="*/ 192364 h 11541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286204" h="1154162" fill="none" extrusionOk="0">
                          <a:moveTo>
                            <a:pt x="0" y="192364"/>
                          </a:moveTo>
                          <a:cubicBezTo>
                            <a:pt x="4062" y="61721"/>
                            <a:pt x="89268" y="1951"/>
                            <a:pt x="192364" y="0"/>
                          </a:cubicBezTo>
                          <a:cubicBezTo>
                            <a:pt x="306587" y="-24546"/>
                            <a:pt x="515787" y="319"/>
                            <a:pt x="607766" y="0"/>
                          </a:cubicBezTo>
                          <a:cubicBezTo>
                            <a:pt x="699745" y="-319"/>
                            <a:pt x="876002" y="6338"/>
                            <a:pt x="1112183" y="0"/>
                          </a:cubicBezTo>
                          <a:cubicBezTo>
                            <a:pt x="1348364" y="-6338"/>
                            <a:pt x="1387400" y="23598"/>
                            <a:pt x="1527585" y="0"/>
                          </a:cubicBezTo>
                          <a:cubicBezTo>
                            <a:pt x="1667770" y="-23598"/>
                            <a:pt x="1758811" y="22931"/>
                            <a:pt x="1942988" y="0"/>
                          </a:cubicBezTo>
                          <a:cubicBezTo>
                            <a:pt x="2127165" y="-22931"/>
                            <a:pt x="2250312" y="60024"/>
                            <a:pt x="2447405" y="0"/>
                          </a:cubicBezTo>
                          <a:cubicBezTo>
                            <a:pt x="2644498" y="-60024"/>
                            <a:pt x="2750998" y="2533"/>
                            <a:pt x="2862807" y="0"/>
                          </a:cubicBezTo>
                          <a:cubicBezTo>
                            <a:pt x="2974616" y="-2533"/>
                            <a:pt x="3326935" y="38962"/>
                            <a:pt x="3634268" y="0"/>
                          </a:cubicBezTo>
                          <a:cubicBezTo>
                            <a:pt x="3941601" y="-38962"/>
                            <a:pt x="3979727" y="61760"/>
                            <a:pt x="4316715" y="0"/>
                          </a:cubicBezTo>
                          <a:cubicBezTo>
                            <a:pt x="4653703" y="-61760"/>
                            <a:pt x="4668578" y="24840"/>
                            <a:pt x="4999161" y="0"/>
                          </a:cubicBezTo>
                          <a:cubicBezTo>
                            <a:pt x="5329744" y="-24840"/>
                            <a:pt x="5207185" y="17876"/>
                            <a:pt x="5325548" y="0"/>
                          </a:cubicBezTo>
                          <a:cubicBezTo>
                            <a:pt x="5443911" y="-17876"/>
                            <a:pt x="5522042" y="28565"/>
                            <a:pt x="5651936" y="0"/>
                          </a:cubicBezTo>
                          <a:cubicBezTo>
                            <a:pt x="5781830" y="-28565"/>
                            <a:pt x="6042567" y="46903"/>
                            <a:pt x="6423397" y="0"/>
                          </a:cubicBezTo>
                          <a:cubicBezTo>
                            <a:pt x="6804227" y="-46903"/>
                            <a:pt x="6907312" y="34033"/>
                            <a:pt x="7105844" y="0"/>
                          </a:cubicBezTo>
                          <a:cubicBezTo>
                            <a:pt x="7304376" y="-34033"/>
                            <a:pt x="7367546" y="49119"/>
                            <a:pt x="7521246" y="0"/>
                          </a:cubicBezTo>
                          <a:cubicBezTo>
                            <a:pt x="7674946" y="-49119"/>
                            <a:pt x="7856738" y="2097"/>
                            <a:pt x="8025663" y="0"/>
                          </a:cubicBezTo>
                          <a:cubicBezTo>
                            <a:pt x="8194588" y="-2097"/>
                            <a:pt x="8390252" y="20178"/>
                            <a:pt x="8530080" y="0"/>
                          </a:cubicBezTo>
                          <a:cubicBezTo>
                            <a:pt x="8669908" y="-20178"/>
                            <a:pt x="8936951" y="55982"/>
                            <a:pt x="9093840" y="0"/>
                          </a:cubicBezTo>
                          <a:cubicBezTo>
                            <a:pt x="9195042" y="-17123"/>
                            <a:pt x="9282930" y="91489"/>
                            <a:pt x="9286204" y="192364"/>
                          </a:cubicBezTo>
                          <a:cubicBezTo>
                            <a:pt x="9326970" y="299702"/>
                            <a:pt x="9263158" y="419643"/>
                            <a:pt x="9286204" y="553998"/>
                          </a:cubicBezTo>
                          <a:cubicBezTo>
                            <a:pt x="9309250" y="688353"/>
                            <a:pt x="9285733" y="761133"/>
                            <a:pt x="9286204" y="961798"/>
                          </a:cubicBezTo>
                          <a:cubicBezTo>
                            <a:pt x="9291388" y="1092282"/>
                            <a:pt x="9181068" y="1172805"/>
                            <a:pt x="9093840" y="1154162"/>
                          </a:cubicBezTo>
                          <a:cubicBezTo>
                            <a:pt x="8878888" y="1156925"/>
                            <a:pt x="8627696" y="1099473"/>
                            <a:pt x="8411394" y="1154162"/>
                          </a:cubicBezTo>
                          <a:cubicBezTo>
                            <a:pt x="8195092" y="1208851"/>
                            <a:pt x="8142770" y="1107117"/>
                            <a:pt x="7995991" y="1154162"/>
                          </a:cubicBezTo>
                          <a:cubicBezTo>
                            <a:pt x="7849212" y="1201207"/>
                            <a:pt x="7455125" y="1135573"/>
                            <a:pt x="7313545" y="1154162"/>
                          </a:cubicBezTo>
                          <a:cubicBezTo>
                            <a:pt x="7171965" y="1172751"/>
                            <a:pt x="6802916" y="1112890"/>
                            <a:pt x="6631098" y="1154162"/>
                          </a:cubicBezTo>
                          <a:cubicBezTo>
                            <a:pt x="6459280" y="1195434"/>
                            <a:pt x="6175927" y="1067257"/>
                            <a:pt x="5859637" y="1154162"/>
                          </a:cubicBezTo>
                          <a:cubicBezTo>
                            <a:pt x="5543347" y="1241067"/>
                            <a:pt x="5499764" y="1154103"/>
                            <a:pt x="5177191" y="1154162"/>
                          </a:cubicBezTo>
                          <a:cubicBezTo>
                            <a:pt x="4854618" y="1154221"/>
                            <a:pt x="4585732" y="1107139"/>
                            <a:pt x="4405729" y="1154162"/>
                          </a:cubicBezTo>
                          <a:cubicBezTo>
                            <a:pt x="4225726" y="1201185"/>
                            <a:pt x="4081668" y="1082961"/>
                            <a:pt x="3812298" y="1154162"/>
                          </a:cubicBezTo>
                          <a:cubicBezTo>
                            <a:pt x="3542928" y="1225363"/>
                            <a:pt x="3355978" y="1095702"/>
                            <a:pt x="3129851" y="1154162"/>
                          </a:cubicBezTo>
                          <a:cubicBezTo>
                            <a:pt x="2903724" y="1212622"/>
                            <a:pt x="2807316" y="1131963"/>
                            <a:pt x="2625434" y="1154162"/>
                          </a:cubicBezTo>
                          <a:cubicBezTo>
                            <a:pt x="2443552" y="1176361"/>
                            <a:pt x="2412331" y="1138651"/>
                            <a:pt x="2210032" y="1154162"/>
                          </a:cubicBezTo>
                          <a:cubicBezTo>
                            <a:pt x="2007733" y="1169673"/>
                            <a:pt x="1988272" y="1112534"/>
                            <a:pt x="1794630" y="1154162"/>
                          </a:cubicBezTo>
                          <a:cubicBezTo>
                            <a:pt x="1600988" y="1195790"/>
                            <a:pt x="1421396" y="1136773"/>
                            <a:pt x="1290213" y="1154162"/>
                          </a:cubicBezTo>
                          <a:cubicBezTo>
                            <a:pt x="1159030" y="1171551"/>
                            <a:pt x="683802" y="1123907"/>
                            <a:pt x="192364" y="1154162"/>
                          </a:cubicBezTo>
                          <a:cubicBezTo>
                            <a:pt x="90675" y="1153306"/>
                            <a:pt x="-18145" y="1054603"/>
                            <a:pt x="0" y="961798"/>
                          </a:cubicBezTo>
                          <a:cubicBezTo>
                            <a:pt x="-41034" y="833181"/>
                            <a:pt x="33281" y="711321"/>
                            <a:pt x="0" y="561692"/>
                          </a:cubicBezTo>
                          <a:cubicBezTo>
                            <a:pt x="-33281" y="412063"/>
                            <a:pt x="24024" y="309387"/>
                            <a:pt x="0" y="192364"/>
                          </a:cubicBezTo>
                          <a:close/>
                        </a:path>
                        <a:path w="9286204" h="1154162" stroke="0" extrusionOk="0">
                          <a:moveTo>
                            <a:pt x="0" y="192364"/>
                          </a:moveTo>
                          <a:cubicBezTo>
                            <a:pt x="3143" y="84132"/>
                            <a:pt x="111294" y="7420"/>
                            <a:pt x="192364" y="0"/>
                          </a:cubicBezTo>
                          <a:cubicBezTo>
                            <a:pt x="261315" y="-13971"/>
                            <a:pt x="447234" y="37647"/>
                            <a:pt x="518751" y="0"/>
                          </a:cubicBezTo>
                          <a:cubicBezTo>
                            <a:pt x="590268" y="-37647"/>
                            <a:pt x="1088535" y="61895"/>
                            <a:pt x="1290213" y="0"/>
                          </a:cubicBezTo>
                          <a:cubicBezTo>
                            <a:pt x="1491891" y="-61895"/>
                            <a:pt x="1739547" y="19506"/>
                            <a:pt x="1883644" y="0"/>
                          </a:cubicBezTo>
                          <a:cubicBezTo>
                            <a:pt x="2027741" y="-19506"/>
                            <a:pt x="2164062" y="24719"/>
                            <a:pt x="2388061" y="0"/>
                          </a:cubicBezTo>
                          <a:cubicBezTo>
                            <a:pt x="2612060" y="-24719"/>
                            <a:pt x="2894907" y="64452"/>
                            <a:pt x="3070508" y="0"/>
                          </a:cubicBezTo>
                          <a:cubicBezTo>
                            <a:pt x="3246109" y="-64452"/>
                            <a:pt x="3520438" y="13173"/>
                            <a:pt x="3841969" y="0"/>
                          </a:cubicBezTo>
                          <a:cubicBezTo>
                            <a:pt x="4163500" y="-13173"/>
                            <a:pt x="4403531" y="63479"/>
                            <a:pt x="4613430" y="0"/>
                          </a:cubicBezTo>
                          <a:cubicBezTo>
                            <a:pt x="4823329" y="-63479"/>
                            <a:pt x="5090806" y="49011"/>
                            <a:pt x="5384892" y="0"/>
                          </a:cubicBezTo>
                          <a:cubicBezTo>
                            <a:pt x="5678978" y="-49011"/>
                            <a:pt x="5870156" y="19280"/>
                            <a:pt x="6067338" y="0"/>
                          </a:cubicBezTo>
                          <a:cubicBezTo>
                            <a:pt x="6264520" y="-19280"/>
                            <a:pt x="6532351" y="66055"/>
                            <a:pt x="6660770" y="0"/>
                          </a:cubicBezTo>
                          <a:cubicBezTo>
                            <a:pt x="6789189" y="-66055"/>
                            <a:pt x="7096033" y="10565"/>
                            <a:pt x="7343216" y="0"/>
                          </a:cubicBezTo>
                          <a:cubicBezTo>
                            <a:pt x="7590399" y="-10565"/>
                            <a:pt x="7880625" y="64978"/>
                            <a:pt x="8025663" y="0"/>
                          </a:cubicBezTo>
                          <a:cubicBezTo>
                            <a:pt x="8170701" y="-64978"/>
                            <a:pt x="8833597" y="101801"/>
                            <a:pt x="9093840" y="0"/>
                          </a:cubicBezTo>
                          <a:cubicBezTo>
                            <a:pt x="9191391" y="-19102"/>
                            <a:pt x="9269380" y="103694"/>
                            <a:pt x="9286204" y="192364"/>
                          </a:cubicBezTo>
                          <a:cubicBezTo>
                            <a:pt x="9303167" y="280346"/>
                            <a:pt x="9270118" y="434543"/>
                            <a:pt x="9286204" y="577081"/>
                          </a:cubicBezTo>
                          <a:cubicBezTo>
                            <a:pt x="9302290" y="719619"/>
                            <a:pt x="9284372" y="799303"/>
                            <a:pt x="9286204" y="961798"/>
                          </a:cubicBezTo>
                          <a:cubicBezTo>
                            <a:pt x="9284786" y="1062013"/>
                            <a:pt x="9203709" y="1142262"/>
                            <a:pt x="9093840" y="1154162"/>
                          </a:cubicBezTo>
                          <a:cubicBezTo>
                            <a:pt x="8964980" y="1219996"/>
                            <a:pt x="8783216" y="1101743"/>
                            <a:pt x="8500408" y="1154162"/>
                          </a:cubicBezTo>
                          <a:cubicBezTo>
                            <a:pt x="8217600" y="1206581"/>
                            <a:pt x="8168682" y="1105062"/>
                            <a:pt x="7995991" y="1154162"/>
                          </a:cubicBezTo>
                          <a:cubicBezTo>
                            <a:pt x="7823300" y="1203262"/>
                            <a:pt x="7801534" y="1144458"/>
                            <a:pt x="7669604" y="1154162"/>
                          </a:cubicBezTo>
                          <a:cubicBezTo>
                            <a:pt x="7537674" y="1163866"/>
                            <a:pt x="7260875" y="1122815"/>
                            <a:pt x="6987157" y="1154162"/>
                          </a:cubicBezTo>
                          <a:cubicBezTo>
                            <a:pt x="6713439" y="1185509"/>
                            <a:pt x="6817156" y="1128196"/>
                            <a:pt x="6660770" y="1154162"/>
                          </a:cubicBezTo>
                          <a:cubicBezTo>
                            <a:pt x="6504384" y="1180128"/>
                            <a:pt x="6445845" y="1141630"/>
                            <a:pt x="6334382" y="1154162"/>
                          </a:cubicBezTo>
                          <a:cubicBezTo>
                            <a:pt x="6222919" y="1166694"/>
                            <a:pt x="5946332" y="1143708"/>
                            <a:pt x="5740951" y="1154162"/>
                          </a:cubicBezTo>
                          <a:cubicBezTo>
                            <a:pt x="5535570" y="1164616"/>
                            <a:pt x="5190289" y="1075550"/>
                            <a:pt x="4969489" y="1154162"/>
                          </a:cubicBezTo>
                          <a:cubicBezTo>
                            <a:pt x="4748689" y="1232774"/>
                            <a:pt x="4765255" y="1137872"/>
                            <a:pt x="4643102" y="1154162"/>
                          </a:cubicBezTo>
                          <a:cubicBezTo>
                            <a:pt x="4520949" y="1170452"/>
                            <a:pt x="4346519" y="1114493"/>
                            <a:pt x="4227700" y="1154162"/>
                          </a:cubicBezTo>
                          <a:cubicBezTo>
                            <a:pt x="4108881" y="1193831"/>
                            <a:pt x="3817282" y="1111169"/>
                            <a:pt x="3634268" y="1154162"/>
                          </a:cubicBezTo>
                          <a:cubicBezTo>
                            <a:pt x="3451254" y="1197155"/>
                            <a:pt x="3120016" y="1114411"/>
                            <a:pt x="2862807" y="1154162"/>
                          </a:cubicBezTo>
                          <a:cubicBezTo>
                            <a:pt x="2605598" y="1193913"/>
                            <a:pt x="2540885" y="1113573"/>
                            <a:pt x="2447405" y="1154162"/>
                          </a:cubicBezTo>
                          <a:cubicBezTo>
                            <a:pt x="2353925" y="1194751"/>
                            <a:pt x="2053272" y="1122857"/>
                            <a:pt x="1675943" y="1154162"/>
                          </a:cubicBezTo>
                          <a:cubicBezTo>
                            <a:pt x="1298614" y="1185467"/>
                            <a:pt x="1446471" y="1139242"/>
                            <a:pt x="1260541" y="1154162"/>
                          </a:cubicBezTo>
                          <a:cubicBezTo>
                            <a:pt x="1074611" y="1169082"/>
                            <a:pt x="662309" y="1127064"/>
                            <a:pt x="192364" y="1154162"/>
                          </a:cubicBezTo>
                          <a:cubicBezTo>
                            <a:pt x="104751" y="1173763"/>
                            <a:pt x="-28623" y="1080782"/>
                            <a:pt x="0" y="961798"/>
                          </a:cubicBezTo>
                          <a:cubicBezTo>
                            <a:pt x="-18343" y="805072"/>
                            <a:pt x="22408" y="739016"/>
                            <a:pt x="0" y="577081"/>
                          </a:cubicBezTo>
                          <a:cubicBezTo>
                            <a:pt x="-22408" y="415146"/>
                            <a:pt x="28141" y="336617"/>
                            <a:pt x="0" y="19236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C6249FF-40ED-4813-9521-BA7C63C23B84}"/>
                </a:ext>
              </a:extLst>
            </p:cNvPr>
            <p:cNvSpPr/>
            <p:nvPr/>
          </p:nvSpPr>
          <p:spPr>
            <a:xfrm>
              <a:off x="1551709" y="1336854"/>
              <a:ext cx="9061257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Viết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2 - 3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5FF1F74C-1EA7-4985-AC1B-35B292109F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2563092" y="2100855"/>
            <a:ext cx="6472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0547" y="3767541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AB9E31F-D4BA-488A-8E6C-DC9A07F5473C}"/>
              </a:ext>
            </a:extLst>
          </p:cNvPr>
          <p:cNvSpPr/>
          <p:nvPr/>
        </p:nvSpPr>
        <p:spPr>
          <a:xfrm>
            <a:off x="3131127" y="1828549"/>
            <a:ext cx="4999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8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0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AECC3D-599A-4DD3-ACB4-53B371E9D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26080" cy="918183"/>
          </a:xfrm>
          <a:prstGeom prst="rect">
            <a:avLst/>
          </a:prstGeom>
        </p:spPr>
      </p:pic>
      <p:sp>
        <p:nvSpPr>
          <p:cNvPr id="25" name="文本框 22">
            <a:extLst>
              <a:ext uri="{FF2B5EF4-FFF2-40B4-BE49-F238E27FC236}">
                <a16:creationId xmlns:a16="http://schemas.microsoft.com/office/drawing/2014/main" xmlns="" id="{3B960E90-B7E4-4335-8F5B-656EA7808CA3}"/>
              </a:ext>
            </a:extLst>
          </p:cNvPr>
          <p:cNvSpPr txBox="1"/>
          <p:nvPr/>
        </p:nvSpPr>
        <p:spPr>
          <a:xfrm>
            <a:off x="2096086" y="1666487"/>
            <a:ext cx="818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 NGÀY HÈ CỦA EM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92E46062-407B-4BA1-AEAD-47465F8B6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54" y="3640016"/>
            <a:ext cx="7602873" cy="3607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999EB9-CD6D-4425-B9E9-EE064F0D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05" y="100656"/>
            <a:ext cx="2988524" cy="890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062E45-048A-419E-9D45-8BD91EBB25FB}"/>
              </a:ext>
            </a:extLst>
          </p:cNvPr>
          <p:cNvSpPr txBox="1"/>
          <p:nvPr/>
        </p:nvSpPr>
        <p:spPr>
          <a:xfrm>
            <a:off x="3498571" y="942583"/>
            <a:ext cx="494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44A06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829B54-7A79-4E37-8B5D-CEE7D4F59151}"/>
              </a:ext>
            </a:extLst>
          </p:cNvPr>
          <p:cNvSpPr txBox="1"/>
          <p:nvPr/>
        </p:nvSpPr>
        <p:spPr>
          <a:xfrm>
            <a:off x="1065341" y="1960845"/>
            <a:ext cx="10106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1CB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3250501" y="4298385"/>
            <a:ext cx="6858738" cy="2382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696966" y="578528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1733436" y="568241"/>
            <a:ext cx="3539582" cy="3231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BA8B92F-7870-4A54-A10D-1D9A2E6FF989}"/>
              </a:ext>
            </a:extLst>
          </p:cNvPr>
          <p:cNvSpPr txBox="1"/>
          <p:nvPr/>
        </p:nvSpPr>
        <p:spPr>
          <a:xfrm>
            <a:off x="301607" y="3448727"/>
            <a:ext cx="60714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9A3884F-73B7-432C-BFA0-3B02D104E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912937" y="1132859"/>
            <a:ext cx="3381370" cy="21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15261 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5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8385 -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B041F0-44C4-4824-8811-D7034785C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651316" y="1542490"/>
            <a:ext cx="4657027" cy="4251945"/>
          </a:xfrm>
          <a:prstGeom prst="rect">
            <a:avLst/>
          </a:prstGeom>
        </p:spPr>
      </p:pic>
      <p:sp>
        <p:nvSpPr>
          <p:cNvPr id="22" name="Freeform 24">
            <a:extLst>
              <a:ext uri="{FF2B5EF4-FFF2-40B4-BE49-F238E27FC236}">
                <a16:creationId xmlns:a16="http://schemas.microsoft.com/office/drawing/2014/main" xmlns="" id="{B2706376-EB13-4EFB-AA16-715D01586182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1A99991-690C-4839-A3D1-AD7DD370E35D}"/>
              </a:ext>
            </a:extLst>
          </p:cNvPr>
          <p:cNvGrpSpPr/>
          <p:nvPr/>
        </p:nvGrpSpPr>
        <p:grpSpPr>
          <a:xfrm>
            <a:off x="6742695" y="1844060"/>
            <a:ext cx="4798141" cy="3683903"/>
            <a:chOff x="6742695" y="1844061"/>
            <a:chExt cx="4645741" cy="4066480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xmlns="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575E17D-8463-42D0-885A-938EDBC0935D}"/>
                </a:ext>
              </a:extLst>
            </p:cNvPr>
            <p:cNvSpPr txBox="1"/>
            <p:nvPr/>
          </p:nvSpPr>
          <p:spPr>
            <a:xfrm>
              <a:off x="6742695" y="1844061"/>
              <a:ext cx="4645741" cy="3438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1. </a:t>
              </a:r>
              <a:r>
                <a:rPr kumimoji="0" lang="fr-F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đình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Mọi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vừa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xuống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xe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phía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chiếc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cầu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bắc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qua con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kênh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4">
            <a:extLst>
              <a:ext uri="{FF2B5EF4-FFF2-40B4-BE49-F238E27FC236}">
                <a16:creationId xmlns:a16="http://schemas.microsoft.com/office/drawing/2014/main" xmlns="" id="{336C5C16-9792-4096-83B7-2CDE8CF8CBA5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852775" y="2826542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CD9D72E-32E7-491D-8CCC-FF9814281DA9}"/>
              </a:ext>
            </a:extLst>
          </p:cNvPr>
          <p:cNvGrpSpPr/>
          <p:nvPr/>
        </p:nvGrpSpPr>
        <p:grpSpPr>
          <a:xfrm>
            <a:off x="6867987" y="1474078"/>
            <a:ext cx="5005358" cy="3444286"/>
            <a:chOff x="6742695" y="1844061"/>
            <a:chExt cx="4527560" cy="4390243"/>
          </a:xfrm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xmlns="" id="{E5C2223F-943F-4D9C-B559-5AF58A45A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213E6A10-E778-4DF4-80A9-FD70511FBC9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BD0FB712-EC4D-4C43-B48F-0ECEDC37CC1D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1C87526-1A5C-4DD8-A465-53773CE961D3}"/>
                </a:ext>
              </a:extLst>
            </p:cNvPr>
            <p:cNvSpPr txBox="1"/>
            <p:nvPr/>
          </p:nvSpPr>
          <p:spPr>
            <a:xfrm>
              <a:off x="6917444" y="2153303"/>
              <a:ext cx="4088407" cy="4081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2. </a:t>
              </a:r>
              <a:r>
                <a:rPr kumimoji="0" lang="fr-F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bãi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Mọi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xây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lâu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đài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diều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tắm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Xa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nằm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tắm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77B2FB9-D478-4B62-9FEE-35056A598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796453" y="1091893"/>
            <a:ext cx="4527560" cy="42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4">
            <a:extLst>
              <a:ext uri="{FF2B5EF4-FFF2-40B4-BE49-F238E27FC236}">
                <a16:creationId xmlns:a16="http://schemas.microsoft.com/office/drawing/2014/main" xmlns="" id="{31F773B6-B6E2-45D8-AF6F-C8AC2625E6DF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6460924" y="3137693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57152C0-979E-44F4-8B71-5B124D84DDF2}"/>
              </a:ext>
            </a:extLst>
          </p:cNvPr>
          <p:cNvGrpSpPr/>
          <p:nvPr/>
        </p:nvGrpSpPr>
        <p:grpSpPr>
          <a:xfrm>
            <a:off x="7318210" y="2037709"/>
            <a:ext cx="4527560" cy="3404884"/>
            <a:chOff x="6742695" y="1844061"/>
            <a:chExt cx="4527560" cy="4066481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xmlns="" id="{6C9A16A2-5D75-4821-BE14-C84341C69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1"/>
              <a:chOff x="457200" y="1239996"/>
              <a:chExt cx="2177144" cy="280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65E9B012-F201-49F2-A472-754A636ADEC2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C0E62170-C21B-4C4E-BF14-7C7F3CBA8C67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E8CCD75-F858-44AE-8F2A-FECE2CABFAA8}"/>
                </a:ext>
              </a:extLst>
            </p:cNvPr>
            <p:cNvSpPr txBox="1"/>
            <p:nvPr/>
          </p:nvSpPr>
          <p:spPr>
            <a:xfrm>
              <a:off x="6962271" y="2056706"/>
              <a:ext cx="4307984" cy="305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3. </a:t>
              </a:r>
              <a:r>
                <a:rPr kumimoji="0" lang="fr-F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chơi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đá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rất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hăng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bóng</a:t>
              </a:r>
              <a:r>
                <a:rPr kumimoji="0" lang="fr-FR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kumimoji="0" lang="fr-FR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đối</a:t>
              </a:r>
              <a:r>
                <a:rPr kumimoji="0" lang="fr-F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thủ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C5C7A1-1551-4AB9-96AC-E10A37FE3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121185" y="2193930"/>
            <a:ext cx="6498347" cy="30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TuWHP#"/>
  <p:tag name="MH_LAYOUT" val="SubTitleText"/>
  <p:tag name="MH" val="20170613103648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536</Words>
  <Application>Microsoft Office PowerPoint</Application>
  <PresentationFormat>Widescreen</PresentationFormat>
  <Paragraphs>51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Arial</vt:lpstr>
      <vt:lpstr>Arial-Rounded</vt:lpstr>
      <vt:lpstr>Calibri</vt:lpstr>
      <vt:lpstr>Calibri Light</vt:lpstr>
      <vt:lpstr>Times New Roman</vt:lpstr>
      <vt:lpstr>等线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26</cp:revision>
  <dcterms:created xsi:type="dcterms:W3CDTF">2021-07-07T16:19:02Z</dcterms:created>
  <dcterms:modified xsi:type="dcterms:W3CDTF">2022-09-19T07:56:42Z</dcterms:modified>
</cp:coreProperties>
</file>