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00" r:id="rId3"/>
    <p:sldMasterId id="2147483713" r:id="rId4"/>
    <p:sldMasterId id="2147483720" r:id="rId5"/>
  </p:sldMasterIdLst>
  <p:notesMasterIdLst>
    <p:notesMasterId r:id="rId38"/>
  </p:notesMasterIdLst>
  <p:sldIdLst>
    <p:sldId id="383" r:id="rId6"/>
    <p:sldId id="352" r:id="rId7"/>
    <p:sldId id="318" r:id="rId8"/>
    <p:sldId id="344" r:id="rId9"/>
    <p:sldId id="349" r:id="rId10"/>
    <p:sldId id="350" r:id="rId11"/>
    <p:sldId id="351" r:id="rId12"/>
    <p:sldId id="505" r:id="rId13"/>
    <p:sldId id="518" r:id="rId14"/>
    <p:sldId id="508" r:id="rId15"/>
    <p:sldId id="499" r:id="rId16"/>
    <p:sldId id="294" r:id="rId17"/>
    <p:sldId id="501" r:id="rId18"/>
    <p:sldId id="532" r:id="rId19"/>
    <p:sldId id="530" r:id="rId20"/>
    <p:sldId id="531" r:id="rId21"/>
    <p:sldId id="516" r:id="rId22"/>
    <p:sldId id="407" r:id="rId23"/>
    <p:sldId id="533" r:id="rId24"/>
    <p:sldId id="511" r:id="rId25"/>
    <p:sldId id="500" r:id="rId26"/>
    <p:sldId id="534" r:id="rId27"/>
    <p:sldId id="514" r:id="rId28"/>
    <p:sldId id="515" r:id="rId29"/>
    <p:sldId id="517" r:id="rId30"/>
    <p:sldId id="525" r:id="rId31"/>
    <p:sldId id="526" r:id="rId32"/>
    <p:sldId id="292" r:id="rId33"/>
    <p:sldId id="293" r:id="rId34"/>
    <p:sldId id="527" r:id="rId35"/>
    <p:sldId id="296" r:id="rId36"/>
    <p:sldId id="52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124" autoAdjust="0"/>
  </p:normalViewPr>
  <p:slideViewPr>
    <p:cSldViewPr snapToGrid="0">
      <p:cViewPr varScale="1">
        <p:scale>
          <a:sx n="55" d="100"/>
          <a:sy n="55" d="100"/>
        </p:scale>
        <p:origin x="10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CEA39-6F7C-470D-A76B-8EB312BCD7E0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528CD-D054-4F78-A1E6-25C4EB3F6D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032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31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2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40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4124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92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97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8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59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88583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45356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2490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13828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85519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9932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7922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22394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56897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463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82213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0775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23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90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959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1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5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80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93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6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07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49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16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62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18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40648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4064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969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11604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836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6223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7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91835"/>
      </p:ext>
    </p:extLst>
  </p:cSld>
  <p:clrMapOvr>
    <a:masterClrMapping/>
  </p:clrMapOvr>
  <p:transition spd="med" advTm="400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4439"/>
      </p:ext>
    </p:extLst>
  </p:cSld>
  <p:clrMapOvr>
    <a:masterClrMapping/>
  </p:clrMapOvr>
  <p:transition spd="med" advTm="400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51855"/>
      </p:ext>
    </p:extLst>
  </p:cSld>
  <p:clrMapOvr>
    <a:masterClrMapping/>
  </p:clrMapOvr>
  <p:transition spd="med" advTm="400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94178"/>
      </p:ext>
    </p:extLst>
  </p:cSld>
  <p:clrMapOvr>
    <a:masterClrMapping/>
  </p:clrMapOvr>
  <p:transition spd="med" advTm="400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46704"/>
      </p:ext>
    </p:extLst>
  </p:cSld>
  <p:clrMapOvr>
    <a:masterClrMapping/>
  </p:clrMapOvr>
  <p:transition spd="med" advTm="400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61644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58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97516"/>
      </p:ext>
    </p:extLst>
  </p:cSld>
  <p:clrMapOvr>
    <a:masterClrMapping/>
  </p:clrMapOvr>
  <p:transition spd="med" advTm="4000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1736"/>
      </p:ext>
    </p:extLst>
  </p:cSld>
  <p:clrMapOvr>
    <a:masterClrMapping/>
  </p:clrMapOvr>
  <p:transition spd="med" advTm="4000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18086"/>
      </p:ext>
    </p:extLst>
  </p:cSld>
  <p:clrMapOvr>
    <a:masterClrMapping/>
  </p:clrMapOvr>
  <p:transition spd="med" advTm="4000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5127"/>
      </p:ext>
    </p:extLst>
  </p:cSld>
  <p:clrMapOvr>
    <a:masterClrMapping/>
  </p:clrMapOvr>
  <p:transition spd="med" advTm="4000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2022/8/12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12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72351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4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78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948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8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1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003744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8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1394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Tm="4000">
    <p:pull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0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emf"/><Relationship Id="rId5" Type="http://schemas.openxmlformats.org/officeDocument/2006/relationships/image" Target="../media/image4.emf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slide" Target="slide3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7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45.xml"/><Relationship Id="rId7" Type="http://schemas.microsoft.com/office/2007/relationships/hdphoto" Target="../media/hdphoto10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45.xml"/><Relationship Id="rId7" Type="http://schemas.microsoft.com/office/2007/relationships/hdphoto" Target="../media/hdphoto10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slide" Target="slide4.xml"/><Relationship Id="rId17" Type="http://schemas.microsoft.com/office/2007/relationships/hdphoto" Target="../media/hdphoto4.wdp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image" Target="../media/image22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23" Type="http://schemas.openxmlformats.org/officeDocument/2006/relationships/image" Target="../media/image28.png"/><Relationship Id="rId10" Type="http://schemas.openxmlformats.org/officeDocument/2006/relationships/slide" Target="slide5.xml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45.xml"/><Relationship Id="rId7" Type="http://schemas.microsoft.com/office/2007/relationships/hdphoto" Target="../media/hdphoto10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45.xml"/><Relationship Id="rId7" Type="http://schemas.microsoft.com/office/2007/relationships/hdphoto" Target="../media/hdphoto10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79.jpeg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3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gif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4453" y="4344969"/>
            <a:ext cx="12858776" cy="2475888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2BDB2F-1AE2-4495-9E6E-BC610EA374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0005" y="1968792"/>
            <a:ext cx="985199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959644"/>
            <a:ext cx="12187592" cy="45708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3" name="Google Shape;1023;p13">
            <a:extLst>
              <a:ext uri="{FF2B5EF4-FFF2-40B4-BE49-F238E27FC236}">
                <a16:creationId xmlns:a16="http://schemas.microsoft.com/office/drawing/2014/main" id="{1C8C35C4-308A-493E-B8F8-B84FC6280C2A}"/>
              </a:ext>
            </a:extLst>
          </p:cNvPr>
          <p:cNvGrpSpPr/>
          <p:nvPr/>
        </p:nvGrpSpPr>
        <p:grpSpPr>
          <a:xfrm>
            <a:off x="229782" y="2164833"/>
            <a:ext cx="4483586" cy="2528334"/>
            <a:chOff x="5876916" y="975793"/>
            <a:chExt cx="4684259" cy="2641495"/>
          </a:xfrm>
        </p:grpSpPr>
        <p:grpSp>
          <p:nvGrpSpPr>
            <p:cNvPr id="14" name="Google Shape;1024;p13">
              <a:extLst>
                <a:ext uri="{FF2B5EF4-FFF2-40B4-BE49-F238E27FC236}">
                  <a16:creationId xmlns:a16="http://schemas.microsoft.com/office/drawing/2014/main" id="{30943ECB-E151-4291-8BBA-CD55DADCDB9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id="{EA41862C-D01E-4EAF-B9AF-F16C9A18DA3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id="{8ACF960D-78AE-499D-8463-1395E7CDE53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0828AAA9-38CC-4586-BBC9-FC4A490EC63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Google Shape;1028;p13">
              <a:extLst>
                <a:ext uri="{FF2B5EF4-FFF2-40B4-BE49-F238E27FC236}">
                  <a16:creationId xmlns:a16="http://schemas.microsoft.com/office/drawing/2014/main" id="{71051C91-7973-4AB0-86D1-3965DB85085A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4" tIns="45689" rIns="91404" bIns="45689" anchor="ctr" anchorCtr="0">
              <a:noAutofit/>
            </a:bodyPr>
            <a:lstStyle/>
            <a:p>
              <a:pPr algn="ctr" defTabSz="914217"/>
              <a:r>
                <a:rPr lang="en-US" sz="3199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199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199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199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 defTabSz="914217"/>
              <a:r>
                <a:rPr lang="en-US" sz="3199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199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43FAA0D-1BC8-4A10-B354-022959526B6B}"/>
              </a:ext>
            </a:extLst>
          </p:cNvPr>
          <p:cNvSpPr txBox="1"/>
          <p:nvPr/>
        </p:nvSpPr>
        <p:spPr>
          <a:xfrm>
            <a:off x="1341119" y="5793"/>
            <a:ext cx="9834881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17"/>
            <a:r>
              <a:rPr lang="en-US" sz="2799" b="1" dirty="0" err="1">
                <a:solidFill>
                  <a:srgbClr val="000000"/>
                </a:solidFill>
              </a:rPr>
              <a:t>Hãy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nói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về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những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việc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làm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thể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hiện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tình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cảm</a:t>
            </a:r>
            <a:r>
              <a:rPr lang="en-US" sz="2799" b="1" dirty="0">
                <a:solidFill>
                  <a:srgbClr val="000000"/>
                </a:solidFill>
              </a:rPr>
              <a:t>, </a:t>
            </a:r>
            <a:r>
              <a:rPr lang="en-US" sz="2799" b="1" dirty="0" err="1">
                <a:solidFill>
                  <a:srgbClr val="000000"/>
                </a:solidFill>
              </a:rPr>
              <a:t>sự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gắn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bó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của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bạn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Hà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và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bạn</a:t>
            </a:r>
            <a:r>
              <a:rPr lang="en-US" sz="2799" b="1" dirty="0">
                <a:solidFill>
                  <a:srgbClr val="000000"/>
                </a:solidFill>
              </a:rPr>
              <a:t> An </a:t>
            </a:r>
            <a:r>
              <a:rPr lang="en-US" sz="2799" b="1" dirty="0" err="1">
                <a:solidFill>
                  <a:srgbClr val="000000"/>
                </a:solidFill>
              </a:rPr>
              <a:t>với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họ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hàng</a:t>
            </a:r>
            <a:r>
              <a:rPr lang="en-US" sz="2799" b="1" dirty="0">
                <a:solidFill>
                  <a:srgbClr val="000000"/>
                </a:solidFill>
              </a:rPr>
              <a:t> </a:t>
            </a:r>
            <a:r>
              <a:rPr lang="en-US" sz="2799" b="1" dirty="0" err="1">
                <a:solidFill>
                  <a:srgbClr val="000000"/>
                </a:solidFill>
              </a:rPr>
              <a:t>nội</a:t>
            </a:r>
            <a:r>
              <a:rPr lang="en-US" sz="2799" b="1" dirty="0">
                <a:solidFill>
                  <a:srgbClr val="000000"/>
                </a:solidFill>
              </a:rPr>
              <a:t>, </a:t>
            </a:r>
            <a:r>
              <a:rPr lang="en-US" sz="2799" b="1" dirty="0" err="1">
                <a:solidFill>
                  <a:srgbClr val="000000"/>
                </a:solidFill>
              </a:rPr>
              <a:t>ngoại</a:t>
            </a:r>
            <a:r>
              <a:rPr lang="en-US" sz="2799" b="1" dirty="0">
                <a:solidFill>
                  <a:srgbClr val="000000"/>
                </a:solidFill>
              </a:rPr>
              <a:t>.</a:t>
            </a:r>
            <a:endParaRPr lang="en-US" sz="2799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CB3C8-6891-4BA0-9CBE-DB92562DF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286" y="1546860"/>
            <a:ext cx="759142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2560319" y="152973"/>
            <a:ext cx="7496986" cy="1825762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3230880" y="342579"/>
            <a:ext cx="607294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217"/>
            <a:r>
              <a:rPr lang="vi-VN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 Hà gọi điện hỏi thăm ông bà.</a:t>
            </a:r>
            <a:endParaRPr lang="zh-CN" altLang="en-US" sz="4400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5805D-18F2-4CDB-89FE-39D3C6DC6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122" y="2784655"/>
            <a:ext cx="5973233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2560319" y="152973"/>
            <a:ext cx="7496986" cy="1825762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3163337" y="789619"/>
            <a:ext cx="607294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217"/>
            <a:r>
              <a:rPr lang="vi-VN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 An thăm dì bị ốm.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3A8C3-AAD7-462F-AE58-74686D164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762" y="2655252"/>
            <a:ext cx="5532092" cy="35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2001519" y="152973"/>
            <a:ext cx="8453120" cy="1825762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2946400" y="342579"/>
            <a:ext cx="680199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217"/>
            <a:r>
              <a:rPr lang="vi-VN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 Hà nhường phòng cho các em họ đến chơi nhà.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8E76D-E11A-4EF6-9FE3-8B3B4D29A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768" y="2656522"/>
            <a:ext cx="5532053" cy="362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2560319" y="152973"/>
            <a:ext cx="7496986" cy="1825762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3230880" y="342579"/>
            <a:ext cx="607294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217"/>
            <a:r>
              <a:rPr lang="vi-VN" altLang="zh-CN" sz="44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Bạn An cùng người thân mua quà biếu ông bà.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619FD-B0E6-4946-960E-2062B820C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64" y="2890520"/>
            <a:ext cx="5438775" cy="372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9696015" y="743703"/>
            <a:ext cx="2774145" cy="2774145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02D97647-B94D-4D3B-AF67-B96A57D24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D4A029B-679D-485E-A93E-EFF7ADFA2355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18A0573B-6FF2-46FB-80BF-CF23BDFD640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AF967293-66D9-4E2F-9521-42A2A6F40EBF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4C9843A7-FF8B-4219-8296-AAC7E2C83FD7}"/>
              </a:ext>
            </a:extLst>
          </p:cNvPr>
          <p:cNvSpPr txBox="1"/>
          <p:nvPr/>
        </p:nvSpPr>
        <p:spPr>
          <a:xfrm>
            <a:off x="2596045" y="1228688"/>
            <a:ext cx="740139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đã làm gì để bày tỏ tình cảm, sự gắn bó với những người họ hàng nội,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C76DD0-4F8F-407B-A70B-E5BC4CB55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340" y="1429394"/>
            <a:ext cx="7480440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3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4453" y="4344969"/>
            <a:ext cx="12858776" cy="2475888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189164-15BA-41D9-A76A-F207854010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7765" y="1740070"/>
            <a:ext cx="93398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2205" y="1569103"/>
            <a:ext cx="12187592" cy="45708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078503" y="328313"/>
            <a:ext cx="10261955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7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7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trao đổi, nói về cách ứng xử như thế nào nếu là các bạn trong mỗi tình huống dưới đây.</a:t>
            </a:r>
            <a:endParaRPr lang="en-US" sz="2799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FF6B3-1D02-475F-81DB-013E6434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02" y="2190750"/>
            <a:ext cx="5480056" cy="3305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BD385-B6CF-4813-A50B-2E9E6BE44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058" y="2282190"/>
            <a:ext cx="5691239" cy="3214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96B087-A9C1-4144-8CCE-733043EEB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40" y="4443247"/>
            <a:ext cx="2672080" cy="21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42" y="261196"/>
            <a:ext cx="7078521" cy="5496014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4968" y="1648435"/>
            <a:ext cx="5477328" cy="2630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386" indent="-571386" algn="just" defTabSz="914217">
              <a:buFont typeface="Arial" panose="020B0604020202020204" pitchFamily="34" charset="0"/>
              <a:buChar char="•"/>
            </a:pPr>
            <a:r>
              <a:rPr lang="vi-VN" altLang="zh-CN" sz="3299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sẽ chạy ra khoanh tay chào hỏi bác Long, cất mũ, túi cho bác ấy và vào rót nước mời bác Long uống và cùng trò chuyện với bố.</a:t>
            </a:r>
            <a:endParaRPr lang="zh-CN" altLang="en-US" sz="3299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F0B4E-56DF-4E29-8568-0075386E9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305" y="2353310"/>
            <a:ext cx="5480056" cy="330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41" y="261196"/>
            <a:ext cx="7641296" cy="5768094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81049" y="1651481"/>
            <a:ext cx="5963681" cy="26308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386" indent="-571386" algn="just" defTabSz="914217">
              <a:buFont typeface="Arial" panose="020B0604020202020204" pitchFamily="34" charset="0"/>
              <a:buChar char="•"/>
            </a:pPr>
            <a:r>
              <a:rPr lang="vi-VN" altLang="zh-CN" sz="3299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sẽ sẽ đồng ý về quê đón giao thừa cùng ông bà. Vì giây phút giao thừa là rất quan trọng nên cả nhà cần phải đoàn viên bên nhau.</a:t>
            </a:r>
            <a:endParaRPr lang="zh-CN" altLang="en-US" sz="3299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767CA-341A-4707-B5B1-21D067D8C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953" y="3429000"/>
            <a:ext cx="5315723" cy="300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8416" y="-215215"/>
            <a:ext cx="11383822" cy="57016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>
                    <a:defRPr/>
                  </a:pPr>
                  <a:endParaRPr lang="en-US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>
                  <a:defRPr/>
                </a:pPr>
                <a:endParaRPr lang="zh-CN" altLang="en-US" sz="4799" dirty="0">
                  <a:solidFill>
                    <a:srgbClr val="0070C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847946" y="820447"/>
              <a:ext cx="4194174" cy="159957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6100" y="2148445"/>
            <a:ext cx="8747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386" indent="-571386" algn="just" defTabSz="914217">
              <a:buFont typeface="Arial" panose="020B0604020202020204" pitchFamily="34" charset="0"/>
              <a:buChar char="•"/>
            </a:pPr>
            <a:r>
              <a:rPr lang="vi-VN" sz="4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yêu quý, quan tâm và giúp đỡ những người họ hàng, nội ngoại của mình các bạn nhé!</a:t>
            </a:r>
            <a:endParaRPr lang="en-US" sz="4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806" y="2011045"/>
            <a:ext cx="6095117" cy="21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56" y="436659"/>
            <a:ext cx="10651311" cy="2568125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6559" y="2559044"/>
            <a:ext cx="4339221" cy="40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9145" y="240706"/>
            <a:ext cx="11184400" cy="6376588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4664" y="705067"/>
            <a:ext cx="7336040" cy="53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714" y="2260363"/>
            <a:ext cx="4338656" cy="40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4222" y="1429473"/>
            <a:ext cx="3894209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vi-VN" sz="3599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599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673" y="316116"/>
            <a:ext cx="4766872" cy="2217095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3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8093" y="-1561536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9145" y="240706"/>
            <a:ext cx="11184400" cy="6376588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7011" y="705067"/>
            <a:ext cx="7563693" cy="53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714" y="2260363"/>
            <a:ext cx="4338656" cy="40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7163" y="1429473"/>
            <a:ext cx="4171269" cy="175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vi-VN" sz="3599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599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8432" y="316116"/>
            <a:ext cx="4605112" cy="2217095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3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8093" y="-1561536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9145" y="240706"/>
            <a:ext cx="11184400" cy="6376588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7011" y="705067"/>
            <a:ext cx="7563693" cy="53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714" y="2260363"/>
            <a:ext cx="4338656" cy="40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3792" y="1429473"/>
            <a:ext cx="4448472" cy="175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vi-VN" sz="3599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lang="en-US" sz="3599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5142" y="316116"/>
            <a:ext cx="4338402" cy="2217095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Dì</a:t>
              </a:r>
              <a:endParaRPr lang="en-US" sz="43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8093" y="-1561536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9145" y="240706"/>
            <a:ext cx="11184400" cy="6376588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7011" y="705067"/>
            <a:ext cx="7563693" cy="539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714" y="2260363"/>
            <a:ext cx="4338656" cy="406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3792" y="1429473"/>
            <a:ext cx="4448472" cy="175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vi-VN" sz="3599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599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5142" y="316116"/>
            <a:ext cx="4338402" cy="2217095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399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399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3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8093" y="-1561536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4223" y="2795044"/>
            <a:ext cx="4339221" cy="406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2" y="141481"/>
            <a:ext cx="11429077" cy="30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Ô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Ở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miền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thường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8647" y="-38709"/>
            <a:ext cx="9894707" cy="1059411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914217">
              <a:buClr>
                <a:srgbClr val="000000"/>
              </a:buClr>
            </a:pP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Thứ</a:t>
            </a:r>
            <a:r>
              <a:rPr lang="en-US" sz="4399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 …  </a:t>
            </a: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ngày</a:t>
            </a:r>
            <a:r>
              <a:rPr lang="en-US" sz="4399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 …  </a:t>
            </a: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tháng</a:t>
            </a:r>
            <a:r>
              <a:rPr lang="en-US" sz="4399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… </a:t>
            </a:r>
            <a:r>
              <a:rPr lang="en-US" sz="4399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năm</a:t>
            </a:r>
            <a:r>
              <a:rPr lang="en-US" sz="4399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2022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4453" y="4344969"/>
            <a:ext cx="12858776" cy="2475888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17">
                  <a:defRPr/>
                </a:pPr>
                <a:endParaRPr lang="en-US" kern="0">
                  <a:solidFill>
                    <a:prstClr val="white"/>
                  </a:solidFill>
                  <a:latin typeface="等线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9" y="1381553"/>
            <a:ext cx="863472" cy="11689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048" y="1155539"/>
            <a:ext cx="753354" cy="10198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464" y="4224480"/>
            <a:ext cx="478812" cy="6482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5384" y="987997"/>
            <a:ext cx="1700537" cy="828936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6E203-F7D4-4B88-B5BA-BCB34A4A15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753"/>
            <a:ext cx="1650945" cy="1650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E1B1C3-840C-40D8-B487-80C485F7CF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3893" y="1934365"/>
            <a:ext cx="3542083" cy="7071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AE756-9910-4829-9FA0-BD9B386E3F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0235" y="2673609"/>
            <a:ext cx="9321592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512" y="1386308"/>
            <a:ext cx="8392977" cy="30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496</Words>
  <Application>Microsoft Office PowerPoint</Application>
  <PresentationFormat>Widescreen</PresentationFormat>
  <Paragraphs>62</Paragraphs>
  <Slides>32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Chewy</vt:lpstr>
      <vt:lpstr>Comfortaa</vt:lpstr>
      <vt:lpstr>Delius Unicase</vt:lpstr>
      <vt:lpstr>等线</vt:lpstr>
      <vt:lpstr>等线 Light</vt:lpstr>
      <vt:lpstr>ITC Avant Garde Std Bk</vt:lpstr>
      <vt:lpstr>字魂107号-萌趣欢乐体</vt:lpstr>
      <vt:lpstr>Arial</vt:lpstr>
      <vt:lpstr>Calibri</vt:lpstr>
      <vt:lpstr>Georgia</vt:lpstr>
      <vt:lpstr>1_Office Theme</vt:lpstr>
      <vt:lpstr>1_Simple Light</vt:lpstr>
      <vt:lpstr>Office 主题​​</vt:lpstr>
      <vt:lpstr>Response to Intervention: The Alphabet by Slidesgo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2022-08-12T05:48:45Z</dcterms:created>
  <dcterms:modified xsi:type="dcterms:W3CDTF">2022-08-12T07:17:15Z</dcterms:modified>
</cp:coreProperties>
</file>