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ppt/tags/tag18.xml" ContentType="application/vnd.openxmlformats-officedocument.presentationml.tags+xml"/>
  <Override PartName="/ppt/notesSlides/notesSlide5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</p:sldMasterIdLst>
  <p:notesMasterIdLst>
    <p:notesMasterId r:id="rId22"/>
  </p:notesMasterIdLst>
  <p:sldIdLst>
    <p:sldId id="417" r:id="rId4"/>
    <p:sldId id="260" r:id="rId5"/>
    <p:sldId id="263" r:id="rId6"/>
    <p:sldId id="414" r:id="rId7"/>
    <p:sldId id="302" r:id="rId8"/>
    <p:sldId id="295" r:id="rId9"/>
    <p:sldId id="288" r:id="rId10"/>
    <p:sldId id="406" r:id="rId11"/>
    <p:sldId id="289" r:id="rId12"/>
    <p:sldId id="303" r:id="rId13"/>
    <p:sldId id="298" r:id="rId14"/>
    <p:sldId id="415" r:id="rId15"/>
    <p:sldId id="410" r:id="rId16"/>
    <p:sldId id="290" r:id="rId17"/>
    <p:sldId id="404" r:id="rId18"/>
    <p:sldId id="291" r:id="rId19"/>
    <p:sldId id="411" r:id="rId20"/>
    <p:sldId id="26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609" autoAdjust="0"/>
  </p:normalViewPr>
  <p:slideViewPr>
    <p:cSldViewPr snapToGrid="0">
      <p:cViewPr varScale="1">
        <p:scale>
          <a:sx n="64" d="100"/>
          <a:sy n="64" d="100"/>
        </p:scale>
        <p:origin x="1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9628E9-A822-4844-B660-FE9971AF63E3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73B5E-8DE1-4E2B-8C14-A4D6E2F35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72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57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916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942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495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7895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230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4191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7655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80288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84007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33333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28151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96738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74226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903003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1288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73342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97497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682884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4723217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31955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08064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5238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287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741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7837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1128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2786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E745574-B69C-4AAB-ADCE-47D96257003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8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xmlns="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xmlns="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xmlns="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xmlns="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xmlns="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xmlns="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xmlns="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6BB080C-052D-41B8-B464-8D56F0E05B1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1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0BF5EC8F-8082-4C8C-BCBB-5B73D8B1ABB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481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istrator\Desktop\CHI&#7870;C%20B&#7908;NG%20&#272;&#211;I%20-%20Ti&#234;n%20Cookie%20ft.%20Thanh%20Ng&#226;n%20(Official%20Lyric%20Video).mp4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22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15.xml"/><Relationship Id="rId7" Type="http://schemas.openxmlformats.org/officeDocument/2006/relationships/image" Target="../media/image8.jpe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42.png"/><Relationship Id="rId5" Type="http://schemas.openxmlformats.org/officeDocument/2006/relationships/image" Target="../media/image46.sv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7.xml"/><Relationship Id="rId7" Type="http://schemas.openxmlformats.org/officeDocument/2006/relationships/image" Target="../media/image22.sv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BỤNG ĐÓI - Tiên Cookie ft. Thanh Ngân (Official Lyric Video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5" y="0"/>
            <a:ext cx="11466512" cy="6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4302" y="899332"/>
            <a:ext cx="966865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A</a:t>
            </a:r>
          </a:p>
          <a:p>
            <a:pPr algn="ctr"/>
            <a:endParaRPr lang="en-US" sz="4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LỚP 3</a:t>
            </a:r>
          </a:p>
          <a:p>
            <a:pPr algn="ctr"/>
            <a:endParaRPr lang="en-US" sz="4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TỰ NHIÊN VÀ XÃ HỘI-TUẦN 3 </a:t>
            </a:r>
          </a:p>
          <a:p>
            <a:pPr algn="ctr"/>
            <a:endParaRPr lang="en-US" sz="40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BÀI:PHÒNG TRÁNH HỎA HOẠN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4141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xmlns="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3717826" y="1900596"/>
            <a:ext cx="5162013" cy="40134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21065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63C40E-0244-471E-823F-7EB81463036A}"/>
              </a:ext>
            </a:extLst>
          </p:cNvPr>
          <p:cNvSpPr txBox="1"/>
          <p:nvPr/>
        </p:nvSpPr>
        <p:spPr>
          <a:xfrm>
            <a:off x="1323245" y="629920"/>
            <a:ext cx="10302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 số nguyên nhân khác có thể dẫn đến cháy nhà</a:t>
            </a:r>
            <a:endParaRPr kumimoji="0" lang="en-US" sz="3200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102" name="Group 8101">
            <a:extLst>
              <a:ext uri="{FF2B5EF4-FFF2-40B4-BE49-F238E27FC236}">
                <a16:creationId xmlns:a16="http://schemas.microsoft.com/office/drawing/2014/main" xmlns="" id="{9755D063-668A-4BBA-AA35-85F9157BED96}"/>
              </a:ext>
            </a:extLst>
          </p:cNvPr>
          <p:cNvGrpSpPr/>
          <p:nvPr/>
        </p:nvGrpSpPr>
        <p:grpSpPr>
          <a:xfrm>
            <a:off x="674462" y="1335180"/>
            <a:ext cx="8478948" cy="1247817"/>
            <a:chOff x="674462" y="1335180"/>
            <a:chExt cx="6531010" cy="1247817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xmlns="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xmlns="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xmlns="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xmlns="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xmlns="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Cháy nhà do hút thuốc.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03" name="Group 8102">
            <a:extLst>
              <a:ext uri="{FF2B5EF4-FFF2-40B4-BE49-F238E27FC236}">
                <a16:creationId xmlns:a16="http://schemas.microsoft.com/office/drawing/2014/main" xmlns="" id="{14416D47-E0C0-4B5E-B042-1CF953CD9E7A}"/>
              </a:ext>
            </a:extLst>
          </p:cNvPr>
          <p:cNvGrpSpPr/>
          <p:nvPr/>
        </p:nvGrpSpPr>
        <p:grpSpPr>
          <a:xfrm>
            <a:off x="674462" y="2606063"/>
            <a:ext cx="8621938" cy="1247817"/>
            <a:chOff x="674462" y="1335180"/>
            <a:chExt cx="6531010" cy="1247817"/>
          </a:xfrm>
        </p:grpSpPr>
        <p:grpSp>
          <p:nvGrpSpPr>
            <p:cNvPr id="8104" name="组合 18">
              <a:extLst>
                <a:ext uri="{FF2B5EF4-FFF2-40B4-BE49-F238E27FC236}">
                  <a16:creationId xmlns:a16="http://schemas.microsoft.com/office/drawing/2014/main" xmlns="" id="{31AB7CB2-B2F3-4D6C-AFE4-37ADD33167D9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106" name="组合 15">
                <a:extLst>
                  <a:ext uri="{FF2B5EF4-FFF2-40B4-BE49-F238E27FC236}">
                    <a16:creationId xmlns:a16="http://schemas.microsoft.com/office/drawing/2014/main" xmlns="" id="{FD18086F-D390-4FFB-B309-0FBD632653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108" name="圆角矩形 14">
                  <a:extLst>
                    <a:ext uri="{FF2B5EF4-FFF2-40B4-BE49-F238E27FC236}">
                      <a16:creationId xmlns:a16="http://schemas.microsoft.com/office/drawing/2014/main" xmlns="" id="{2875A94A-2F45-430B-B579-DF316417FE0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9" name="圆角矩形 13">
                  <a:extLst>
                    <a:ext uri="{FF2B5EF4-FFF2-40B4-BE49-F238E27FC236}">
                      <a16:creationId xmlns:a16="http://schemas.microsoft.com/office/drawing/2014/main" xmlns="" id="{E2D2F92B-CCFD-48BA-A656-AAD4DFB38E1F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07" name="文本框 17">
                <a:extLst>
                  <a:ext uri="{FF2B5EF4-FFF2-40B4-BE49-F238E27FC236}">
                    <a16:creationId xmlns:a16="http://schemas.microsoft.com/office/drawing/2014/main" xmlns="" id="{9559595A-AE3B-4952-B125-AF263D6F1A25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Cháy nhà cho đốt nến, diêm, hương.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CC818A0C-DD45-4458-9389-3E436AEED5F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25" name="Group 8124">
            <a:extLst>
              <a:ext uri="{FF2B5EF4-FFF2-40B4-BE49-F238E27FC236}">
                <a16:creationId xmlns:a16="http://schemas.microsoft.com/office/drawing/2014/main" xmlns="" id="{7E390A80-5497-4DDF-8DA8-6DFD786DF3C2}"/>
              </a:ext>
            </a:extLst>
          </p:cNvPr>
          <p:cNvGrpSpPr/>
          <p:nvPr/>
        </p:nvGrpSpPr>
        <p:grpSpPr>
          <a:xfrm>
            <a:off x="674462" y="3876946"/>
            <a:ext cx="8621938" cy="2229214"/>
            <a:chOff x="674462" y="3697449"/>
            <a:chExt cx="7538790" cy="1431817"/>
          </a:xfrm>
        </p:grpSpPr>
        <p:grpSp>
          <p:nvGrpSpPr>
            <p:cNvPr id="8111" name="组合 18">
              <a:extLst>
                <a:ext uri="{FF2B5EF4-FFF2-40B4-BE49-F238E27FC236}">
                  <a16:creationId xmlns:a16="http://schemas.microsoft.com/office/drawing/2014/main" xmlns="" id="{E3DABB13-C222-4940-BC14-E8D2589696BE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1178094"/>
              <a:chOff x="1317" y="3053"/>
              <a:chExt cx="16631" cy="5499"/>
            </a:xfrm>
          </p:grpSpPr>
          <p:grpSp>
            <p:nvGrpSpPr>
              <p:cNvPr id="8113" name="组合 15">
                <a:extLst>
                  <a:ext uri="{FF2B5EF4-FFF2-40B4-BE49-F238E27FC236}">
                    <a16:creationId xmlns:a16="http://schemas.microsoft.com/office/drawing/2014/main" xmlns="" id="{C21ABA58-F8A2-484E-90A2-095F9DB17DE9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8115" name="圆角矩形 14">
                  <a:extLst>
                    <a:ext uri="{FF2B5EF4-FFF2-40B4-BE49-F238E27FC236}">
                      <a16:creationId xmlns:a16="http://schemas.microsoft.com/office/drawing/2014/main" xmlns="" id="{133C166B-1D95-4B32-84C0-2956F5C7D6A2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16" name="圆角矩形 13">
                  <a:extLst>
                    <a:ext uri="{FF2B5EF4-FFF2-40B4-BE49-F238E27FC236}">
                      <a16:creationId xmlns:a16="http://schemas.microsoft.com/office/drawing/2014/main" xmlns="" id="{F217F5E8-B492-46F2-A873-8511EFE617CB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14" name="文本框 17">
                <a:extLst>
                  <a:ext uri="{FF2B5EF4-FFF2-40B4-BE49-F238E27FC236}">
                    <a16:creationId xmlns:a16="http://schemas.microsoft.com/office/drawing/2014/main" xmlns="" id="{E71E4008-3B80-4444-97EB-94C9DFE86CE5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Cháy nhà do các hóa chất như xăng, dầu, gas,…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1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7134F38E-9487-4118-8A31-0D9471FF67F5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262527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63C40E-0244-471E-823F-7EB81463036A}"/>
              </a:ext>
            </a:extLst>
          </p:cNvPr>
          <p:cNvSpPr txBox="1"/>
          <p:nvPr/>
        </p:nvSpPr>
        <p:spPr>
          <a:xfrm>
            <a:off x="1323245" y="629920"/>
            <a:ext cx="10302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thiệt hại có thể xảy ra do cháy nhà: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102" name="Group 8101">
            <a:extLst>
              <a:ext uri="{FF2B5EF4-FFF2-40B4-BE49-F238E27FC236}">
                <a16:creationId xmlns:a16="http://schemas.microsoft.com/office/drawing/2014/main" xmlns="" id="{9755D063-668A-4BBA-AA35-85F9157BED96}"/>
              </a:ext>
            </a:extLst>
          </p:cNvPr>
          <p:cNvGrpSpPr/>
          <p:nvPr/>
        </p:nvGrpSpPr>
        <p:grpSpPr>
          <a:xfrm>
            <a:off x="674462" y="1335180"/>
            <a:ext cx="8478948" cy="1247817"/>
            <a:chOff x="674462" y="1335180"/>
            <a:chExt cx="6531010" cy="1247817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xmlns="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xmlns="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xmlns="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xmlns="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xmlns="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 cửa bị cháy hết.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03" name="Group 8102">
            <a:extLst>
              <a:ext uri="{FF2B5EF4-FFF2-40B4-BE49-F238E27FC236}">
                <a16:creationId xmlns:a16="http://schemas.microsoft.com/office/drawing/2014/main" xmlns="" id="{14416D47-E0C0-4B5E-B042-1CF953CD9E7A}"/>
              </a:ext>
            </a:extLst>
          </p:cNvPr>
          <p:cNvGrpSpPr/>
          <p:nvPr/>
        </p:nvGrpSpPr>
        <p:grpSpPr>
          <a:xfrm>
            <a:off x="674462" y="2606063"/>
            <a:ext cx="8621938" cy="1247817"/>
            <a:chOff x="674462" y="1335180"/>
            <a:chExt cx="6531010" cy="1247817"/>
          </a:xfrm>
        </p:grpSpPr>
        <p:grpSp>
          <p:nvGrpSpPr>
            <p:cNvPr id="8104" name="组合 18">
              <a:extLst>
                <a:ext uri="{FF2B5EF4-FFF2-40B4-BE49-F238E27FC236}">
                  <a16:creationId xmlns:a16="http://schemas.microsoft.com/office/drawing/2014/main" xmlns="" id="{31AB7CB2-B2F3-4D6C-AFE4-37ADD33167D9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106" name="组合 15">
                <a:extLst>
                  <a:ext uri="{FF2B5EF4-FFF2-40B4-BE49-F238E27FC236}">
                    <a16:creationId xmlns:a16="http://schemas.microsoft.com/office/drawing/2014/main" xmlns="" id="{FD18086F-D390-4FFB-B309-0FBD632653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108" name="圆角矩形 14">
                  <a:extLst>
                    <a:ext uri="{FF2B5EF4-FFF2-40B4-BE49-F238E27FC236}">
                      <a16:creationId xmlns:a16="http://schemas.microsoft.com/office/drawing/2014/main" xmlns="" id="{2875A94A-2F45-430B-B579-DF316417FE0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9" name="圆角矩形 13">
                  <a:extLst>
                    <a:ext uri="{FF2B5EF4-FFF2-40B4-BE49-F238E27FC236}">
                      <a16:creationId xmlns:a16="http://schemas.microsoft.com/office/drawing/2014/main" xmlns="" id="{E2D2F92B-CCFD-48BA-A656-AAD4DFB38E1F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07" name="文本框 17">
                <a:extLst>
                  <a:ext uri="{FF2B5EF4-FFF2-40B4-BE49-F238E27FC236}">
                    <a16:creationId xmlns:a16="http://schemas.microsoft.com/office/drawing/2014/main" xmlns="" id="{9559595A-AE3B-4952-B125-AF263D6F1A25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Tổn thất về tài sản.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CC818A0C-DD45-4458-9389-3E436AEED5FC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8F7407B-0215-4D20-822A-A4974CB8A59B}"/>
              </a:ext>
            </a:extLst>
          </p:cNvPr>
          <p:cNvGrpSpPr/>
          <p:nvPr/>
        </p:nvGrpSpPr>
        <p:grpSpPr>
          <a:xfrm>
            <a:off x="715102" y="3733507"/>
            <a:ext cx="8621938" cy="1247817"/>
            <a:chOff x="674462" y="1335180"/>
            <a:chExt cx="6531010" cy="1247817"/>
          </a:xfrm>
        </p:grpSpPr>
        <p:grpSp>
          <p:nvGrpSpPr>
            <p:cNvPr id="27" name="组合 18">
              <a:extLst>
                <a:ext uri="{FF2B5EF4-FFF2-40B4-BE49-F238E27FC236}">
                  <a16:creationId xmlns:a16="http://schemas.microsoft.com/office/drawing/2014/main" xmlns="" id="{1CD640EB-CBBE-4370-A97E-A79A4CAD49A5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29" name="组合 15">
                <a:extLst>
                  <a:ext uri="{FF2B5EF4-FFF2-40B4-BE49-F238E27FC236}">
                    <a16:creationId xmlns:a16="http://schemas.microsoft.com/office/drawing/2014/main" xmlns="" id="{705B6865-35DB-4DEC-AE34-A4A3E2331B68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31" name="圆角矩形 14">
                  <a:extLst>
                    <a:ext uri="{FF2B5EF4-FFF2-40B4-BE49-F238E27FC236}">
                      <a16:creationId xmlns:a16="http://schemas.microsoft.com/office/drawing/2014/main" xmlns="" id="{CD6B3401-B924-459C-B0E6-23291FCE1D8F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圆角矩形 13">
                  <a:extLst>
                    <a:ext uri="{FF2B5EF4-FFF2-40B4-BE49-F238E27FC236}">
                      <a16:creationId xmlns:a16="http://schemas.microsoft.com/office/drawing/2014/main" xmlns="" id="{AF1FDADD-7590-4DB9-BD47-7F264B13382E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0" name="文本框 17">
                <a:extLst>
                  <a:ext uri="{FF2B5EF4-FFF2-40B4-BE49-F238E27FC236}">
                    <a16:creationId xmlns:a16="http://schemas.microsoft.com/office/drawing/2014/main" xmlns="" id="{912F67B5-7952-4BF7-84E0-A08C1F0D8F24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Thiệt hại về tính mạng.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10D3D431-3DCF-4D90-BEC7-187A6A7C700E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9765E7C2-D89E-4A93-AF10-A0A34C0BEB47}"/>
              </a:ext>
            </a:extLst>
          </p:cNvPr>
          <p:cNvGrpSpPr/>
          <p:nvPr/>
        </p:nvGrpSpPr>
        <p:grpSpPr>
          <a:xfrm>
            <a:off x="765902" y="4990088"/>
            <a:ext cx="9423355" cy="1247817"/>
            <a:chOff x="674462" y="1335180"/>
            <a:chExt cx="7138073" cy="1247817"/>
          </a:xfrm>
        </p:grpSpPr>
        <p:grpSp>
          <p:nvGrpSpPr>
            <p:cNvPr id="34" name="组合 18">
              <a:extLst>
                <a:ext uri="{FF2B5EF4-FFF2-40B4-BE49-F238E27FC236}">
                  <a16:creationId xmlns:a16="http://schemas.microsoft.com/office/drawing/2014/main" xmlns="" id="{F653572E-71E4-4938-8C12-98CB4A857FBE}"/>
                </a:ext>
              </a:extLst>
            </p:cNvPr>
            <p:cNvGrpSpPr/>
            <p:nvPr/>
          </p:nvGrpSpPr>
          <p:grpSpPr>
            <a:xfrm>
              <a:off x="1241740" y="1588903"/>
              <a:ext cx="6570795" cy="849453"/>
              <a:chOff x="1317" y="3053"/>
              <a:chExt cx="18379" cy="3965"/>
            </a:xfrm>
          </p:grpSpPr>
          <p:grpSp>
            <p:nvGrpSpPr>
              <p:cNvPr id="36" name="组合 15">
                <a:extLst>
                  <a:ext uri="{FF2B5EF4-FFF2-40B4-BE49-F238E27FC236}">
                    <a16:creationId xmlns:a16="http://schemas.microsoft.com/office/drawing/2014/main" xmlns="" id="{97947676-A750-4E6B-AC84-F96E26149EE5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8379" cy="3965"/>
                <a:chOff x="1020" y="2328"/>
                <a:chExt cx="12133" cy="8169"/>
              </a:xfrm>
            </p:grpSpPr>
            <p:sp>
              <p:nvSpPr>
                <p:cNvPr id="38" name="圆角矩形 14">
                  <a:extLst>
                    <a:ext uri="{FF2B5EF4-FFF2-40B4-BE49-F238E27FC236}">
                      <a16:creationId xmlns:a16="http://schemas.microsoft.com/office/drawing/2014/main" xmlns="" id="{5F206B62-EC18-4216-B232-BE66B32A7311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1933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圆角矩形 13">
                  <a:extLst>
                    <a:ext uri="{FF2B5EF4-FFF2-40B4-BE49-F238E27FC236}">
                      <a16:creationId xmlns:a16="http://schemas.microsoft.com/office/drawing/2014/main" xmlns="" id="{AB5B26A5-FBAF-4F3A-B074-E9599ED04899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1933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7" name="文本框 17">
                <a:extLst>
                  <a:ext uri="{FF2B5EF4-FFF2-40B4-BE49-F238E27FC236}">
                    <a16:creationId xmlns:a16="http://schemas.microsoft.com/office/drawing/2014/main" xmlns="" id="{9F817C8F-532B-4674-BE51-A7C512A76B80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6565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Nguy hiểm đến những người xung quanh.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52876864-1010-4EC7-8B3E-1EEDBEADBC87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041669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808866" cy="3366505"/>
            <a:chOff x="1852946" y="-485322"/>
            <a:chExt cx="7808866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AC78F17B-22EB-4AD0-A829-33FFEE510EF8}"/>
                </a:ext>
              </a:extLst>
            </p:cNvPr>
            <p:cNvSpPr txBox="1"/>
            <p:nvPr/>
          </p:nvSpPr>
          <p:spPr>
            <a:xfrm>
              <a:off x="4604017" y="1557744"/>
              <a:ext cx="505779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Vận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dụng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958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2"/>
            <a:ext cx="11220995" cy="635725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63C40E-0244-471E-823F-7EB81463036A}"/>
              </a:ext>
            </a:extLst>
          </p:cNvPr>
          <p:cNvSpPr txBox="1"/>
          <p:nvPr/>
        </p:nvSpPr>
        <p:spPr>
          <a:xfrm>
            <a:off x="1479004" y="563826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3C4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500F30-DC27-4377-8CEC-CD17C307B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371" y="1903149"/>
            <a:ext cx="9725025" cy="4391025"/>
          </a:xfrm>
          <a:prstGeom prst="rect">
            <a:avLst/>
          </a:prstGeom>
        </p:spPr>
      </p:pic>
      <p:grpSp>
        <p:nvGrpSpPr>
          <p:cNvPr id="12" name="Google Shape;1023;p13">
            <a:extLst>
              <a:ext uri="{FF2B5EF4-FFF2-40B4-BE49-F238E27FC236}">
                <a16:creationId xmlns:a16="http://schemas.microsoft.com/office/drawing/2014/main" xmlns="" id="{4167563D-BB70-4857-9AFB-4B176DE544AB}"/>
              </a:ext>
            </a:extLst>
          </p:cNvPr>
          <p:cNvGrpSpPr/>
          <p:nvPr/>
        </p:nvGrpSpPr>
        <p:grpSpPr>
          <a:xfrm>
            <a:off x="3393563" y="4276657"/>
            <a:ext cx="4484624" cy="2528919"/>
            <a:chOff x="5876916" y="975793"/>
            <a:chExt cx="4684259" cy="2641495"/>
          </a:xfrm>
        </p:grpSpPr>
        <p:grpSp>
          <p:nvGrpSpPr>
            <p:cNvPr id="13" name="Google Shape;1024;p13">
              <a:extLst>
                <a:ext uri="{FF2B5EF4-FFF2-40B4-BE49-F238E27FC236}">
                  <a16:creationId xmlns:a16="http://schemas.microsoft.com/office/drawing/2014/main" xmlns="" id="{7C3D30D7-BA9E-4978-9096-2439F6281F82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6" name="Google Shape;1025;p13" descr="2">
                <a:extLst>
                  <a:ext uri="{FF2B5EF4-FFF2-40B4-BE49-F238E27FC236}">
                    <a16:creationId xmlns:a16="http://schemas.microsoft.com/office/drawing/2014/main" xmlns="" id="{646193DB-644D-4971-9144-611AB5F0DEE2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026;p13" descr="1">
                <a:extLst>
                  <a:ext uri="{FF2B5EF4-FFF2-40B4-BE49-F238E27FC236}">
                    <a16:creationId xmlns:a16="http://schemas.microsoft.com/office/drawing/2014/main" xmlns="" id="{21697680-1B3F-476D-9526-5F352CA11148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1027;p13" descr="3">
                <a:extLst>
                  <a:ext uri="{FF2B5EF4-FFF2-40B4-BE49-F238E27FC236}">
                    <a16:creationId xmlns:a16="http://schemas.microsoft.com/office/drawing/2014/main" xmlns="" id="{8C72C181-D866-4716-962E-6FA5A3AAA2FA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4" name="Google Shape;1028;p13">
              <a:extLst>
                <a:ext uri="{FF2B5EF4-FFF2-40B4-BE49-F238E27FC236}">
                  <a16:creationId xmlns:a16="http://schemas.microsoft.com/office/drawing/2014/main" xmlns="" id="{627964B1-3503-4232-971C-4E2961B9B039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498736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71D966D8-E20E-445C-85DC-E765ED1FC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934590"/>
              </p:ext>
            </p:extLst>
          </p:nvPr>
        </p:nvGraphicFramePr>
        <p:xfrm>
          <a:off x="838924" y="999454"/>
          <a:ext cx="10535920" cy="49847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5680">
                  <a:extLst>
                    <a:ext uri="{9D8B030D-6E8A-4147-A177-3AD203B41FA5}">
                      <a16:colId xmlns:a16="http://schemas.microsoft.com/office/drawing/2014/main" xmlns="" val="55833072"/>
                    </a:ext>
                  </a:extLst>
                </a:gridCol>
                <a:gridCol w="3423920">
                  <a:extLst>
                    <a:ext uri="{9D8B030D-6E8A-4147-A177-3AD203B41FA5}">
                      <a16:colId xmlns:a16="http://schemas.microsoft.com/office/drawing/2014/main" xmlns="" val="3388748051"/>
                    </a:ext>
                  </a:extLst>
                </a:gridCol>
                <a:gridCol w="6116320">
                  <a:extLst>
                    <a:ext uri="{9D8B030D-6E8A-4147-A177-3AD203B41FA5}">
                      <a16:colId xmlns:a16="http://schemas.microsoft.com/office/drawing/2014/main" xmlns="" val="3948400436"/>
                    </a:ext>
                  </a:extLst>
                </a:gridCol>
              </a:tblGrid>
              <a:tr h="10830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Nunito black" pitchFamily="2" charset="0"/>
                        </a:rPr>
                        <a:t>STT</a:t>
                      </a: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75" marR="2707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thứ có thể gây cháy trong nhà em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75" marR="2707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số thông tin về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phòng cháy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75" marR="2707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8851123"/>
                  </a:ext>
                </a:extLst>
              </a:tr>
              <a:tr h="205907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Nunito black" pitchFamily="2" charset="0"/>
                        </a:rPr>
                        <a:t>1</a:t>
                      </a: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75" marR="270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75" marR="270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</a:endParaRPr>
                    </a:p>
                  </a:txBody>
                  <a:tcPr marL="27075" marR="270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39963535"/>
                  </a:ext>
                </a:extLst>
              </a:tr>
              <a:tr h="184261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Nunito black" pitchFamily="2" charset="0"/>
                        </a:rPr>
                        <a:t>2</a:t>
                      </a:r>
                      <a:endParaRPr lang="en-US" sz="240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75" marR="270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75" marR="270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75" marR="270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746942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B251CB-9EEC-4647-A07F-17FDFCDD81D6}"/>
              </a:ext>
            </a:extLst>
          </p:cNvPr>
          <p:cNvSpPr txBox="1"/>
          <p:nvPr/>
        </p:nvSpPr>
        <p:spPr>
          <a:xfrm>
            <a:off x="1087120" y="2265680"/>
            <a:ext cx="66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Nunito black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B87D0CB-42F1-4514-8DA0-91937B5D7460}"/>
              </a:ext>
            </a:extLst>
          </p:cNvPr>
          <p:cNvSpPr txBox="1"/>
          <p:nvPr/>
        </p:nvSpPr>
        <p:spPr>
          <a:xfrm>
            <a:off x="2357120" y="2265679"/>
            <a:ext cx="275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2E4E9-D85F-47F5-B630-6AE2DDBFABE9}"/>
              </a:ext>
            </a:extLst>
          </p:cNvPr>
          <p:cNvSpPr txBox="1"/>
          <p:nvPr/>
        </p:nvSpPr>
        <p:spPr>
          <a:xfrm>
            <a:off x="5394960" y="2062480"/>
            <a:ext cx="59581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52B99D8-F946-4716-9D3D-C41D3EAD06BF}"/>
              </a:ext>
            </a:extLst>
          </p:cNvPr>
          <p:cNvSpPr txBox="1"/>
          <p:nvPr/>
        </p:nvSpPr>
        <p:spPr>
          <a:xfrm>
            <a:off x="1115422" y="4307840"/>
            <a:ext cx="66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Nunito black" pitchFamily="2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CC4C1E5-1E34-4149-B592-9965B7F1D007}"/>
              </a:ext>
            </a:extLst>
          </p:cNvPr>
          <p:cNvSpPr txBox="1"/>
          <p:nvPr/>
        </p:nvSpPr>
        <p:spPr>
          <a:xfrm>
            <a:off x="2194560" y="4178235"/>
            <a:ext cx="291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89FC069-C6C9-40ED-82B6-4369880D071C}"/>
              </a:ext>
            </a:extLst>
          </p:cNvPr>
          <p:cNvSpPr txBox="1"/>
          <p:nvPr/>
        </p:nvSpPr>
        <p:spPr>
          <a:xfrm>
            <a:off x="5394960" y="4307840"/>
            <a:ext cx="59581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93826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EF8CF07-18C2-444F-BC21-83E31D5D6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564" y="1479385"/>
            <a:ext cx="7966807" cy="469934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3E92656-C40E-4A6F-B001-FFDBC18E4FCB}"/>
              </a:ext>
            </a:extLst>
          </p:cNvPr>
          <p:cNvSpPr txBox="1"/>
          <p:nvPr/>
        </p:nvSpPr>
        <p:spPr>
          <a:xfrm>
            <a:off x="4435441" y="2119366"/>
            <a:ext cx="74458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4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 nhà</a:t>
            </a:r>
            <a:r>
              <a:rPr lang="en-US" sz="4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ctr">
              <a:defRPr/>
            </a:pP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ói với người lớn thông tin em đã tìm hiểu để phòng cháy nhà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61C749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xmlns="" id="{6E816148-96ED-45C9-81B5-3D3195910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771" y="5093875"/>
            <a:ext cx="3595022" cy="1836710"/>
          </a:xfrm>
          <a:prstGeom prst="rect">
            <a:avLst/>
          </a:prstGeom>
        </p:spPr>
      </p:pic>
      <p:pic>
        <p:nvPicPr>
          <p:cNvPr id="14" name="Picture 4" descr="C:\Users\HP\Desktop\38376747.jpg">
            <a:extLst>
              <a:ext uri="{FF2B5EF4-FFF2-40B4-BE49-F238E27FC236}">
                <a16:creationId xmlns:a16="http://schemas.microsoft.com/office/drawing/2014/main" xmlns="" id="{76F56EE1-EFCA-443B-BBF0-B8EE81461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8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723" y="4162320"/>
            <a:ext cx="2854793" cy="308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89361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xit" presetSubtype="2" ac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alendar&#10;&#10;Description automatically generated with low confidence">
            <a:extLst>
              <a:ext uri="{FF2B5EF4-FFF2-40B4-BE49-F238E27FC236}">
                <a16:creationId xmlns:a16="http://schemas.microsoft.com/office/drawing/2014/main" xmlns="" id="{6257088F-ED0E-4B7B-AA52-A551E07F8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"/>
            <a:ext cx="12192000" cy="685800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xmlns="" id="{0A99DA87-D58B-4CEC-9853-3A5758CC6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1435910" flipH="1">
            <a:off x="1959428" y="1292113"/>
            <a:ext cx="2630821" cy="49102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B902507-3BC3-47E9-8EF3-C3AAFE8A52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1057" y="800413"/>
            <a:ext cx="7718205" cy="45053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8325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EF8CF07-18C2-444F-BC21-83E31D5D6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7000" y="1524728"/>
            <a:ext cx="7966807" cy="469934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3E92656-C40E-4A6F-B001-FFDBC18E4FCB}"/>
              </a:ext>
            </a:extLst>
          </p:cNvPr>
          <p:cNvSpPr txBox="1"/>
          <p:nvPr/>
        </p:nvSpPr>
        <p:spPr>
          <a:xfrm>
            <a:off x="4355053" y="1662166"/>
            <a:ext cx="744582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xmlns="" id="{6E816148-96ED-45C9-81B5-3D3195910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771" y="5093875"/>
            <a:ext cx="3595022" cy="1836710"/>
          </a:xfrm>
          <a:prstGeom prst="rect">
            <a:avLst/>
          </a:prstGeom>
        </p:spPr>
      </p:pic>
      <p:pic>
        <p:nvPicPr>
          <p:cNvPr id="14" name="Picture 4" descr="C:\Users\HP\Desktop\38376747.jpg">
            <a:extLst>
              <a:ext uri="{FF2B5EF4-FFF2-40B4-BE49-F238E27FC236}">
                <a16:creationId xmlns:a16="http://schemas.microsoft.com/office/drawing/2014/main" xmlns="" id="{76F56EE1-EFCA-443B-BBF0-B8EE81461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8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723" y="4162320"/>
            <a:ext cx="2854793" cy="308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B50AA8-E112-4614-81E7-39B0A31C68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1753" y="2539329"/>
            <a:ext cx="6614733" cy="9693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DC3E3DD-B109-4BDF-B8F6-40B5C604817F}"/>
              </a:ext>
            </a:extLst>
          </p:cNvPr>
          <p:cNvSpPr txBox="1"/>
          <p:nvPr/>
        </p:nvSpPr>
        <p:spPr>
          <a:xfrm>
            <a:off x="4891753" y="3586480"/>
            <a:ext cx="6497607" cy="111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B55D624-A42F-472E-A853-37264B50F6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55053" y="3262484"/>
            <a:ext cx="7370703" cy="21276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143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xit" presetSubtype="2" ac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8048508" cy="3366505"/>
            <a:chOff x="1852946" y="-485322"/>
            <a:chExt cx="8048508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AC78F17B-22EB-4AD0-A829-33FFEE510EF8}"/>
                </a:ext>
              </a:extLst>
            </p:cNvPr>
            <p:cNvSpPr txBox="1"/>
            <p:nvPr/>
          </p:nvSpPr>
          <p:spPr>
            <a:xfrm>
              <a:off x="4364361" y="1557744"/>
              <a:ext cx="553709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Khởi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động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889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DD1325-D865-46E9-8804-EF075CED4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662" y="600710"/>
            <a:ext cx="9972675" cy="1409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F374ED4-CD13-422C-9015-B5525A506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199" y="2093332"/>
            <a:ext cx="8664575" cy="40140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91838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941911" cy="3366505"/>
            <a:chOff x="1852946" y="-485322"/>
            <a:chExt cx="7941911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AC78F17B-22EB-4AD0-A829-33FFEE510EF8}"/>
                </a:ext>
              </a:extLst>
            </p:cNvPr>
            <p:cNvSpPr txBox="1"/>
            <p:nvPr/>
          </p:nvSpPr>
          <p:spPr>
            <a:xfrm>
              <a:off x="4470963" y="1557744"/>
              <a:ext cx="532389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Khám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phá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452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63C40E-0244-471E-823F-7EB81463036A}"/>
              </a:ext>
            </a:extLst>
          </p:cNvPr>
          <p:cNvSpPr txBox="1"/>
          <p:nvPr/>
        </p:nvSpPr>
        <p:spPr>
          <a:xfrm>
            <a:off x="2580640" y="1411316"/>
            <a:ext cx="904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3C4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xmlns="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1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02810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204039" y="378822"/>
            <a:ext cx="11513343" cy="633693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63C40E-0244-471E-823F-7EB81463036A}"/>
              </a:ext>
            </a:extLst>
          </p:cNvPr>
          <p:cNvSpPr txBox="1"/>
          <p:nvPr/>
        </p:nvSpPr>
        <p:spPr>
          <a:xfrm>
            <a:off x="1046480" y="629920"/>
            <a:ext cx="96882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A5B0D1-A633-48C6-ACD2-A815E3985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840" y="1749236"/>
            <a:ext cx="6705600" cy="4924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圆角矩形 13">
            <a:extLst>
              <a:ext uri="{FF2B5EF4-FFF2-40B4-BE49-F238E27FC236}">
                <a16:creationId xmlns:a16="http://schemas.microsoft.com/office/drawing/2014/main" xmlns="" id="{26A95AB3-56B0-4AB6-BB41-E606F87FA511}"/>
              </a:ext>
            </a:extLst>
          </p:cNvPr>
          <p:cNvSpPr/>
          <p:nvPr/>
        </p:nvSpPr>
        <p:spPr>
          <a:xfrm>
            <a:off x="204039" y="2255520"/>
            <a:ext cx="2935401" cy="1173480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Bén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lửa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bếp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ga.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圆角矩形 13">
            <a:extLst>
              <a:ext uri="{FF2B5EF4-FFF2-40B4-BE49-F238E27FC236}">
                <a16:creationId xmlns:a16="http://schemas.microsoft.com/office/drawing/2014/main" xmlns="" id="{654DCBA7-F309-43AA-B029-682269F3127F}"/>
              </a:ext>
            </a:extLst>
          </p:cNvPr>
          <p:cNvSpPr/>
          <p:nvPr/>
        </p:nvSpPr>
        <p:spPr>
          <a:xfrm>
            <a:off x="9154160" y="2077502"/>
            <a:ext cx="2935401" cy="1173480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là chưa tắt.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圆角矩形 13">
            <a:extLst>
              <a:ext uri="{FF2B5EF4-FFF2-40B4-BE49-F238E27FC236}">
                <a16:creationId xmlns:a16="http://schemas.microsoft.com/office/drawing/2014/main" xmlns="" id="{57D2FF27-0617-4912-932C-D5021EE94521}"/>
              </a:ext>
            </a:extLst>
          </p:cNvPr>
          <p:cNvSpPr/>
          <p:nvPr/>
        </p:nvSpPr>
        <p:spPr>
          <a:xfrm>
            <a:off x="102439" y="4927490"/>
            <a:ext cx="2935401" cy="1173480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Chập điện từ ổ cắm.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圆角矩形 13">
            <a:extLst>
              <a:ext uri="{FF2B5EF4-FFF2-40B4-BE49-F238E27FC236}">
                <a16:creationId xmlns:a16="http://schemas.microsoft.com/office/drawing/2014/main" xmlns="" id="{22A2DF32-4A95-43B5-85F7-DFAF8915A754}"/>
              </a:ext>
            </a:extLst>
          </p:cNvPr>
          <p:cNvSpPr/>
          <p:nvPr/>
        </p:nvSpPr>
        <p:spPr>
          <a:xfrm>
            <a:off x="9298078" y="4541520"/>
            <a:ext cx="2935401" cy="1686560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con nghịch lửa trong nhà.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3944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970767" cy="3366505"/>
            <a:chOff x="1852946" y="-485322"/>
            <a:chExt cx="7970767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AC78F17B-22EB-4AD0-A829-33FFEE510EF8}"/>
                </a:ext>
              </a:extLst>
            </p:cNvPr>
            <p:cNvSpPr txBox="1"/>
            <p:nvPr/>
          </p:nvSpPr>
          <p:spPr>
            <a:xfrm>
              <a:off x="4442112" y="1557744"/>
              <a:ext cx="538160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Luyện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tập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104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3">
            <a:extLst>
              <a:ext uri="{FF2B5EF4-FFF2-40B4-BE49-F238E27FC236}">
                <a16:creationId xmlns:a16="http://schemas.microsoft.com/office/drawing/2014/main" xmlns="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6830376" y="2950280"/>
            <a:ext cx="4249794" cy="33042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9CAEC7B-771F-4322-B9F7-6C7B9BF8CE04}"/>
              </a:ext>
            </a:extLst>
          </p:cNvPr>
          <p:cNvGrpSpPr/>
          <p:nvPr/>
        </p:nvGrpSpPr>
        <p:grpSpPr>
          <a:xfrm>
            <a:off x="578349" y="679864"/>
            <a:ext cx="6201182" cy="2402307"/>
            <a:chOff x="486909" y="1848264"/>
            <a:chExt cx="6201182" cy="2402307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xmlns="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xmlns="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xmlns="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xmlns="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xmlns="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249"/>
                <a:ext cx="14856" cy="3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Kể thêm một số nguyên nhân khác dẫn đến cháy nhà khác.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486909" y="1848264"/>
              <a:ext cx="1345666" cy="134566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B4ABCAB-BFD5-4809-92DA-C192A2F18C06}"/>
              </a:ext>
            </a:extLst>
          </p:cNvPr>
          <p:cNvGrpSpPr/>
          <p:nvPr/>
        </p:nvGrpSpPr>
        <p:grpSpPr>
          <a:xfrm>
            <a:off x="364989" y="3351944"/>
            <a:ext cx="6201182" cy="1960471"/>
            <a:chOff x="486909" y="1848264"/>
            <a:chExt cx="6201182" cy="2402307"/>
          </a:xfrm>
        </p:grpSpPr>
        <p:grpSp>
          <p:nvGrpSpPr>
            <p:cNvPr id="17" name="组合 18">
              <a:extLst>
                <a:ext uri="{FF2B5EF4-FFF2-40B4-BE49-F238E27FC236}">
                  <a16:creationId xmlns:a16="http://schemas.microsoft.com/office/drawing/2014/main" xmlns="" id="{40FCC44C-333B-49A8-870C-8AB88FE759FB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19" name="组合 15">
                <a:extLst>
                  <a:ext uri="{FF2B5EF4-FFF2-40B4-BE49-F238E27FC236}">
                    <a16:creationId xmlns:a16="http://schemas.microsoft.com/office/drawing/2014/main" xmlns="" id="{DAA4CA2B-D6E6-4611-95F7-892527550AE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8"/>
              </a:xfrm>
            </p:grpSpPr>
            <p:sp>
              <p:nvSpPr>
                <p:cNvPr id="21" name="圆角矩形 14">
                  <a:extLst>
                    <a:ext uri="{FF2B5EF4-FFF2-40B4-BE49-F238E27FC236}">
                      <a16:creationId xmlns:a16="http://schemas.microsoft.com/office/drawing/2014/main" xmlns="" id="{FC29E40F-7F7E-499E-B5A6-B797BF31F42F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5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2" name="圆角矩形 13">
                  <a:extLst>
                    <a:ext uri="{FF2B5EF4-FFF2-40B4-BE49-F238E27FC236}">
                      <a16:creationId xmlns:a16="http://schemas.microsoft.com/office/drawing/2014/main" xmlns="" id="{0076BFA0-1882-4753-AD75-720FF8745B6E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文本框 17">
                <a:extLst>
                  <a:ext uri="{FF2B5EF4-FFF2-40B4-BE49-F238E27FC236}">
                    <a16:creationId xmlns:a16="http://schemas.microsoft.com/office/drawing/2014/main" xmlns="" id="{055AFA44-8865-4720-9ACD-7F368FF174C9}"/>
                  </a:ext>
                </a:extLst>
              </p:cNvPr>
              <p:cNvSpPr txBox="1"/>
              <p:nvPr/>
            </p:nvSpPr>
            <p:spPr>
              <a:xfrm>
                <a:off x="2839" y="3249"/>
                <a:ext cx="14856" cy="2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Nêu những thiệt hại có thể xảy ra do cháy nhà.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6910CF66-E4D3-4D0A-8724-90E82CA5ED5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486909" y="1848264"/>
              <a:ext cx="1345666" cy="134566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11160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353</Words>
  <Application>Microsoft Office PowerPoint</Application>
  <PresentationFormat>Widescreen</PresentationFormat>
  <Paragraphs>55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微软雅黑</vt:lpstr>
      <vt:lpstr>Arial</vt:lpstr>
      <vt:lpstr>Calibri</vt:lpstr>
      <vt:lpstr>Coiny</vt:lpstr>
      <vt:lpstr>Georgia</vt:lpstr>
      <vt:lpstr>Nunito black</vt:lpstr>
      <vt:lpstr>Palatino Linotype</vt:lpstr>
      <vt:lpstr>Times New Roman</vt:lpstr>
      <vt:lpstr>小考拉体</vt:lpstr>
      <vt:lpstr>等线</vt:lpstr>
      <vt:lpstr>Office 主题</vt:lpstr>
      <vt:lpstr>1_Office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33</cp:revision>
  <dcterms:created xsi:type="dcterms:W3CDTF">2022-08-25T23:03:41Z</dcterms:created>
  <dcterms:modified xsi:type="dcterms:W3CDTF">2022-09-26T09:58:12Z</dcterms:modified>
</cp:coreProperties>
</file>