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3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4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theme/theme5.xml" ContentType="application/vnd.openxmlformats-officedocument.theme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3" r:id="rId1"/>
    <p:sldMasterId id="2147483751" r:id="rId2"/>
    <p:sldMasterId id="2147483772" r:id="rId3"/>
    <p:sldMasterId id="2147483806" r:id="rId4"/>
    <p:sldMasterId id="2147483840" r:id="rId5"/>
    <p:sldMasterId id="2147483874" r:id="rId6"/>
  </p:sldMasterIdLst>
  <p:notesMasterIdLst>
    <p:notesMasterId r:id="rId30"/>
  </p:notesMasterIdLst>
  <p:sldIdLst>
    <p:sldId id="389" r:id="rId7"/>
    <p:sldId id="376" r:id="rId8"/>
    <p:sldId id="350" r:id="rId9"/>
    <p:sldId id="377" r:id="rId10"/>
    <p:sldId id="378" r:id="rId11"/>
    <p:sldId id="379" r:id="rId12"/>
    <p:sldId id="390" r:id="rId13"/>
    <p:sldId id="380" r:id="rId14"/>
    <p:sldId id="392" r:id="rId15"/>
    <p:sldId id="393" r:id="rId16"/>
    <p:sldId id="381" r:id="rId17"/>
    <p:sldId id="382" r:id="rId18"/>
    <p:sldId id="383" r:id="rId19"/>
    <p:sldId id="385" r:id="rId20"/>
    <p:sldId id="386" r:id="rId21"/>
    <p:sldId id="387" r:id="rId22"/>
    <p:sldId id="388" r:id="rId23"/>
    <p:sldId id="370" r:id="rId24"/>
    <p:sldId id="371" r:id="rId25"/>
    <p:sldId id="372" r:id="rId26"/>
    <p:sldId id="373" r:id="rId27"/>
    <p:sldId id="374" r:id="rId28"/>
    <p:sldId id="391" r:id="rId29"/>
  </p:sldIdLst>
  <p:sldSz cx="12192000" cy="6858000"/>
  <p:notesSz cx="6858000" cy="9144000"/>
  <p:custDataLst>
    <p:tags r:id="rId31"/>
  </p:custDataLst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CDBF1"/>
    <a:srgbClr val="FF6600"/>
    <a:srgbClr val="0000FF"/>
    <a:srgbClr val="00FF00"/>
    <a:srgbClr val="FFFF9B"/>
    <a:srgbClr val="FF0000"/>
    <a:srgbClr val="FFFFCC"/>
    <a:srgbClr val="FFC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78995" autoAdjust="0"/>
  </p:normalViewPr>
  <p:slideViewPr>
    <p:cSldViewPr>
      <p:cViewPr varScale="1">
        <p:scale>
          <a:sx n="59" d="100"/>
          <a:sy n="59" d="100"/>
        </p:scale>
        <p:origin x="288" y="54"/>
      </p:cViewPr>
      <p:guideLst>
        <p:guide orient="horz" pos="2160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34" Type="http://schemas.openxmlformats.org/officeDocument/2006/relationships/theme" Target="theme/theme1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tags" Target="tags/tag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notesMaster" Target="notesMasters/notesMaster1.xml"/><Relationship Id="rId35" Type="http://schemas.openxmlformats.org/officeDocument/2006/relationships/tableStyles" Target="tableStyles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Relationship Id="rId6" Type="http://schemas.openxmlformats.org/officeDocument/2006/relationships/image" Target="../media/image9.wmf"/><Relationship Id="rId5" Type="http://schemas.openxmlformats.org/officeDocument/2006/relationships/image" Target="../media/image8.wmf"/><Relationship Id="rId4" Type="http://schemas.openxmlformats.org/officeDocument/2006/relationships/image" Target="../media/image7.wmf"/></Relationships>
</file>

<file path=ppt/drawings/_rels/vmlDrawing2.vml.rels><?xml version="1.0" encoding="UTF-8" standalone="yes"?>
<Relationships xmlns="http://schemas.openxmlformats.org/package/2006/relationships"><Relationship Id="rId8" Type="http://schemas.openxmlformats.org/officeDocument/2006/relationships/image" Target="../media/image18.wmf"/><Relationship Id="rId13" Type="http://schemas.openxmlformats.org/officeDocument/2006/relationships/image" Target="../media/image23.wmf"/><Relationship Id="rId3" Type="http://schemas.openxmlformats.org/officeDocument/2006/relationships/image" Target="../media/image13.wmf"/><Relationship Id="rId7" Type="http://schemas.openxmlformats.org/officeDocument/2006/relationships/image" Target="../media/image17.wmf"/><Relationship Id="rId12" Type="http://schemas.openxmlformats.org/officeDocument/2006/relationships/image" Target="../media/image22.wmf"/><Relationship Id="rId2" Type="http://schemas.openxmlformats.org/officeDocument/2006/relationships/image" Target="../media/image12.wmf"/><Relationship Id="rId16" Type="http://schemas.openxmlformats.org/officeDocument/2006/relationships/image" Target="../media/image26.wmf"/><Relationship Id="rId1" Type="http://schemas.openxmlformats.org/officeDocument/2006/relationships/image" Target="../media/image11.wmf"/><Relationship Id="rId6" Type="http://schemas.openxmlformats.org/officeDocument/2006/relationships/image" Target="../media/image16.wmf"/><Relationship Id="rId11" Type="http://schemas.openxmlformats.org/officeDocument/2006/relationships/image" Target="../media/image21.wmf"/><Relationship Id="rId5" Type="http://schemas.openxmlformats.org/officeDocument/2006/relationships/image" Target="../media/image15.wmf"/><Relationship Id="rId15" Type="http://schemas.openxmlformats.org/officeDocument/2006/relationships/image" Target="../media/image25.wmf"/><Relationship Id="rId10" Type="http://schemas.openxmlformats.org/officeDocument/2006/relationships/image" Target="../media/image20.wmf"/><Relationship Id="rId4" Type="http://schemas.openxmlformats.org/officeDocument/2006/relationships/image" Target="../media/image14.wmf"/><Relationship Id="rId9" Type="http://schemas.openxmlformats.org/officeDocument/2006/relationships/image" Target="../media/image19.wmf"/><Relationship Id="rId14" Type="http://schemas.openxmlformats.org/officeDocument/2006/relationships/image" Target="../media/image24.wmf"/></Relationships>
</file>

<file path=ppt/drawings/_rels/vmlDrawing3.vml.rels><?xml version="1.0" encoding="UTF-8" standalone="yes"?>
<Relationships xmlns="http://schemas.openxmlformats.org/package/2006/relationships"><Relationship Id="rId8" Type="http://schemas.openxmlformats.org/officeDocument/2006/relationships/image" Target="../media/image34.wmf"/><Relationship Id="rId3" Type="http://schemas.openxmlformats.org/officeDocument/2006/relationships/image" Target="../media/image29.wmf"/><Relationship Id="rId7" Type="http://schemas.openxmlformats.org/officeDocument/2006/relationships/image" Target="../media/image33.wmf"/><Relationship Id="rId2" Type="http://schemas.openxmlformats.org/officeDocument/2006/relationships/image" Target="../media/image28.wmf"/><Relationship Id="rId1" Type="http://schemas.openxmlformats.org/officeDocument/2006/relationships/image" Target="../media/image27.wmf"/><Relationship Id="rId6" Type="http://schemas.openxmlformats.org/officeDocument/2006/relationships/image" Target="../media/image32.wmf"/><Relationship Id="rId5" Type="http://schemas.openxmlformats.org/officeDocument/2006/relationships/image" Target="../media/image31.wmf"/><Relationship Id="rId4" Type="http://schemas.openxmlformats.org/officeDocument/2006/relationships/image" Target="../media/image30.wmf"/></Relationships>
</file>

<file path=ppt/drawings/_rels/vmlDrawing4.vml.rels><?xml version="1.0" encoding="UTF-8" standalone="yes"?>
<Relationships xmlns="http://schemas.openxmlformats.org/package/2006/relationships"><Relationship Id="rId8" Type="http://schemas.openxmlformats.org/officeDocument/2006/relationships/image" Target="../media/image27.wmf"/><Relationship Id="rId3" Type="http://schemas.openxmlformats.org/officeDocument/2006/relationships/image" Target="../media/image37.wmf"/><Relationship Id="rId7" Type="http://schemas.openxmlformats.org/officeDocument/2006/relationships/image" Target="../media/image41.wmf"/><Relationship Id="rId2" Type="http://schemas.openxmlformats.org/officeDocument/2006/relationships/image" Target="../media/image36.wmf"/><Relationship Id="rId1" Type="http://schemas.openxmlformats.org/officeDocument/2006/relationships/image" Target="../media/image35.wmf"/><Relationship Id="rId6" Type="http://schemas.openxmlformats.org/officeDocument/2006/relationships/image" Target="../media/image40.wmf"/><Relationship Id="rId5" Type="http://schemas.openxmlformats.org/officeDocument/2006/relationships/image" Target="../media/image39.wmf"/><Relationship Id="rId4" Type="http://schemas.openxmlformats.org/officeDocument/2006/relationships/image" Target="../media/image38.wmf"/><Relationship Id="rId9" Type="http://schemas.openxmlformats.org/officeDocument/2006/relationships/image" Target="../media/image28.wmf"/></Relationships>
</file>

<file path=ppt/drawings/_rels/vmlDrawing5.vml.rels><?xml version="1.0" encoding="UTF-8" standalone="yes"?>
<Relationships xmlns="http://schemas.openxmlformats.org/package/2006/relationships"><Relationship Id="rId3" Type="http://schemas.openxmlformats.org/officeDocument/2006/relationships/image" Target="../media/image44.wmf"/><Relationship Id="rId7" Type="http://schemas.openxmlformats.org/officeDocument/2006/relationships/image" Target="../media/image30.wmf"/><Relationship Id="rId2" Type="http://schemas.openxmlformats.org/officeDocument/2006/relationships/image" Target="../media/image43.wmf"/><Relationship Id="rId1" Type="http://schemas.openxmlformats.org/officeDocument/2006/relationships/image" Target="../media/image42.wmf"/><Relationship Id="rId6" Type="http://schemas.openxmlformats.org/officeDocument/2006/relationships/image" Target="../media/image29.wmf"/><Relationship Id="rId5" Type="http://schemas.openxmlformats.org/officeDocument/2006/relationships/image" Target="../media/image46.wmf"/><Relationship Id="rId4" Type="http://schemas.openxmlformats.org/officeDocument/2006/relationships/image" Target="../media/image45.wmf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50.wmf"/><Relationship Id="rId7" Type="http://schemas.openxmlformats.org/officeDocument/2006/relationships/image" Target="../media/image32.wmf"/><Relationship Id="rId2" Type="http://schemas.openxmlformats.org/officeDocument/2006/relationships/image" Target="../media/image49.wmf"/><Relationship Id="rId1" Type="http://schemas.openxmlformats.org/officeDocument/2006/relationships/image" Target="../media/image41.wmf"/><Relationship Id="rId6" Type="http://schemas.openxmlformats.org/officeDocument/2006/relationships/image" Target="../media/image31.wmf"/><Relationship Id="rId5" Type="http://schemas.openxmlformats.org/officeDocument/2006/relationships/image" Target="../media/image28.wmf"/><Relationship Id="rId4" Type="http://schemas.openxmlformats.org/officeDocument/2006/relationships/image" Target="../media/image51.wmf"/></Relationships>
</file>

<file path=ppt/drawings/_rels/vmlDrawing7.vml.rels><?xml version="1.0" encoding="UTF-8" standalone="yes"?>
<Relationships xmlns="http://schemas.openxmlformats.org/package/2006/relationships"><Relationship Id="rId3" Type="http://schemas.openxmlformats.org/officeDocument/2006/relationships/image" Target="../media/image54.wmf"/><Relationship Id="rId2" Type="http://schemas.openxmlformats.org/officeDocument/2006/relationships/image" Target="../media/image53.wmf"/><Relationship Id="rId1" Type="http://schemas.openxmlformats.org/officeDocument/2006/relationships/image" Target="../media/image52.wmf"/><Relationship Id="rId6" Type="http://schemas.openxmlformats.org/officeDocument/2006/relationships/image" Target="../media/image33.wmf"/><Relationship Id="rId5" Type="http://schemas.openxmlformats.org/officeDocument/2006/relationships/image" Target="../media/image34.wmf"/><Relationship Id="rId4" Type="http://schemas.openxmlformats.org/officeDocument/2006/relationships/image" Target="../media/image29.wmf"/></Relationships>
</file>

<file path=ppt/drawings/_rels/vmlDrawing8.vml.rels><?xml version="1.0" encoding="UTF-8" standalone="yes"?>
<Relationships xmlns="http://schemas.openxmlformats.org/package/2006/relationships"><Relationship Id="rId8" Type="http://schemas.openxmlformats.org/officeDocument/2006/relationships/image" Target="../media/image63.wmf"/><Relationship Id="rId13" Type="http://schemas.openxmlformats.org/officeDocument/2006/relationships/image" Target="../media/image68.wmf"/><Relationship Id="rId18" Type="http://schemas.openxmlformats.org/officeDocument/2006/relationships/image" Target="../media/image73.wmf"/><Relationship Id="rId3" Type="http://schemas.openxmlformats.org/officeDocument/2006/relationships/image" Target="../media/image58.wmf"/><Relationship Id="rId21" Type="http://schemas.openxmlformats.org/officeDocument/2006/relationships/image" Target="../media/image76.wmf"/><Relationship Id="rId7" Type="http://schemas.openxmlformats.org/officeDocument/2006/relationships/image" Target="../media/image62.wmf"/><Relationship Id="rId12" Type="http://schemas.openxmlformats.org/officeDocument/2006/relationships/image" Target="../media/image67.wmf"/><Relationship Id="rId17" Type="http://schemas.openxmlformats.org/officeDocument/2006/relationships/image" Target="../media/image72.wmf"/><Relationship Id="rId2" Type="http://schemas.openxmlformats.org/officeDocument/2006/relationships/image" Target="../media/image57.wmf"/><Relationship Id="rId16" Type="http://schemas.openxmlformats.org/officeDocument/2006/relationships/image" Target="../media/image71.wmf"/><Relationship Id="rId20" Type="http://schemas.openxmlformats.org/officeDocument/2006/relationships/image" Target="../media/image75.wmf"/><Relationship Id="rId1" Type="http://schemas.openxmlformats.org/officeDocument/2006/relationships/image" Target="../media/image56.wmf"/><Relationship Id="rId6" Type="http://schemas.openxmlformats.org/officeDocument/2006/relationships/image" Target="../media/image61.wmf"/><Relationship Id="rId11" Type="http://schemas.openxmlformats.org/officeDocument/2006/relationships/image" Target="../media/image66.wmf"/><Relationship Id="rId5" Type="http://schemas.openxmlformats.org/officeDocument/2006/relationships/image" Target="../media/image60.wmf"/><Relationship Id="rId15" Type="http://schemas.openxmlformats.org/officeDocument/2006/relationships/image" Target="../media/image70.wmf"/><Relationship Id="rId10" Type="http://schemas.openxmlformats.org/officeDocument/2006/relationships/image" Target="../media/image65.wmf"/><Relationship Id="rId19" Type="http://schemas.openxmlformats.org/officeDocument/2006/relationships/image" Target="../media/image74.wmf"/><Relationship Id="rId4" Type="http://schemas.openxmlformats.org/officeDocument/2006/relationships/image" Target="../media/image59.wmf"/><Relationship Id="rId9" Type="http://schemas.openxmlformats.org/officeDocument/2006/relationships/image" Target="../media/image64.wmf"/><Relationship Id="rId14" Type="http://schemas.openxmlformats.org/officeDocument/2006/relationships/image" Target="../media/image69.wmf"/></Relationships>
</file>

<file path=ppt/drawings/_rels/vmlDrawing9.vml.rels><?xml version="1.0" encoding="UTF-8" standalone="yes"?>
<Relationships xmlns="http://schemas.openxmlformats.org/package/2006/relationships"><Relationship Id="rId3" Type="http://schemas.openxmlformats.org/officeDocument/2006/relationships/image" Target="../media/image96.wmf"/><Relationship Id="rId2" Type="http://schemas.openxmlformats.org/officeDocument/2006/relationships/image" Target="../media/image95.wmf"/><Relationship Id="rId1" Type="http://schemas.openxmlformats.org/officeDocument/2006/relationships/image" Target="../media/image94.wmf"/><Relationship Id="rId6" Type="http://schemas.openxmlformats.org/officeDocument/2006/relationships/image" Target="../media/image99.wmf"/><Relationship Id="rId5" Type="http://schemas.openxmlformats.org/officeDocument/2006/relationships/image" Target="../media/image98.wmf"/><Relationship Id="rId4" Type="http://schemas.openxmlformats.org/officeDocument/2006/relationships/image" Target="../media/image97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6077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eaLnBrk="1" hangingPunct="1"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17E3A54F-8D70-4303-BBA6-71A6663B22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5578824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Google Shape;1913;gd4d592a5c7_0_93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6096000 w 120000"/>
              <a:gd name="T3" fmla="*/ 0 h 120000"/>
              <a:gd name="T4" fmla="*/ 6096000 w 120000"/>
              <a:gd name="T5" fmla="*/ 3429000 h 120000"/>
              <a:gd name="T6" fmla="*/ 0 w 120000"/>
              <a:gd name="T7" fmla="*/ 3429000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  <p:sp>
        <p:nvSpPr>
          <p:cNvPr id="163843" name="Google Shape;1914;gd4d592a5c7_0_93:notes"/>
          <p:cNvSpPr>
            <a:spLocks noGrp="1"/>
          </p:cNvSpPr>
          <p:nvPr>
            <p:ph type="body" idx="1"/>
          </p:nvPr>
        </p:nvSpPr>
        <p:spPr>
          <a:noFill/>
        </p:spPr>
        <p:txBody>
          <a:bodyPr lIns="91425" tIns="91425" rIns="91425" bIns="91425"/>
          <a:lstStyle/>
          <a:p>
            <a:pPr>
              <a:spcBef>
                <a:spcPct val="0"/>
              </a:spcBef>
            </a:pPr>
            <a:endParaRPr lang="en-US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6403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  <a:defRPr/>
            </a:pPr>
            <a:r>
              <a:rPr lang="en-US" dirty="0" err="1" smtClean="0"/>
              <a:t>Hỏi</a:t>
            </a:r>
            <a:r>
              <a:rPr lang="en-US" dirty="0" smtClean="0"/>
              <a:t>: </a:t>
            </a:r>
            <a:r>
              <a:rPr lang="en-US" dirty="0" err="1" smtClean="0"/>
              <a:t>Đề</a:t>
            </a:r>
            <a:r>
              <a:rPr lang="en-US" dirty="0" smtClean="0"/>
              <a:t> </a:t>
            </a:r>
            <a:r>
              <a:rPr lang="en-US" dirty="0" err="1" smtClean="0"/>
              <a:t>bài</a:t>
            </a:r>
            <a:r>
              <a:rPr lang="en-US" dirty="0" smtClean="0"/>
              <a:t> </a:t>
            </a:r>
            <a:r>
              <a:rPr lang="en-US" dirty="0" err="1" smtClean="0"/>
              <a:t>có</a:t>
            </a:r>
            <a:r>
              <a:rPr lang="en-US" dirty="0" smtClean="0"/>
              <a:t> </a:t>
            </a:r>
            <a:r>
              <a:rPr lang="en-US" dirty="0" err="1" smtClean="0"/>
              <a:t>mấy</a:t>
            </a:r>
            <a:r>
              <a:rPr lang="en-US" dirty="0" smtClean="0"/>
              <a:t> </a:t>
            </a:r>
            <a:r>
              <a:rPr lang="en-US" dirty="0" err="1" smtClean="0"/>
              <a:t>yêu</a:t>
            </a:r>
            <a:r>
              <a:rPr lang="en-US" dirty="0" smtClean="0"/>
              <a:t> </a:t>
            </a:r>
            <a:r>
              <a:rPr lang="en-US" dirty="0" err="1" smtClean="0"/>
              <a:t>cầu</a:t>
            </a:r>
            <a:r>
              <a:rPr lang="en-US" dirty="0" smtClean="0"/>
              <a:t> (2 </a:t>
            </a:r>
            <a:r>
              <a:rPr lang="en-US" dirty="0" err="1" smtClean="0"/>
              <a:t>yêu</a:t>
            </a:r>
            <a:r>
              <a:rPr lang="en-US" dirty="0" smtClean="0"/>
              <a:t> </a:t>
            </a:r>
            <a:r>
              <a:rPr lang="en-US" dirty="0" err="1" smtClean="0"/>
              <a:t>cầu</a:t>
            </a:r>
            <a:r>
              <a:rPr lang="en-US" dirty="0" smtClean="0"/>
              <a:t>: </a:t>
            </a:r>
            <a:r>
              <a:rPr lang="en-US" dirty="0" err="1" smtClean="0"/>
              <a:t>Chuyển</a:t>
            </a:r>
            <a:r>
              <a:rPr lang="en-US" dirty="0" smtClean="0"/>
              <a:t> HS </a:t>
            </a:r>
            <a:r>
              <a:rPr lang="en-US" dirty="0" err="1" smtClean="0"/>
              <a:t>thành</a:t>
            </a:r>
            <a:r>
              <a:rPr lang="en-US" dirty="0" smtClean="0"/>
              <a:t> PS </a:t>
            </a:r>
            <a:r>
              <a:rPr lang="en-US" dirty="0" err="1" smtClean="0"/>
              <a:t>rồi</a:t>
            </a:r>
            <a:r>
              <a:rPr lang="en-US" dirty="0" smtClean="0"/>
              <a:t> </a:t>
            </a:r>
            <a:r>
              <a:rPr lang="en-US" dirty="0" err="1" smtClean="0"/>
              <a:t>tính</a:t>
            </a:r>
            <a:r>
              <a:rPr lang="en-US" dirty="0" smtClean="0"/>
              <a:t>)</a:t>
            </a:r>
          </a:p>
          <a:p>
            <a:pPr>
              <a:defRPr/>
            </a:pPr>
            <a:r>
              <a:rPr lang="en-US" dirty="0" smtClean="0"/>
              <a:t>- </a:t>
            </a:r>
            <a:r>
              <a:rPr lang="en-US" dirty="0" err="1" smtClean="0"/>
              <a:t>Cần</a:t>
            </a:r>
            <a:r>
              <a:rPr lang="en-US" dirty="0" smtClean="0"/>
              <a:t> </a:t>
            </a:r>
            <a:r>
              <a:rPr lang="en-US" dirty="0" err="1" smtClean="0"/>
              <a:t>lưu</a:t>
            </a:r>
            <a:r>
              <a:rPr lang="en-US" dirty="0" smtClean="0"/>
              <a:t> ý </a:t>
            </a:r>
            <a:r>
              <a:rPr lang="en-US" dirty="0" err="1" smtClean="0"/>
              <a:t>điều</a:t>
            </a:r>
            <a:r>
              <a:rPr lang="en-US" dirty="0" smtClean="0"/>
              <a:t> </a:t>
            </a:r>
            <a:r>
              <a:rPr lang="en-US" dirty="0" err="1" smtClean="0"/>
              <a:t>gì</a:t>
            </a:r>
            <a:r>
              <a:rPr lang="en-US" dirty="0" smtClean="0"/>
              <a:t> </a:t>
            </a:r>
            <a:r>
              <a:rPr lang="en-US" dirty="0" err="1" smtClean="0"/>
              <a:t>khi</a:t>
            </a:r>
            <a:r>
              <a:rPr lang="en-US" dirty="0" smtClean="0"/>
              <a:t> </a:t>
            </a:r>
            <a:r>
              <a:rPr lang="en-US" dirty="0" err="1" smtClean="0"/>
              <a:t>thực</a:t>
            </a:r>
            <a:r>
              <a:rPr lang="en-US" dirty="0" smtClean="0"/>
              <a:t> </a:t>
            </a:r>
            <a:r>
              <a:rPr lang="en-US" dirty="0" err="1" smtClean="0"/>
              <a:t>hiện</a:t>
            </a:r>
            <a:r>
              <a:rPr lang="en-US" dirty="0" smtClean="0"/>
              <a:t> </a:t>
            </a:r>
            <a:r>
              <a:rPr lang="en-US" dirty="0" err="1" smtClean="0"/>
              <a:t>phép</a:t>
            </a:r>
            <a:r>
              <a:rPr lang="en-US" dirty="0" smtClean="0"/>
              <a:t> </a:t>
            </a:r>
            <a:r>
              <a:rPr lang="en-US" dirty="0" err="1" smtClean="0"/>
              <a:t>tính</a:t>
            </a:r>
            <a:r>
              <a:rPr lang="en-US" dirty="0" smtClean="0"/>
              <a:t>? (KQ </a:t>
            </a:r>
            <a:r>
              <a:rPr lang="en-US" dirty="0" err="1" smtClean="0"/>
              <a:t>của</a:t>
            </a:r>
            <a:r>
              <a:rPr lang="en-US" dirty="0" smtClean="0"/>
              <a:t> </a:t>
            </a:r>
            <a:r>
              <a:rPr lang="en-US" dirty="0" err="1" smtClean="0"/>
              <a:t>phép</a:t>
            </a:r>
            <a:r>
              <a:rPr lang="en-US" dirty="0" smtClean="0"/>
              <a:t> </a:t>
            </a:r>
            <a:r>
              <a:rPr lang="en-US" dirty="0" err="1" smtClean="0"/>
              <a:t>tính</a:t>
            </a:r>
            <a:r>
              <a:rPr lang="en-US" dirty="0" smtClean="0"/>
              <a:t> </a:t>
            </a:r>
            <a:r>
              <a:rPr lang="en-US" dirty="0" err="1" smtClean="0"/>
              <a:t>phải</a:t>
            </a:r>
            <a:r>
              <a:rPr lang="en-US" dirty="0" smtClean="0"/>
              <a:t> </a:t>
            </a:r>
            <a:r>
              <a:rPr lang="en-US" dirty="0" err="1" smtClean="0"/>
              <a:t>là</a:t>
            </a:r>
            <a:r>
              <a:rPr lang="en-US" dirty="0" smtClean="0"/>
              <a:t> </a:t>
            </a:r>
            <a:r>
              <a:rPr lang="en-US" dirty="0" err="1" smtClean="0"/>
              <a:t>phân</a:t>
            </a:r>
            <a:r>
              <a:rPr lang="en-US" dirty="0" smtClean="0"/>
              <a:t> </a:t>
            </a:r>
            <a:r>
              <a:rPr lang="en-US" dirty="0" err="1" smtClean="0"/>
              <a:t>số</a:t>
            </a:r>
            <a:r>
              <a:rPr lang="en-US" dirty="0" smtClean="0"/>
              <a:t> </a:t>
            </a:r>
            <a:r>
              <a:rPr lang="en-US" dirty="0" err="1" smtClean="0"/>
              <a:t>tối</a:t>
            </a:r>
            <a:r>
              <a:rPr lang="en-US" dirty="0" smtClean="0"/>
              <a:t> </a:t>
            </a:r>
            <a:r>
              <a:rPr lang="en-US" dirty="0" err="1" smtClean="0"/>
              <a:t>giản</a:t>
            </a:r>
            <a:r>
              <a:rPr lang="en-US" dirty="0" smtClean="0"/>
              <a:t>)</a:t>
            </a:r>
            <a:endParaRPr lang="en-US" dirty="0"/>
          </a:p>
        </p:txBody>
      </p:sp>
      <p:sp>
        <p:nvSpPr>
          <p:cNvPr id="18432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23C53853-A23D-45C8-80F8-1049516423B1}" type="slidenum">
              <a:rPr lang="en-US" altLang="en-US" smtClean="0"/>
              <a:pPr/>
              <a:t>15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94213032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6371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smtClean="0">
                <a:latin typeface="Arial" panose="020B0604020202020204" pitchFamily="34" charset="0"/>
              </a:rPr>
              <a:t>Hỏi: Muốn thực hiện phép tính với hỗn số ta làm thế nào?</a:t>
            </a:r>
          </a:p>
          <a:p>
            <a:r>
              <a:rPr lang="en-US" smtClean="0">
                <a:latin typeface="Arial" panose="020B0604020202020204" pitchFamily="34" charset="0"/>
              </a:rPr>
              <a:t>Chốt: Thực hiện theo 2 bước</a:t>
            </a:r>
          </a:p>
        </p:txBody>
      </p:sp>
      <p:sp>
        <p:nvSpPr>
          <p:cNvPr id="18637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882884DA-112E-4586-BFDE-149884DE43CF}" type="slidenum">
              <a:rPr lang="en-US" altLang="en-US" smtClean="0"/>
              <a:pPr/>
              <a:t>16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59554269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Google Shape;4628;gd768e69cfa_0_11722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6096000 w 120000"/>
              <a:gd name="T3" fmla="*/ 0 h 120000"/>
              <a:gd name="T4" fmla="*/ 6096000 w 120000"/>
              <a:gd name="T5" fmla="*/ 3429000 h 120000"/>
              <a:gd name="T6" fmla="*/ 0 w 120000"/>
              <a:gd name="T7" fmla="*/ 3429000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  <p:sp>
        <p:nvSpPr>
          <p:cNvPr id="188419" name="Google Shape;4629;gd768e69cfa_0_11722:notes"/>
          <p:cNvSpPr>
            <a:spLocks noGrp="1"/>
          </p:cNvSpPr>
          <p:nvPr>
            <p:ph type="body" idx="1"/>
          </p:nvPr>
        </p:nvSpPr>
        <p:spPr>
          <a:noFill/>
        </p:spPr>
        <p:txBody>
          <a:bodyPr lIns="91425" tIns="91425" rIns="91425" bIns="91425"/>
          <a:lstStyle/>
          <a:p>
            <a:pPr>
              <a:spcBef>
                <a:spcPct val="0"/>
              </a:spcBef>
            </a:pPr>
            <a:endParaRPr lang="en-US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288681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0467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dirty="0" smtClean="0">
                <a:latin typeface="Arial" panose="020B0604020202020204" pitchFamily="34" charset="0"/>
              </a:rPr>
              <a:t>Click </a:t>
            </a:r>
            <a:r>
              <a:rPr lang="en-US" dirty="0" err="1" smtClean="0">
                <a:latin typeface="Arial" panose="020B0604020202020204" pitchFamily="34" charset="0"/>
              </a:rPr>
              <a:t>vào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quả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khế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để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đi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đến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câu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hỏi</a:t>
            </a:r>
            <a:endParaRPr lang="en-US" dirty="0" smtClean="0">
              <a:latin typeface="Arial" panose="020B0604020202020204" pitchFamily="34" charset="0"/>
            </a:endParaRPr>
          </a:p>
          <a:p>
            <a:r>
              <a:rPr lang="en-US" dirty="0" err="1" smtClean="0">
                <a:latin typeface="Arial" panose="020B0604020202020204" pitchFamily="34" charset="0"/>
              </a:rPr>
              <a:t>Tại</a:t>
            </a:r>
            <a:r>
              <a:rPr lang="en-US" dirty="0" smtClean="0">
                <a:latin typeface="Arial" panose="020B0604020202020204" pitchFamily="34" charset="0"/>
              </a:rPr>
              <a:t> slide </a:t>
            </a:r>
            <a:r>
              <a:rPr lang="en-US" dirty="0" err="1" smtClean="0">
                <a:latin typeface="Arial" panose="020B0604020202020204" pitchFamily="34" charset="0"/>
              </a:rPr>
              <a:t>câu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hỏi</a:t>
            </a:r>
            <a:r>
              <a:rPr lang="en-US" dirty="0" smtClean="0">
                <a:latin typeface="Arial" panose="020B0604020202020204" pitchFamily="34" charset="0"/>
              </a:rPr>
              <a:t>, click </a:t>
            </a:r>
            <a:r>
              <a:rPr lang="en-US" dirty="0" err="1" smtClean="0">
                <a:latin typeface="Arial" panose="020B0604020202020204" pitchFamily="34" charset="0"/>
              </a:rPr>
              <a:t>vào</a:t>
            </a:r>
            <a:r>
              <a:rPr lang="en-US" dirty="0" smtClean="0">
                <a:latin typeface="Arial" panose="020B0604020202020204" pitchFamily="34" charset="0"/>
              </a:rPr>
              <a:t> con </a:t>
            </a:r>
            <a:r>
              <a:rPr lang="en-US" dirty="0" err="1" smtClean="0">
                <a:latin typeface="Arial" panose="020B0604020202020204" pitchFamily="34" charset="0"/>
              </a:rPr>
              <a:t>chim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để</a:t>
            </a:r>
            <a:r>
              <a:rPr lang="en-US" dirty="0" smtClean="0">
                <a:latin typeface="Arial" panose="020B0604020202020204" pitchFamily="34" charset="0"/>
              </a:rPr>
              <a:t> quay </a:t>
            </a:r>
            <a:r>
              <a:rPr lang="en-US" dirty="0" err="1" smtClean="0">
                <a:latin typeface="Arial" panose="020B0604020202020204" pitchFamily="34" charset="0"/>
              </a:rPr>
              <a:t>về</a:t>
            </a:r>
            <a:r>
              <a:rPr lang="en-US" dirty="0" smtClean="0">
                <a:latin typeface="Arial" panose="020B0604020202020204" pitchFamily="34" charset="0"/>
              </a:rPr>
              <a:t> slide </a:t>
            </a:r>
            <a:r>
              <a:rPr lang="en-US" dirty="0" err="1" smtClean="0">
                <a:latin typeface="Arial" panose="020B0604020202020204" pitchFamily="34" charset="0"/>
              </a:rPr>
              <a:t>này</a:t>
            </a:r>
            <a:endParaRPr lang="en-US" dirty="0" smtClean="0">
              <a:latin typeface="Arial" panose="020B0604020202020204" pitchFamily="34" charset="0"/>
            </a:endParaRPr>
          </a:p>
          <a:p>
            <a:r>
              <a:rPr lang="en-US" dirty="0" err="1" smtClean="0">
                <a:latin typeface="Arial" panose="020B0604020202020204" pitchFamily="34" charset="0"/>
              </a:rPr>
              <a:t>Chơi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xong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thì</a:t>
            </a:r>
            <a:r>
              <a:rPr lang="en-US" dirty="0" smtClean="0">
                <a:latin typeface="Arial" panose="020B0604020202020204" pitchFamily="34" charset="0"/>
              </a:rPr>
              <a:t> enter </a:t>
            </a:r>
            <a:r>
              <a:rPr lang="en-US" dirty="0" err="1" smtClean="0">
                <a:latin typeface="Arial" panose="020B0604020202020204" pitchFamily="34" charset="0"/>
              </a:rPr>
              <a:t>để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xuất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hiên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người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nông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dân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hạnh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phúc</a:t>
            </a:r>
            <a:endParaRPr lang="en-US" dirty="0" smtClean="0">
              <a:latin typeface="Arial" panose="020B0604020202020204" pitchFamily="34" charset="0"/>
            </a:endParaRPr>
          </a:p>
          <a:p>
            <a:r>
              <a:rPr lang="en-US" dirty="0" smtClean="0">
                <a:latin typeface="Arial" panose="020B0604020202020204" pitchFamily="34" charset="0"/>
              </a:rPr>
              <a:t>Click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vào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chữ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Ăn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khế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trả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vàng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để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đến</a:t>
            </a:r>
            <a:r>
              <a:rPr lang="en-US" baseline="0" dirty="0" smtClean="0">
                <a:latin typeface="Arial" panose="020B0604020202020204" pitchFamily="34" charset="0"/>
              </a:rPr>
              <a:t> slide </a:t>
            </a:r>
            <a:r>
              <a:rPr lang="en-US" baseline="0" dirty="0" err="1" smtClean="0">
                <a:latin typeface="Arial" panose="020B0604020202020204" pitchFamily="34" charset="0"/>
              </a:rPr>
              <a:t>Vận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dụng</a:t>
            </a:r>
            <a:r>
              <a:rPr lang="en-US" baseline="0" dirty="0" smtClean="0">
                <a:latin typeface="Arial" panose="020B0604020202020204" pitchFamily="34" charset="0"/>
              </a:rPr>
              <a:t>, </a:t>
            </a:r>
            <a:r>
              <a:rPr lang="en-US" baseline="0" dirty="0" err="1" smtClean="0">
                <a:latin typeface="Arial" panose="020B0604020202020204" pitchFamily="34" charset="0"/>
              </a:rPr>
              <a:t>trải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nghiệm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cuối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cùng</a:t>
            </a:r>
            <a:r>
              <a:rPr lang="en-US" baseline="0" dirty="0" smtClean="0">
                <a:latin typeface="Arial" panose="020B0604020202020204" pitchFamily="34" charset="0"/>
              </a:rPr>
              <a:t>.</a:t>
            </a:r>
            <a:endParaRPr lang="en-US" dirty="0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299625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Click </a:t>
            </a:r>
            <a:r>
              <a:rPr lang="en-US" dirty="0" err="1" smtClean="0"/>
              <a:t>vào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chú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chim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để</a:t>
            </a:r>
            <a:r>
              <a:rPr lang="en-US" baseline="0" dirty="0" smtClean="0"/>
              <a:t> quay </a:t>
            </a:r>
            <a:r>
              <a:rPr lang="en-US" baseline="0" dirty="0" err="1" smtClean="0"/>
              <a:t>lại</a:t>
            </a:r>
            <a:r>
              <a:rPr lang="en-US" baseline="0" dirty="0" smtClean="0"/>
              <a:t> Slide 16 ban </a:t>
            </a:r>
            <a:r>
              <a:rPr lang="en-US" baseline="0" dirty="0" err="1" smtClean="0"/>
              <a:t>đầu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trò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chơi</a:t>
            </a:r>
            <a:r>
              <a:rPr lang="en-US" baseline="0" dirty="0" smtClean="0"/>
              <a:t>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7E3A54F-8D70-4303-BBA6-71A6663B22CC}" type="slidenum">
              <a:rPr lang="en-US" altLang="en-US" smtClean="0"/>
              <a:pPr>
                <a:defRPr/>
              </a:pPr>
              <a:t>19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821999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Click </a:t>
            </a:r>
            <a:r>
              <a:rPr lang="en-US" dirty="0" err="1" smtClean="0"/>
              <a:t>vào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chú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chim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để</a:t>
            </a:r>
            <a:r>
              <a:rPr lang="en-US" baseline="0" dirty="0" smtClean="0"/>
              <a:t> quay </a:t>
            </a:r>
            <a:r>
              <a:rPr lang="en-US" baseline="0" dirty="0" err="1" smtClean="0"/>
              <a:t>lại</a:t>
            </a:r>
            <a:r>
              <a:rPr lang="en-US" baseline="0" dirty="0" smtClean="0"/>
              <a:t> Slide 16 ban </a:t>
            </a:r>
            <a:r>
              <a:rPr lang="en-US" baseline="0" dirty="0" err="1" smtClean="0"/>
              <a:t>đầu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trò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chơi</a:t>
            </a:r>
            <a:r>
              <a:rPr lang="en-US" baseline="0" dirty="0" smtClean="0"/>
              <a:t>.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7E3A54F-8D70-4303-BBA6-71A6663B22CC}" type="slidenum">
              <a:rPr lang="en-US" altLang="en-US" smtClean="0"/>
              <a:pPr>
                <a:defRPr/>
              </a:pPr>
              <a:t>20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0656311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Click </a:t>
            </a:r>
            <a:r>
              <a:rPr lang="en-US" dirty="0" err="1" smtClean="0"/>
              <a:t>vào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chú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chim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để</a:t>
            </a:r>
            <a:r>
              <a:rPr lang="en-US" baseline="0" dirty="0" smtClean="0"/>
              <a:t> quay </a:t>
            </a:r>
            <a:r>
              <a:rPr lang="en-US" baseline="0" dirty="0" err="1" smtClean="0"/>
              <a:t>lại</a:t>
            </a:r>
            <a:r>
              <a:rPr lang="en-US" baseline="0" dirty="0" smtClean="0"/>
              <a:t> Slide 16 ban </a:t>
            </a:r>
            <a:r>
              <a:rPr lang="en-US" baseline="0" dirty="0" err="1" smtClean="0"/>
              <a:t>đầu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trò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chơi</a:t>
            </a:r>
            <a:r>
              <a:rPr lang="en-US" baseline="0" dirty="0" smtClean="0"/>
              <a:t>.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7E3A54F-8D70-4303-BBA6-71A6663B22CC}" type="slidenum">
              <a:rPr lang="en-US" altLang="en-US" smtClean="0"/>
              <a:pPr>
                <a:defRPr/>
              </a:pPr>
              <a:t>21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728279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Click </a:t>
            </a:r>
            <a:r>
              <a:rPr lang="en-US" dirty="0" err="1" smtClean="0"/>
              <a:t>vào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chú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chim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để</a:t>
            </a:r>
            <a:r>
              <a:rPr lang="en-US" baseline="0" dirty="0" smtClean="0"/>
              <a:t> quay </a:t>
            </a:r>
            <a:r>
              <a:rPr lang="en-US" baseline="0" dirty="0" err="1" smtClean="0"/>
              <a:t>lại</a:t>
            </a:r>
            <a:r>
              <a:rPr lang="en-US" baseline="0" dirty="0" smtClean="0"/>
              <a:t> Slide 16 ban </a:t>
            </a:r>
            <a:r>
              <a:rPr lang="en-US" baseline="0" dirty="0" err="1" smtClean="0"/>
              <a:t>đầu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trò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chơi</a:t>
            </a:r>
            <a:r>
              <a:rPr lang="en-US" baseline="0" dirty="0" smtClean="0"/>
              <a:t>.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7E3A54F-8D70-4303-BBA6-71A6663B22CC}" type="slidenum">
              <a:rPr lang="en-US" altLang="en-US" smtClean="0"/>
              <a:pPr>
                <a:defRPr/>
              </a:pPr>
              <a:t>22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104977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Google Shape;2621;gd768e69cfa_0_8065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6096000 w 120000"/>
              <a:gd name="T3" fmla="*/ 0 h 120000"/>
              <a:gd name="T4" fmla="*/ 6096000 w 120000"/>
              <a:gd name="T5" fmla="*/ 3429000 h 120000"/>
              <a:gd name="T6" fmla="*/ 0 w 120000"/>
              <a:gd name="T7" fmla="*/ 3429000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  <p:sp>
        <p:nvSpPr>
          <p:cNvPr id="165891" name="Google Shape;2622;gd768e69cfa_0_8065:notes"/>
          <p:cNvSpPr>
            <a:spLocks noGrp="1"/>
          </p:cNvSpPr>
          <p:nvPr>
            <p:ph type="body" idx="1"/>
          </p:nvPr>
        </p:nvSpPr>
        <p:spPr>
          <a:noFill/>
        </p:spPr>
        <p:txBody>
          <a:bodyPr lIns="91425" tIns="91425" rIns="91425" bIns="91425"/>
          <a:lstStyle/>
          <a:p>
            <a:pPr>
              <a:spcBef>
                <a:spcPct val="0"/>
              </a:spcBef>
            </a:pPr>
            <a:endParaRPr lang="en-US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533228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Google Shape;2578;gd768e69cfa_0_8014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6096000 w 120000"/>
              <a:gd name="T3" fmla="*/ 0 h 120000"/>
              <a:gd name="T4" fmla="*/ 6096000 w 120000"/>
              <a:gd name="T5" fmla="*/ 3429000 h 120000"/>
              <a:gd name="T6" fmla="*/ 0 w 120000"/>
              <a:gd name="T7" fmla="*/ 3429000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  <p:sp>
        <p:nvSpPr>
          <p:cNvPr id="167939" name="Google Shape;2579;gd768e69cfa_0_8014:notes"/>
          <p:cNvSpPr>
            <a:spLocks noGrp="1"/>
          </p:cNvSpPr>
          <p:nvPr>
            <p:ph type="body" idx="1"/>
          </p:nvPr>
        </p:nvSpPr>
        <p:spPr>
          <a:noFill/>
        </p:spPr>
        <p:txBody>
          <a:bodyPr lIns="91425" tIns="91425" rIns="91425" bIns="91425"/>
          <a:lstStyle/>
          <a:p>
            <a:pPr>
              <a:spcBef>
                <a:spcPct val="0"/>
              </a:spcBef>
            </a:pPr>
            <a:endParaRPr lang="en-US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47977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1011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marL="171450" indent="-171450">
              <a:buFontTx/>
              <a:buChar char="-"/>
            </a:pPr>
            <a:r>
              <a:rPr lang="en-US" smtClean="0">
                <a:latin typeface="Arial" panose="020B0604020202020204" pitchFamily="34" charset="0"/>
              </a:rPr>
              <a:t>Chốt: HS nêu lại cách chuyển hỗn số thành phân số.</a:t>
            </a:r>
          </a:p>
          <a:p>
            <a:pPr marL="171450" indent="-171450">
              <a:buFontTx/>
              <a:buChar char="-"/>
            </a:pPr>
            <a:endParaRPr lang="en-US" smtClean="0">
              <a:latin typeface="Arial" panose="020B0604020202020204" pitchFamily="34" charset="0"/>
            </a:endParaRPr>
          </a:p>
        </p:txBody>
      </p:sp>
      <p:sp>
        <p:nvSpPr>
          <p:cNvPr id="17101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ACE2512D-C550-44CB-8A84-D62C05D090BF}" type="slidenum">
              <a:rPr lang="en-US" altLang="en-US" smtClean="0"/>
              <a:pPr/>
              <a:t>6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2251579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4083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marL="171450" indent="-171450">
              <a:buFontTx/>
              <a:buChar char="-"/>
            </a:pPr>
            <a:r>
              <a:rPr lang="en-US" smtClean="0">
                <a:latin typeface="Arial" panose="020B0604020202020204" pitchFamily="34" charset="0"/>
              </a:rPr>
              <a:t>Giới thiệu cho HS cách so sánh phân số:</a:t>
            </a:r>
          </a:p>
          <a:p>
            <a:pPr marL="171450" indent="-171450">
              <a:buFontTx/>
              <a:buChar char="-"/>
            </a:pPr>
            <a:r>
              <a:rPr lang="en-US" smtClean="0">
                <a:latin typeface="Arial" panose="020B0604020202020204" pitchFamily="34" charset="0"/>
              </a:rPr>
              <a:t>Cách 1: điỉu về phân số rồi so sánh</a:t>
            </a:r>
          </a:p>
          <a:p>
            <a:pPr marL="171450" indent="-171450">
              <a:buFontTx/>
              <a:buChar char="-"/>
            </a:pPr>
            <a:r>
              <a:rPr lang="en-US" smtClean="0">
                <a:latin typeface="Arial" panose="020B0604020202020204" pitchFamily="34" charset="0"/>
              </a:rPr>
              <a:t>Cách 2: a) So sánh phần nguyên, phần nguyên nào lớn hơn thì hỗn số đó lớn hơn.</a:t>
            </a:r>
          </a:p>
        </p:txBody>
      </p:sp>
      <p:sp>
        <p:nvSpPr>
          <p:cNvPr id="1740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7C8EEBAE-DEDC-4B8D-8C1F-3FF46233779D}" type="slidenum">
              <a:rPr lang="en-US" altLang="en-US" smtClean="0"/>
              <a:pPr/>
              <a:t>8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51311098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6131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smtClean="0">
                <a:latin typeface="Arial" panose="020B0604020202020204" pitchFamily="34" charset="0"/>
              </a:rPr>
              <a:t>Tương tự, ở phần b, phần nguyên = nhau =&gt; so sánh phần phân số, hỗn số nào có phần phân số lớn hơn thì lớn hơn.</a:t>
            </a:r>
          </a:p>
        </p:txBody>
      </p:sp>
      <p:sp>
        <p:nvSpPr>
          <p:cNvPr id="17613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6F341650-45EE-4110-AF7F-1530B6B5D94F}" type="slidenum">
              <a:rPr lang="en-US" altLang="en-US" smtClean="0"/>
              <a:pPr/>
              <a:t>11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1513226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8179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smtClean="0">
                <a:latin typeface="Arial" panose="020B0604020202020204" pitchFamily="34" charset="0"/>
              </a:rPr>
              <a:t>Hỏi HS cách 2 để so sánh hỗn số ở phần c  (so sánh phần nguyên)</a:t>
            </a:r>
          </a:p>
        </p:txBody>
      </p:sp>
      <p:sp>
        <p:nvSpPr>
          <p:cNvPr id="1781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9D98328-7317-4E2F-9A44-7036AF990EE1}" type="slidenum">
              <a:rPr lang="en-US" altLang="en-US" smtClean="0"/>
              <a:pPr/>
              <a:t>12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12452037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0227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smtClean="0">
                <a:latin typeface="Arial" panose="020B0604020202020204" pitchFamily="34" charset="0"/>
              </a:rPr>
              <a:t>Hỏi HS cách 2 để so sánh hỗn số ở phần d  (phần nguyên bằng nhau =&gt; so sánh phần thập phân)</a:t>
            </a:r>
          </a:p>
          <a:p>
            <a:endParaRPr lang="en-US" smtClean="0">
              <a:latin typeface="Arial" panose="020B0604020202020204" pitchFamily="34" charset="0"/>
            </a:endParaRPr>
          </a:p>
        </p:txBody>
      </p:sp>
      <p:sp>
        <p:nvSpPr>
          <p:cNvPr id="18022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CAA38F10-186A-440E-B65D-3C5DB9804957}" type="slidenum">
              <a:rPr lang="en-US" altLang="en-US" smtClean="0"/>
              <a:pPr/>
              <a:t>13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64258059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2275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smtClean="0">
                <a:latin typeface="Arial" panose="020B0604020202020204" pitchFamily="34" charset="0"/>
              </a:rPr>
              <a:t>- Hỏi HS: Muốn so sánh hai hỗn số ta có những cách nào?</a:t>
            </a:r>
          </a:p>
          <a:p>
            <a:r>
              <a:rPr lang="en-US" smtClean="0">
                <a:latin typeface="Arial" panose="020B0604020202020204" pitchFamily="34" charset="0"/>
              </a:rPr>
              <a:t>- HS trả lời. GV chốt bằng sơ đồ tư duy</a:t>
            </a:r>
          </a:p>
        </p:txBody>
      </p:sp>
      <p:sp>
        <p:nvSpPr>
          <p:cNvPr id="18227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1F54CA8F-914C-4173-B6A5-B6C7939149FB}" type="slidenum">
              <a:rPr lang="en-US" altLang="en-US" smtClean="0"/>
              <a:pPr/>
              <a:t>14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1790130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hyperlink" Target="https://slidesgo.com/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Relationship Id="rId5" Type="http://schemas.openxmlformats.org/officeDocument/2006/relationships/hyperlink" Target="https://www.freepik.com/" TargetMode="External"/><Relationship Id="rId4" Type="http://schemas.openxmlformats.org/officeDocument/2006/relationships/hyperlink" Target="https://www.flaticon.com/" TargetMode="Externa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hyperlink" Target="https://slidesgo.com/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Relationship Id="rId5" Type="http://schemas.openxmlformats.org/officeDocument/2006/relationships/hyperlink" Target="https://www.freepik.com/" TargetMode="External"/><Relationship Id="rId4" Type="http://schemas.openxmlformats.org/officeDocument/2006/relationships/hyperlink" Target="https://www.flaticon.com/" TargetMode="Externa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hyperlink" Target="https://slidesgo.com/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Relationship Id="rId5" Type="http://schemas.openxmlformats.org/officeDocument/2006/relationships/hyperlink" Target="https://www.freepik.com/" TargetMode="External"/><Relationship Id="rId4" Type="http://schemas.openxmlformats.org/officeDocument/2006/relationships/hyperlink" Target="https://www.flaticon.com/" TargetMode="Externa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hyperlink" Target="https://slidesgo.com/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Relationship Id="rId5" Type="http://schemas.openxmlformats.org/officeDocument/2006/relationships/hyperlink" Target="https://www.freepik.com/" TargetMode="External"/><Relationship Id="rId4" Type="http://schemas.openxmlformats.org/officeDocument/2006/relationships/hyperlink" Target="https://www.flaticon.com/" TargetMode="Externa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459BD36-F03A-4CEC-8E3D-573CC552FCD5}" type="datetimeFigureOut">
              <a:rPr lang="en-US"/>
              <a:pPr>
                <a:defRPr/>
              </a:pPr>
              <a:t>19/9/2022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7327B8F-1008-4AAA-93F6-F6DC53CEB7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519003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84837BB6-3286-4011-BBAC-E02A86346658}" type="datetimeFigureOut">
              <a:rPr lang="en-US"/>
              <a:pPr>
                <a:defRPr/>
              </a:pPr>
              <a:t>19/9/2022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2E60814-41C0-4753-8ED7-42356FCDFF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5501903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709;p17"/>
          <p:cNvGrpSpPr>
            <a:grpSpLocks/>
          </p:cNvGrpSpPr>
          <p:nvPr/>
        </p:nvGrpSpPr>
        <p:grpSpPr bwMode="auto">
          <a:xfrm>
            <a:off x="266700" y="3273425"/>
            <a:ext cx="2717800" cy="2147888"/>
            <a:chOff x="855987" y="2204128"/>
            <a:chExt cx="1217483" cy="962421"/>
          </a:xfrm>
        </p:grpSpPr>
        <p:grpSp>
          <p:nvGrpSpPr>
            <p:cNvPr id="6" name="Google Shape;710;p1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711;p17"/>
              <p:cNvSpPr/>
              <p:nvPr/>
            </p:nvSpPr>
            <p:spPr>
              <a:xfrm>
                <a:off x="1253570" y="2157575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712;p17"/>
              <p:cNvSpPr/>
              <p:nvPr/>
            </p:nvSpPr>
            <p:spPr>
              <a:xfrm>
                <a:off x="1441005" y="2324994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713;p17"/>
              <p:cNvSpPr/>
              <p:nvPr/>
            </p:nvSpPr>
            <p:spPr>
              <a:xfrm>
                <a:off x="997662" y="233467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714;p17"/>
              <p:cNvSpPr/>
              <p:nvPr/>
            </p:nvSpPr>
            <p:spPr>
              <a:xfrm>
                <a:off x="958238" y="255190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715;p17"/>
              <p:cNvSpPr/>
              <p:nvPr/>
            </p:nvSpPr>
            <p:spPr>
              <a:xfrm>
                <a:off x="1165039" y="2601028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716;p17"/>
              <p:cNvSpPr/>
              <p:nvPr/>
            </p:nvSpPr>
            <p:spPr>
              <a:xfrm>
                <a:off x="1450688" y="2561595"/>
                <a:ext cx="62247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717;p17"/>
            <p:cNvSpPr/>
            <p:nvPr/>
          </p:nvSpPr>
          <p:spPr>
            <a:xfrm>
              <a:off x="927102" y="2206973"/>
              <a:ext cx="1146368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718;p17"/>
          <p:cNvGrpSpPr>
            <a:grpSpLocks/>
          </p:cNvGrpSpPr>
          <p:nvPr/>
        </p:nvGrpSpPr>
        <p:grpSpPr bwMode="auto">
          <a:xfrm>
            <a:off x="10539413" y="2135188"/>
            <a:ext cx="3368675" cy="2147887"/>
            <a:chOff x="7239867" y="1514545"/>
            <a:chExt cx="2525833" cy="1610805"/>
          </a:xfrm>
        </p:grpSpPr>
        <p:grpSp>
          <p:nvGrpSpPr>
            <p:cNvPr id="15" name="Google Shape;719;p1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720;p1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721;p17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722;p17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723;p1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724;p17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725;p1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726;p17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727;p17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728;p17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729;p17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730;p17"/>
          <p:cNvGrpSpPr>
            <a:grpSpLocks/>
          </p:cNvGrpSpPr>
          <p:nvPr/>
        </p:nvGrpSpPr>
        <p:grpSpPr bwMode="auto">
          <a:xfrm rot="20327442" flipH="1">
            <a:off x="10079038" y="4349750"/>
            <a:ext cx="1887537" cy="3179763"/>
            <a:chOff x="-653265" y="1899986"/>
            <a:chExt cx="171302" cy="288619"/>
          </a:xfrm>
        </p:grpSpPr>
        <p:sp>
          <p:nvSpPr>
            <p:cNvPr id="27" name="Google Shape;731;p17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32;p17"/>
            <p:cNvSpPr/>
            <p:nvPr/>
          </p:nvSpPr>
          <p:spPr>
            <a:xfrm>
              <a:off x="-564335" y="1911899"/>
              <a:ext cx="42789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33;p17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34;p17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35;p17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736;p17"/>
          <p:cNvGrpSpPr>
            <a:grpSpLocks/>
          </p:cNvGrpSpPr>
          <p:nvPr/>
        </p:nvGrpSpPr>
        <p:grpSpPr bwMode="auto">
          <a:xfrm>
            <a:off x="1692275" y="393700"/>
            <a:ext cx="2481263" cy="1081088"/>
            <a:chOff x="3965010" y="571479"/>
            <a:chExt cx="1651683" cy="719972"/>
          </a:xfrm>
        </p:grpSpPr>
        <p:grpSp>
          <p:nvGrpSpPr>
            <p:cNvPr id="33" name="Google Shape;737;p17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5" name="Google Shape;738;p17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7" name="Google Shape;739;p17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740;p17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741;p17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742;p17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" name="Google Shape;743;p17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744;p17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" name="Google Shape;745;p17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746;p17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747;p17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48;p17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49;p17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50;p17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51;p17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17"/>
          <p:cNvSpPr txBox="1">
            <a:spLocks noGrp="1"/>
          </p:cNvSpPr>
          <p:nvPr>
            <p:ph type="ctrTitle"/>
          </p:nvPr>
        </p:nvSpPr>
        <p:spPr>
          <a:xfrm>
            <a:off x="7223684" y="10010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7" name="Google Shape;707;p17"/>
          <p:cNvSpPr txBox="1">
            <a:spLocks noGrp="1"/>
          </p:cNvSpPr>
          <p:nvPr>
            <p:ph type="subTitle" idx="1"/>
          </p:nvPr>
        </p:nvSpPr>
        <p:spPr>
          <a:xfrm>
            <a:off x="7223700" y="1913900"/>
            <a:ext cx="3498800" cy="71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8" name="Google Shape;708;p17"/>
          <p:cNvSpPr txBox="1">
            <a:spLocks noGrp="1"/>
          </p:cNvSpPr>
          <p:nvPr>
            <p:ph type="title" idx="2"/>
          </p:nvPr>
        </p:nvSpPr>
        <p:spPr>
          <a:xfrm>
            <a:off x="4649251" y="7781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94158439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1">
  <p:cSld name="Title only 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754;p18"/>
          <p:cNvGrpSpPr>
            <a:grpSpLocks/>
          </p:cNvGrpSpPr>
          <p:nvPr/>
        </p:nvGrpSpPr>
        <p:grpSpPr bwMode="auto">
          <a:xfrm rot="19535934" flipH="1">
            <a:off x="-512763" y="5321300"/>
            <a:ext cx="1503363" cy="1346200"/>
            <a:chOff x="6787377" y="436188"/>
            <a:chExt cx="235647" cy="211226"/>
          </a:xfrm>
        </p:grpSpPr>
        <p:sp>
          <p:nvSpPr>
            <p:cNvPr id="4" name="Google Shape;755;p18"/>
            <p:cNvSpPr/>
            <p:nvPr/>
          </p:nvSpPr>
          <p:spPr>
            <a:xfrm>
              <a:off x="6856501" y="522499"/>
              <a:ext cx="166471" cy="10959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56;p18"/>
            <p:cNvSpPr/>
            <p:nvPr/>
          </p:nvSpPr>
          <p:spPr>
            <a:xfrm>
              <a:off x="6789582" y="437661"/>
              <a:ext cx="109736" cy="117071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57;p18"/>
            <p:cNvSpPr/>
            <p:nvPr/>
          </p:nvSpPr>
          <p:spPr>
            <a:xfrm>
              <a:off x="6787101" y="435886"/>
              <a:ext cx="109736" cy="12130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58;p18"/>
            <p:cNvSpPr/>
            <p:nvPr/>
          </p:nvSpPr>
          <p:spPr>
            <a:xfrm>
              <a:off x="6824308" y="479400"/>
              <a:ext cx="34090" cy="3512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59;p18"/>
            <p:cNvSpPr/>
            <p:nvPr/>
          </p:nvSpPr>
          <p:spPr>
            <a:xfrm>
              <a:off x="6851516" y="561910"/>
              <a:ext cx="46035" cy="34125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60;p18"/>
            <p:cNvSpPr/>
            <p:nvPr/>
          </p:nvSpPr>
          <p:spPr>
            <a:xfrm>
              <a:off x="6870693" y="559894"/>
              <a:ext cx="25381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61;p18"/>
            <p:cNvSpPr/>
            <p:nvPr/>
          </p:nvSpPr>
          <p:spPr>
            <a:xfrm>
              <a:off x="6924250" y="612525"/>
              <a:ext cx="46283" cy="34374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62;p18"/>
            <p:cNvSpPr/>
            <p:nvPr/>
          </p:nvSpPr>
          <p:spPr>
            <a:xfrm>
              <a:off x="6943356" y="610530"/>
              <a:ext cx="25630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63;p18"/>
            <p:cNvSpPr/>
            <p:nvPr/>
          </p:nvSpPr>
          <p:spPr>
            <a:xfrm>
              <a:off x="6898186" y="510189"/>
              <a:ext cx="46781" cy="3835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64;p18"/>
            <p:cNvSpPr/>
            <p:nvPr/>
          </p:nvSpPr>
          <p:spPr>
            <a:xfrm>
              <a:off x="6922719" y="524804"/>
              <a:ext cx="13188" cy="26901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65;p18"/>
            <p:cNvSpPr/>
            <p:nvPr/>
          </p:nvSpPr>
          <p:spPr>
            <a:xfrm>
              <a:off x="6942901" y="560668"/>
              <a:ext cx="41307" cy="3985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66;p18"/>
            <p:cNvSpPr/>
            <p:nvPr/>
          </p:nvSpPr>
          <p:spPr>
            <a:xfrm>
              <a:off x="6952884" y="575878"/>
              <a:ext cx="12442" cy="26403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767;p18"/>
          <p:cNvGrpSpPr>
            <a:grpSpLocks/>
          </p:cNvGrpSpPr>
          <p:nvPr/>
        </p:nvGrpSpPr>
        <p:grpSpPr bwMode="auto">
          <a:xfrm rot="8099880">
            <a:off x="21431" y="70644"/>
            <a:ext cx="874713" cy="771525"/>
            <a:chOff x="4508023" y="3764622"/>
            <a:chExt cx="161487" cy="142362"/>
          </a:xfrm>
        </p:grpSpPr>
        <p:sp>
          <p:nvSpPr>
            <p:cNvPr id="17" name="Google Shape;768;p18"/>
            <p:cNvSpPr/>
            <p:nvPr/>
          </p:nvSpPr>
          <p:spPr>
            <a:xfrm>
              <a:off x="4558516" y="3765210"/>
              <a:ext cx="65064" cy="54191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69;p18"/>
            <p:cNvSpPr/>
            <p:nvPr/>
          </p:nvSpPr>
          <p:spPr>
            <a:xfrm>
              <a:off x="4607687" y="3825643"/>
              <a:ext cx="61840" cy="35444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70;p18"/>
            <p:cNvSpPr/>
            <p:nvPr/>
          </p:nvSpPr>
          <p:spPr>
            <a:xfrm>
              <a:off x="4552763" y="3869900"/>
              <a:ext cx="66822" cy="28121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71;p18"/>
            <p:cNvSpPr/>
            <p:nvPr/>
          </p:nvSpPr>
          <p:spPr>
            <a:xfrm>
              <a:off x="4549439" y="3798804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72;p18"/>
            <p:cNvSpPr/>
            <p:nvPr/>
          </p:nvSpPr>
          <p:spPr>
            <a:xfrm>
              <a:off x="4525862" y="3790663"/>
              <a:ext cx="92027" cy="116585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73;p18"/>
            <p:cNvSpPr/>
            <p:nvPr/>
          </p:nvSpPr>
          <p:spPr>
            <a:xfrm>
              <a:off x="4596645" y="3843548"/>
              <a:ext cx="44548" cy="12889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74;p18"/>
            <p:cNvSpPr/>
            <p:nvPr/>
          </p:nvSpPr>
          <p:spPr>
            <a:xfrm>
              <a:off x="4569581" y="3818647"/>
              <a:ext cx="11430" cy="42181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75;p18"/>
            <p:cNvSpPr/>
            <p:nvPr/>
          </p:nvSpPr>
          <p:spPr>
            <a:xfrm>
              <a:off x="4508405" y="3819516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76;p18"/>
            <p:cNvSpPr/>
            <p:nvPr/>
          </p:nvSpPr>
          <p:spPr>
            <a:xfrm>
              <a:off x="4527925" y="3839687"/>
              <a:ext cx="11430" cy="42767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77;p18"/>
            <p:cNvSpPr/>
            <p:nvPr/>
          </p:nvSpPr>
          <p:spPr>
            <a:xfrm>
              <a:off x="4558049" y="3864355"/>
              <a:ext cx="37807" cy="22848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778;p18"/>
          <p:cNvGrpSpPr>
            <a:grpSpLocks/>
          </p:cNvGrpSpPr>
          <p:nvPr/>
        </p:nvGrpSpPr>
        <p:grpSpPr bwMode="auto">
          <a:xfrm>
            <a:off x="9483725" y="-241300"/>
            <a:ext cx="2828925" cy="1885950"/>
            <a:chOff x="6655952" y="-180577"/>
            <a:chExt cx="2121888" cy="1414590"/>
          </a:xfrm>
        </p:grpSpPr>
        <p:grpSp>
          <p:nvGrpSpPr>
            <p:cNvPr id="28" name="Google Shape;779;p18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0" name="Google Shape;780;p18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81;p18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82;p18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783;p18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784;p18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" name="Google Shape;785;p18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786;p18"/>
          <p:cNvGrpSpPr>
            <a:grpSpLocks/>
          </p:cNvGrpSpPr>
          <p:nvPr/>
        </p:nvGrpSpPr>
        <p:grpSpPr bwMode="auto">
          <a:xfrm>
            <a:off x="11285538" y="4125913"/>
            <a:ext cx="1703387" cy="1346200"/>
            <a:chOff x="855987" y="2204128"/>
            <a:chExt cx="1217483" cy="962421"/>
          </a:xfrm>
        </p:grpSpPr>
        <p:grpSp>
          <p:nvGrpSpPr>
            <p:cNvPr id="36" name="Google Shape;787;p1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8" name="Google Shape;788;p18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789;p18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790;p18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791;p18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792;p18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93;p18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794;p18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795;p18"/>
          <p:cNvGrpSpPr>
            <a:grpSpLocks/>
          </p:cNvGrpSpPr>
          <p:nvPr/>
        </p:nvGrpSpPr>
        <p:grpSpPr bwMode="auto">
          <a:xfrm rot="10800000">
            <a:off x="4768850" y="-342900"/>
            <a:ext cx="2120900" cy="925513"/>
            <a:chOff x="3965010" y="571479"/>
            <a:chExt cx="1651683" cy="719972"/>
          </a:xfrm>
        </p:grpSpPr>
        <p:grpSp>
          <p:nvGrpSpPr>
            <p:cNvPr id="45" name="Google Shape;796;p1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7" name="Google Shape;797;p1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9" name="Google Shape;798;p18"/>
                <p:cNvSpPr/>
                <p:nvPr/>
              </p:nvSpPr>
              <p:spPr>
                <a:xfrm>
                  <a:off x="1135859" y="2422026"/>
                  <a:ext cx="621750" cy="6221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799;p18"/>
                <p:cNvSpPr/>
                <p:nvPr/>
              </p:nvSpPr>
              <p:spPr>
                <a:xfrm>
                  <a:off x="1481013" y="2374675"/>
                  <a:ext cx="492908" cy="4919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800;p18"/>
                <p:cNvSpPr/>
                <p:nvPr/>
              </p:nvSpPr>
              <p:spPr>
                <a:xfrm>
                  <a:off x="899452" y="2691665"/>
                  <a:ext cx="492908" cy="3551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801;p18"/>
                <p:cNvSpPr/>
                <p:nvPr/>
              </p:nvSpPr>
              <p:spPr>
                <a:xfrm>
                  <a:off x="1659500" y="2552242"/>
                  <a:ext cx="622932" cy="49192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802;p18"/>
              <p:cNvSpPr/>
              <p:nvPr/>
            </p:nvSpPr>
            <p:spPr>
              <a:xfrm>
                <a:off x="3975708" y="906904"/>
                <a:ext cx="1362885" cy="4314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803;p18"/>
            <p:cNvSpPr/>
            <p:nvPr/>
          </p:nvSpPr>
          <p:spPr>
            <a:xfrm>
              <a:off x="4007044" y="571479"/>
              <a:ext cx="1609649" cy="660695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3" name="Google Shape;753;p18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8528305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2508852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3">
  <p:cSld name="Title only 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52;p20"/>
          <p:cNvGrpSpPr>
            <a:grpSpLocks/>
          </p:cNvGrpSpPr>
          <p:nvPr/>
        </p:nvGrpSpPr>
        <p:grpSpPr bwMode="auto">
          <a:xfrm>
            <a:off x="-546100" y="220663"/>
            <a:ext cx="1366838" cy="1082675"/>
            <a:chOff x="855987" y="2204128"/>
            <a:chExt cx="1217483" cy="962421"/>
          </a:xfrm>
        </p:grpSpPr>
        <p:grpSp>
          <p:nvGrpSpPr>
            <p:cNvPr id="4" name="Google Shape;853;p2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54;p20"/>
              <p:cNvSpPr/>
              <p:nvPr/>
            </p:nvSpPr>
            <p:spPr>
              <a:xfrm>
                <a:off x="1253917" y="2157575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55;p20"/>
              <p:cNvSpPr/>
              <p:nvPr/>
            </p:nvSpPr>
            <p:spPr>
              <a:xfrm>
                <a:off x="1440952" y="2325016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56;p20"/>
              <p:cNvSpPr/>
              <p:nvPr/>
            </p:nvSpPr>
            <p:spPr>
              <a:xfrm>
                <a:off x="998120" y="2334623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57;p20"/>
              <p:cNvSpPr/>
              <p:nvPr/>
            </p:nvSpPr>
            <p:spPr>
              <a:xfrm>
                <a:off x="958238" y="2551474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58;p20"/>
              <p:cNvSpPr/>
              <p:nvPr/>
            </p:nvSpPr>
            <p:spPr>
              <a:xfrm>
                <a:off x="1164526" y="2600883"/>
                <a:ext cx="493716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59;p20"/>
              <p:cNvSpPr/>
              <p:nvPr/>
            </p:nvSpPr>
            <p:spPr>
              <a:xfrm>
                <a:off x="1450578" y="2561081"/>
                <a:ext cx="622989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60;p20"/>
            <p:cNvSpPr/>
            <p:nvPr/>
          </p:nvSpPr>
          <p:spPr>
            <a:xfrm>
              <a:off x="926689" y="2206950"/>
              <a:ext cx="1146781" cy="86928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61;p20"/>
          <p:cNvGrpSpPr>
            <a:grpSpLocks/>
          </p:cNvGrpSpPr>
          <p:nvPr/>
        </p:nvGrpSpPr>
        <p:grpSpPr bwMode="auto">
          <a:xfrm flipH="1">
            <a:off x="9985375" y="325438"/>
            <a:ext cx="2298700" cy="630237"/>
            <a:chOff x="-1050438" y="1326624"/>
            <a:chExt cx="540883" cy="148635"/>
          </a:xfrm>
        </p:grpSpPr>
        <p:sp>
          <p:nvSpPr>
            <p:cNvPr id="13" name="Google Shape;862;p20"/>
            <p:cNvSpPr/>
            <p:nvPr/>
          </p:nvSpPr>
          <p:spPr>
            <a:xfrm>
              <a:off x="-535329" y="1373049"/>
              <a:ext cx="25774" cy="22838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63;p20"/>
            <p:cNvSpPr/>
            <p:nvPr/>
          </p:nvSpPr>
          <p:spPr>
            <a:xfrm>
              <a:off x="-636558" y="1326624"/>
              <a:ext cx="123268" cy="113816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64;p20"/>
            <p:cNvSpPr/>
            <p:nvPr/>
          </p:nvSpPr>
          <p:spPr>
            <a:xfrm>
              <a:off x="-605181" y="1345718"/>
              <a:ext cx="35860" cy="47174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65;p20"/>
            <p:cNvSpPr/>
            <p:nvPr/>
          </p:nvSpPr>
          <p:spPr>
            <a:xfrm>
              <a:off x="-551391" y="1364064"/>
              <a:ext cx="16436" cy="15725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66;p20"/>
            <p:cNvSpPr/>
            <p:nvPr/>
          </p:nvSpPr>
          <p:spPr>
            <a:xfrm>
              <a:off x="-584263" y="1423592"/>
              <a:ext cx="19424" cy="7114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67;p20"/>
            <p:cNvSpPr/>
            <p:nvPr/>
          </p:nvSpPr>
          <p:spPr>
            <a:xfrm>
              <a:off x="-587251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868;p20"/>
            <p:cNvSpPr/>
            <p:nvPr/>
          </p:nvSpPr>
          <p:spPr>
            <a:xfrm>
              <a:off x="-561477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869;p20"/>
            <p:cNvSpPr/>
            <p:nvPr/>
          </p:nvSpPr>
          <p:spPr>
            <a:xfrm>
              <a:off x="-1050438" y="1414981"/>
              <a:ext cx="402674" cy="602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870;p20"/>
          <p:cNvGrpSpPr>
            <a:grpSpLocks/>
          </p:cNvGrpSpPr>
          <p:nvPr/>
        </p:nvGrpSpPr>
        <p:grpSpPr bwMode="auto">
          <a:xfrm rot="3617422">
            <a:off x="16669" y="6180932"/>
            <a:ext cx="852487" cy="508000"/>
            <a:chOff x="1202177" y="4613417"/>
            <a:chExt cx="528376" cy="315757"/>
          </a:xfrm>
        </p:grpSpPr>
        <p:sp>
          <p:nvSpPr>
            <p:cNvPr id="22" name="Google Shape;871;p20"/>
            <p:cNvSpPr/>
            <p:nvPr/>
          </p:nvSpPr>
          <p:spPr>
            <a:xfrm>
              <a:off x="1563312" y="4673514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72;p20"/>
            <p:cNvSpPr/>
            <p:nvPr/>
          </p:nvSpPr>
          <p:spPr>
            <a:xfrm>
              <a:off x="1601007" y="4616729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73;p20"/>
            <p:cNvSpPr/>
            <p:nvPr/>
          </p:nvSpPr>
          <p:spPr>
            <a:xfrm>
              <a:off x="1580456" y="4631559"/>
              <a:ext cx="104298" cy="13913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74;p20"/>
            <p:cNvSpPr/>
            <p:nvPr/>
          </p:nvSpPr>
          <p:spPr>
            <a:xfrm>
              <a:off x="1548078" y="4644492"/>
              <a:ext cx="160382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75;p20"/>
            <p:cNvSpPr/>
            <p:nvPr/>
          </p:nvSpPr>
          <p:spPr>
            <a:xfrm>
              <a:off x="1200653" y="4675663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76;p20"/>
            <p:cNvSpPr/>
            <p:nvPr/>
          </p:nvSpPr>
          <p:spPr>
            <a:xfrm>
              <a:off x="1388246" y="4832741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877;p20"/>
          <p:cNvGrpSpPr>
            <a:grpSpLocks/>
          </p:cNvGrpSpPr>
          <p:nvPr/>
        </p:nvGrpSpPr>
        <p:grpSpPr bwMode="auto">
          <a:xfrm>
            <a:off x="11317288" y="5634038"/>
            <a:ext cx="887412" cy="1296987"/>
            <a:chOff x="-1047799" y="3300294"/>
            <a:chExt cx="439014" cy="641607"/>
          </a:xfrm>
        </p:grpSpPr>
        <p:sp>
          <p:nvSpPr>
            <p:cNvPr id="29" name="Google Shape;878;p20"/>
            <p:cNvSpPr/>
            <p:nvPr/>
          </p:nvSpPr>
          <p:spPr>
            <a:xfrm>
              <a:off x="-994395" y="3751068"/>
              <a:ext cx="139008" cy="6361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79;p20"/>
            <p:cNvSpPr/>
            <p:nvPr/>
          </p:nvSpPr>
          <p:spPr>
            <a:xfrm>
              <a:off x="-950415" y="3777769"/>
              <a:ext cx="98955" cy="17277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80;p20"/>
            <p:cNvSpPr/>
            <p:nvPr/>
          </p:nvSpPr>
          <p:spPr>
            <a:xfrm>
              <a:off x="-949630" y="3638767"/>
              <a:ext cx="114662" cy="249732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81;p20"/>
            <p:cNvSpPr/>
            <p:nvPr/>
          </p:nvSpPr>
          <p:spPr>
            <a:xfrm>
              <a:off x="-1047799" y="3504477"/>
              <a:ext cx="229324" cy="18062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882;p20"/>
            <p:cNvSpPr/>
            <p:nvPr/>
          </p:nvSpPr>
          <p:spPr>
            <a:xfrm>
              <a:off x="-1006960" y="3550811"/>
              <a:ext cx="157071" cy="111516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883;p20"/>
            <p:cNvSpPr/>
            <p:nvPr/>
          </p:nvSpPr>
          <p:spPr>
            <a:xfrm>
              <a:off x="-868738" y="3630129"/>
              <a:ext cx="108379" cy="92668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884;p20"/>
            <p:cNvSpPr/>
            <p:nvPr/>
          </p:nvSpPr>
          <p:spPr>
            <a:xfrm>
              <a:off x="-837323" y="3663112"/>
              <a:ext cx="80891" cy="62826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885;p20"/>
            <p:cNvSpPr/>
            <p:nvPr/>
          </p:nvSpPr>
          <p:spPr>
            <a:xfrm>
              <a:off x="-764286" y="3539817"/>
              <a:ext cx="129584" cy="73035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886;p20"/>
            <p:cNvSpPr/>
            <p:nvPr/>
          </p:nvSpPr>
          <p:spPr>
            <a:xfrm>
              <a:off x="-769783" y="3568874"/>
              <a:ext cx="95028" cy="38480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887;p20"/>
            <p:cNvSpPr/>
            <p:nvPr/>
          </p:nvSpPr>
          <p:spPr>
            <a:xfrm>
              <a:off x="-801197" y="3409453"/>
              <a:ext cx="61258" cy="462554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888;p20"/>
            <p:cNvSpPr/>
            <p:nvPr/>
          </p:nvSpPr>
          <p:spPr>
            <a:xfrm>
              <a:off x="-905650" y="3300294"/>
              <a:ext cx="197910" cy="165702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889;p20"/>
            <p:cNvSpPr/>
            <p:nvPr/>
          </p:nvSpPr>
          <p:spPr>
            <a:xfrm>
              <a:off x="-884445" y="3364690"/>
              <a:ext cx="171208" cy="62040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890;p20"/>
            <p:cNvSpPr/>
            <p:nvPr/>
          </p:nvSpPr>
          <p:spPr>
            <a:xfrm>
              <a:off x="-945703" y="3813108"/>
              <a:ext cx="336918" cy="128793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1" name="Google Shape;851;p20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9912348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894;p21"/>
          <p:cNvGrpSpPr>
            <a:grpSpLocks/>
          </p:cNvGrpSpPr>
          <p:nvPr/>
        </p:nvGrpSpPr>
        <p:grpSpPr bwMode="auto">
          <a:xfrm>
            <a:off x="10652125" y="301625"/>
            <a:ext cx="1614488" cy="1157288"/>
            <a:chOff x="6102329" y="3283426"/>
            <a:chExt cx="654776" cy="469888"/>
          </a:xfrm>
        </p:grpSpPr>
        <p:sp>
          <p:nvSpPr>
            <p:cNvPr id="5" name="Google Shape;895;p21"/>
            <p:cNvSpPr/>
            <p:nvPr/>
          </p:nvSpPr>
          <p:spPr>
            <a:xfrm>
              <a:off x="6149972" y="3283426"/>
              <a:ext cx="607133" cy="32743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896;p21"/>
            <p:cNvSpPr/>
            <p:nvPr/>
          </p:nvSpPr>
          <p:spPr>
            <a:xfrm>
              <a:off x="6218863" y="3500000"/>
              <a:ext cx="179629" cy="211417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897;p21"/>
            <p:cNvSpPr/>
            <p:nvPr/>
          </p:nvSpPr>
          <p:spPr>
            <a:xfrm>
              <a:off x="6367587" y="3409116"/>
              <a:ext cx="204738" cy="249446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898;p21"/>
            <p:cNvSpPr/>
            <p:nvPr/>
          </p:nvSpPr>
          <p:spPr>
            <a:xfrm>
              <a:off x="6519531" y="3341437"/>
              <a:ext cx="173834" cy="179834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899;p21"/>
            <p:cNvSpPr/>
            <p:nvPr/>
          </p:nvSpPr>
          <p:spPr>
            <a:xfrm>
              <a:off x="6603873" y="3489042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00;p21"/>
            <p:cNvSpPr/>
            <p:nvPr/>
          </p:nvSpPr>
          <p:spPr>
            <a:xfrm>
              <a:off x="6487984" y="3299540"/>
              <a:ext cx="68890" cy="74125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01;p21"/>
            <p:cNvSpPr/>
            <p:nvPr/>
          </p:nvSpPr>
          <p:spPr>
            <a:xfrm>
              <a:off x="6334752" y="3378177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2;p21"/>
            <p:cNvSpPr/>
            <p:nvPr/>
          </p:nvSpPr>
          <p:spPr>
            <a:xfrm>
              <a:off x="6424244" y="3626335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03;p21"/>
            <p:cNvSpPr/>
            <p:nvPr/>
          </p:nvSpPr>
          <p:spPr>
            <a:xfrm>
              <a:off x="6181520" y="3462615"/>
              <a:ext cx="74040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04;p21"/>
            <p:cNvSpPr/>
            <p:nvPr/>
          </p:nvSpPr>
          <p:spPr>
            <a:xfrm>
              <a:off x="6102329" y="3547053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05;p21"/>
            <p:cNvSpPr/>
            <p:nvPr/>
          </p:nvSpPr>
          <p:spPr>
            <a:xfrm>
              <a:off x="6213068" y="3684345"/>
              <a:ext cx="74041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906;p21"/>
          <p:cNvGrpSpPr>
            <a:grpSpLocks/>
          </p:cNvGrpSpPr>
          <p:nvPr/>
        </p:nvGrpSpPr>
        <p:grpSpPr bwMode="auto">
          <a:xfrm rot="20327442" flipH="1">
            <a:off x="9474200" y="4238625"/>
            <a:ext cx="1887538" cy="3179763"/>
            <a:chOff x="-653265" y="1899986"/>
            <a:chExt cx="171302" cy="288619"/>
          </a:xfrm>
        </p:grpSpPr>
        <p:sp>
          <p:nvSpPr>
            <p:cNvPr id="17" name="Google Shape;907;p21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08;p21"/>
            <p:cNvSpPr/>
            <p:nvPr/>
          </p:nvSpPr>
          <p:spPr>
            <a:xfrm>
              <a:off x="-564335" y="1911899"/>
              <a:ext cx="42790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09;p21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10;p21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1;p21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912;p21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23" name="Google Shape;913;p2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914;p21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915;p21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916;p21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917;p21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918;p21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919;p21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920;p21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921;p21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922;p2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923;p2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924;p21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925;p21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926;p21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927;p21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928;p21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929;p21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21"/>
          <p:cNvSpPr txBox="1">
            <a:spLocks noGrp="1"/>
          </p:cNvSpPr>
          <p:nvPr>
            <p:ph type="subTitle" idx="1"/>
          </p:nvPr>
        </p:nvSpPr>
        <p:spPr>
          <a:xfrm>
            <a:off x="2553600" y="2508301"/>
            <a:ext cx="7084800" cy="126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 txBox="1">
            <a:spLocks noGrp="1"/>
          </p:cNvSpPr>
          <p:nvPr>
            <p:ph type="subTitle" idx="2"/>
          </p:nvPr>
        </p:nvSpPr>
        <p:spPr>
          <a:xfrm>
            <a:off x="3462400" y="3695484"/>
            <a:ext cx="5267200" cy="60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096374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934;p22"/>
          <p:cNvGrpSpPr>
            <a:grpSpLocks/>
          </p:cNvGrpSpPr>
          <p:nvPr/>
        </p:nvGrpSpPr>
        <p:grpSpPr bwMode="auto">
          <a:xfrm>
            <a:off x="-842963" y="2251075"/>
            <a:ext cx="2378076" cy="1881188"/>
            <a:chOff x="855987" y="2204128"/>
            <a:chExt cx="1217483" cy="962421"/>
          </a:xfrm>
        </p:grpSpPr>
        <p:grpSp>
          <p:nvGrpSpPr>
            <p:cNvPr id="6" name="Google Shape;935;p2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936;p22"/>
              <p:cNvSpPr/>
              <p:nvPr/>
            </p:nvSpPr>
            <p:spPr>
              <a:xfrm>
                <a:off x="1253866" y="2157575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937;p22"/>
              <p:cNvSpPr/>
              <p:nvPr/>
            </p:nvSpPr>
            <p:spPr>
              <a:xfrm>
                <a:off x="1441202" y="23250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938;p22"/>
              <p:cNvSpPr/>
              <p:nvPr/>
            </p:nvSpPr>
            <p:spPr>
              <a:xfrm>
                <a:off x="997760" y="2335301"/>
                <a:ext cx="492450" cy="49210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39;p22"/>
              <p:cNvSpPr/>
              <p:nvPr/>
            </p:nvSpPr>
            <p:spPr>
              <a:xfrm>
                <a:off x="958238" y="25517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40;p22"/>
              <p:cNvSpPr/>
              <p:nvPr/>
            </p:nvSpPr>
            <p:spPr>
              <a:xfrm>
                <a:off x="1165335" y="2600706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41;p22"/>
              <p:cNvSpPr/>
              <p:nvPr/>
            </p:nvSpPr>
            <p:spPr>
              <a:xfrm>
                <a:off x="1450688" y="2561211"/>
                <a:ext cx="622873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42;p22"/>
            <p:cNvSpPr/>
            <p:nvPr/>
          </p:nvSpPr>
          <p:spPr>
            <a:xfrm>
              <a:off x="926696" y="2206565"/>
              <a:ext cx="1146774" cy="86983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3;p22"/>
          <p:cNvGrpSpPr>
            <a:grpSpLocks/>
          </p:cNvGrpSpPr>
          <p:nvPr/>
        </p:nvGrpSpPr>
        <p:grpSpPr bwMode="auto">
          <a:xfrm>
            <a:off x="10098088" y="223838"/>
            <a:ext cx="2611437" cy="1665287"/>
            <a:chOff x="7239867" y="1514545"/>
            <a:chExt cx="2525833" cy="1610805"/>
          </a:xfrm>
        </p:grpSpPr>
        <p:grpSp>
          <p:nvGrpSpPr>
            <p:cNvPr id="15" name="Google Shape;944;p2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45;p2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46;p22"/>
                <p:cNvSpPr/>
                <p:nvPr/>
              </p:nvSpPr>
              <p:spPr>
                <a:xfrm rot="-1481318">
                  <a:off x="1087791" y="2127279"/>
                  <a:ext cx="429528" cy="55602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47;p22"/>
                <p:cNvSpPr/>
                <p:nvPr/>
              </p:nvSpPr>
              <p:spPr>
                <a:xfrm>
                  <a:off x="1415946" y="2201485"/>
                  <a:ext cx="55702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48;p22"/>
                <p:cNvSpPr/>
                <p:nvPr/>
              </p:nvSpPr>
              <p:spPr>
                <a:xfrm>
                  <a:off x="761725" y="2379160"/>
                  <a:ext cx="492233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949;p22"/>
                <p:cNvSpPr/>
                <p:nvPr/>
              </p:nvSpPr>
              <p:spPr>
                <a:xfrm>
                  <a:off x="899676" y="2605958"/>
                  <a:ext cx="469241" cy="46927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950;p22"/>
                <p:cNvSpPr/>
                <p:nvPr/>
              </p:nvSpPr>
              <p:spPr>
                <a:xfrm>
                  <a:off x="1250823" y="2594461"/>
                  <a:ext cx="49327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951;p22"/>
                <p:cNvSpPr/>
                <p:nvPr/>
              </p:nvSpPr>
              <p:spPr>
                <a:xfrm rot="-2967336">
                  <a:off x="1707503" y="2475331"/>
                  <a:ext cx="621865" cy="4922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952;p22"/>
              <p:cNvSpPr/>
              <p:nvPr/>
            </p:nvSpPr>
            <p:spPr>
              <a:xfrm>
                <a:off x="7934162" y="2118989"/>
                <a:ext cx="704188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953;p22"/>
              <p:cNvSpPr/>
              <p:nvPr/>
            </p:nvSpPr>
            <p:spPr>
              <a:xfrm>
                <a:off x="8387175" y="2118989"/>
                <a:ext cx="704189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954;p22"/>
            <p:cNvSpPr/>
            <p:nvPr/>
          </p:nvSpPr>
          <p:spPr>
            <a:xfrm>
              <a:off x="7239867" y="1792481"/>
              <a:ext cx="2257128" cy="133286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955;p22"/>
          <p:cNvGrpSpPr>
            <a:grpSpLocks/>
          </p:cNvGrpSpPr>
          <p:nvPr/>
        </p:nvGrpSpPr>
        <p:grpSpPr bwMode="auto">
          <a:xfrm flipH="1">
            <a:off x="10987088" y="5276850"/>
            <a:ext cx="944562" cy="1638300"/>
            <a:chOff x="-1056319" y="1385262"/>
            <a:chExt cx="212940" cy="369285"/>
          </a:xfrm>
        </p:grpSpPr>
        <p:sp>
          <p:nvSpPr>
            <p:cNvPr id="27" name="Google Shape;956;p22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57;p22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58;p22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59;p22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60;p22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961;p22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962;p22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63;p22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64;p22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965;p22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66;p22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967;p22"/>
          <p:cNvGrpSpPr>
            <a:grpSpLocks/>
          </p:cNvGrpSpPr>
          <p:nvPr/>
        </p:nvGrpSpPr>
        <p:grpSpPr bwMode="auto">
          <a:xfrm flipH="1">
            <a:off x="122238" y="5965825"/>
            <a:ext cx="717550" cy="741363"/>
            <a:chOff x="5294267" y="4624350"/>
            <a:chExt cx="383004" cy="395854"/>
          </a:xfrm>
        </p:grpSpPr>
        <p:sp>
          <p:nvSpPr>
            <p:cNvPr id="39" name="Google Shape;968;p22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969;p22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970;p22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971;p22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72;p22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73;p22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74;p22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975;p22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976;p22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1" name="Google Shape;931;p22"/>
          <p:cNvSpPr txBox="1">
            <a:spLocks noGrp="1"/>
          </p:cNvSpPr>
          <p:nvPr>
            <p:ph type="subTitle" idx="1"/>
          </p:nvPr>
        </p:nvSpPr>
        <p:spPr>
          <a:xfrm>
            <a:off x="1695317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2" name="Google Shape;932;p22"/>
          <p:cNvSpPr txBox="1">
            <a:spLocks noGrp="1"/>
          </p:cNvSpPr>
          <p:nvPr>
            <p:ph type="subTitle" idx="2"/>
          </p:nvPr>
        </p:nvSpPr>
        <p:spPr>
          <a:xfrm>
            <a:off x="6489083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3" name="Google Shape;933;p22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5225291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982;p23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7" name="Google Shape;983;p2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984;p2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985;p23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986;p23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987;p23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988;p23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989;p23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990;p23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991;p23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92;p23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993;p23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994;p23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9" name="Google Shape;995;p23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96;p23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97;p23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98;p23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999;p23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000;p23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001;p23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6" name="Google Shape;1002;p23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03;p23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04;p23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05;p23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006;p23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1" name="Google Shape;1007;p23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08;p23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9;p23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10;p23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11;p23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12;p23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013;p23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014;p23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015;p23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016;p23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017;p23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78" name="Google Shape;978;p23"/>
          <p:cNvSpPr txBox="1">
            <a:spLocks noGrp="1"/>
          </p:cNvSpPr>
          <p:nvPr>
            <p:ph type="subTitle" idx="1"/>
          </p:nvPr>
        </p:nvSpPr>
        <p:spPr>
          <a:xfrm>
            <a:off x="75361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79" name="Google Shape;979;p23"/>
          <p:cNvSpPr txBox="1">
            <a:spLocks noGrp="1"/>
          </p:cNvSpPr>
          <p:nvPr>
            <p:ph type="subTitle" idx="2"/>
          </p:nvPr>
        </p:nvSpPr>
        <p:spPr>
          <a:xfrm>
            <a:off x="10158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0" name="Google Shape;980;p23"/>
          <p:cNvSpPr txBox="1">
            <a:spLocks noGrp="1"/>
          </p:cNvSpPr>
          <p:nvPr>
            <p:ph type="subTitle" idx="3"/>
          </p:nvPr>
        </p:nvSpPr>
        <p:spPr>
          <a:xfrm>
            <a:off x="4276000" y="4379067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1" name="Google Shape;981;p23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62859561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028;p24"/>
          <p:cNvGrpSpPr>
            <a:grpSpLocks/>
          </p:cNvGrpSpPr>
          <p:nvPr/>
        </p:nvGrpSpPr>
        <p:grpSpPr bwMode="auto">
          <a:xfrm>
            <a:off x="10847388" y="5456238"/>
            <a:ext cx="1423987" cy="1277937"/>
            <a:chOff x="6787377" y="436188"/>
            <a:chExt cx="235647" cy="211226"/>
          </a:xfrm>
        </p:grpSpPr>
        <p:sp>
          <p:nvSpPr>
            <p:cNvPr id="12" name="Google Shape;1029;p2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030;p2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031;p2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032;p2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033;p2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034;p24"/>
            <p:cNvSpPr/>
            <p:nvPr/>
          </p:nvSpPr>
          <p:spPr>
            <a:xfrm>
              <a:off x="6870655" y="559775"/>
              <a:ext cx="25483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035;p2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036;p2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037;p2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038;p2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039;p2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040;p2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041;p24"/>
          <p:cNvGrpSpPr>
            <a:grpSpLocks/>
          </p:cNvGrpSpPr>
          <p:nvPr/>
        </p:nvGrpSpPr>
        <p:grpSpPr bwMode="auto">
          <a:xfrm rot="4477981">
            <a:off x="-60325" y="5626100"/>
            <a:ext cx="1066800" cy="939800"/>
            <a:chOff x="4508023" y="3764622"/>
            <a:chExt cx="161487" cy="142362"/>
          </a:xfrm>
        </p:grpSpPr>
        <p:sp>
          <p:nvSpPr>
            <p:cNvPr id="25" name="Google Shape;1042;p24"/>
            <p:cNvSpPr/>
            <p:nvPr/>
          </p:nvSpPr>
          <p:spPr>
            <a:xfrm>
              <a:off x="4558092" y="3765006"/>
              <a:ext cx="65124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043;p24"/>
            <p:cNvSpPr/>
            <p:nvPr/>
          </p:nvSpPr>
          <p:spPr>
            <a:xfrm>
              <a:off x="4607288" y="3824611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44;p24"/>
            <p:cNvSpPr/>
            <p:nvPr/>
          </p:nvSpPr>
          <p:spPr>
            <a:xfrm>
              <a:off x="4552519" y="3870208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45;p24"/>
            <p:cNvSpPr/>
            <p:nvPr/>
          </p:nvSpPr>
          <p:spPr>
            <a:xfrm>
              <a:off x="4549332" y="3798339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46;p24"/>
            <p:cNvSpPr/>
            <p:nvPr/>
          </p:nvSpPr>
          <p:spPr>
            <a:xfrm>
              <a:off x="4525738" y="3790858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047;p24"/>
            <p:cNvSpPr/>
            <p:nvPr/>
          </p:nvSpPr>
          <p:spPr>
            <a:xfrm>
              <a:off x="4596712" y="3844338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048;p24"/>
            <p:cNvSpPr/>
            <p:nvPr/>
          </p:nvSpPr>
          <p:spPr>
            <a:xfrm>
              <a:off x="4569116" y="3819015"/>
              <a:ext cx="11294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49;p24"/>
            <p:cNvSpPr/>
            <p:nvPr/>
          </p:nvSpPr>
          <p:spPr>
            <a:xfrm>
              <a:off x="4507518" y="3819011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50;p24"/>
            <p:cNvSpPr/>
            <p:nvPr/>
          </p:nvSpPr>
          <p:spPr>
            <a:xfrm>
              <a:off x="4527966" y="3839634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51;p24"/>
            <p:cNvSpPr/>
            <p:nvPr/>
          </p:nvSpPr>
          <p:spPr>
            <a:xfrm>
              <a:off x="4557779" y="386456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052;p24"/>
          <p:cNvGrpSpPr>
            <a:grpSpLocks/>
          </p:cNvGrpSpPr>
          <p:nvPr/>
        </p:nvGrpSpPr>
        <p:grpSpPr bwMode="auto">
          <a:xfrm>
            <a:off x="8874125" y="-241300"/>
            <a:ext cx="2828925" cy="1885950"/>
            <a:chOff x="6655952" y="-180577"/>
            <a:chExt cx="2121888" cy="1414590"/>
          </a:xfrm>
        </p:grpSpPr>
        <p:grpSp>
          <p:nvGrpSpPr>
            <p:cNvPr id="36" name="Google Shape;1053;p2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8" name="Google Shape;1054;p24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055;p24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056;p24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057;p24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058;p24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1059;p2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060;p24"/>
          <p:cNvGrpSpPr>
            <a:grpSpLocks/>
          </p:cNvGrpSpPr>
          <p:nvPr/>
        </p:nvGrpSpPr>
        <p:grpSpPr bwMode="auto">
          <a:xfrm>
            <a:off x="-485775" y="2382838"/>
            <a:ext cx="1703388" cy="1346200"/>
            <a:chOff x="855987" y="2204128"/>
            <a:chExt cx="1217483" cy="962421"/>
          </a:xfrm>
        </p:grpSpPr>
        <p:grpSp>
          <p:nvGrpSpPr>
            <p:cNvPr id="44" name="Google Shape;1061;p2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46" name="Google Shape;1062;p24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063;p2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064;p2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065;p24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066;p2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067;p24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068;p24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" name="Google Shape;1069;p24"/>
          <p:cNvGrpSpPr>
            <a:grpSpLocks/>
          </p:cNvGrpSpPr>
          <p:nvPr/>
        </p:nvGrpSpPr>
        <p:grpSpPr bwMode="auto">
          <a:xfrm rot="10800000">
            <a:off x="5849938" y="-249238"/>
            <a:ext cx="2120900" cy="923926"/>
            <a:chOff x="3965010" y="571479"/>
            <a:chExt cx="1651683" cy="719972"/>
          </a:xfrm>
        </p:grpSpPr>
        <p:grpSp>
          <p:nvGrpSpPr>
            <p:cNvPr id="53" name="Google Shape;1070;p2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55" name="Google Shape;1071;p2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57" name="Google Shape;1072;p24"/>
                <p:cNvSpPr/>
                <p:nvPr/>
              </p:nvSpPr>
              <p:spPr>
                <a:xfrm>
                  <a:off x="1135859" y="2424743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1073;p24"/>
                <p:cNvSpPr/>
                <p:nvPr/>
              </p:nvSpPr>
              <p:spPr>
                <a:xfrm>
                  <a:off x="1481013" y="2379945"/>
                  <a:ext cx="492909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1074;p24"/>
                <p:cNvSpPr/>
                <p:nvPr/>
              </p:nvSpPr>
              <p:spPr>
                <a:xfrm>
                  <a:off x="899452" y="270011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1075;p24"/>
                <p:cNvSpPr/>
                <p:nvPr/>
              </p:nvSpPr>
              <p:spPr>
                <a:xfrm>
                  <a:off x="1659500" y="255649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" name="Google Shape;1076;p24"/>
              <p:cNvSpPr/>
              <p:nvPr/>
            </p:nvSpPr>
            <p:spPr>
              <a:xfrm>
                <a:off x="3975709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" name="Google Shape;1077;p24"/>
            <p:cNvSpPr/>
            <p:nvPr/>
          </p:nvSpPr>
          <p:spPr>
            <a:xfrm>
              <a:off x="4007044" y="573953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9" name="Google Shape;1019;p24"/>
          <p:cNvSpPr txBox="1">
            <a:spLocks noGrp="1"/>
          </p:cNvSpPr>
          <p:nvPr>
            <p:ph type="subTitle" idx="1"/>
          </p:nvPr>
        </p:nvSpPr>
        <p:spPr>
          <a:xfrm>
            <a:off x="1503975" y="2558033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0" name="Google Shape;1020;p24"/>
          <p:cNvSpPr txBox="1">
            <a:spLocks noGrp="1"/>
          </p:cNvSpPr>
          <p:nvPr>
            <p:ph type="subTitle" idx="2"/>
          </p:nvPr>
        </p:nvSpPr>
        <p:spPr>
          <a:xfrm>
            <a:off x="1667592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1" name="Google Shape;1021;p24"/>
          <p:cNvSpPr txBox="1">
            <a:spLocks noGrp="1"/>
          </p:cNvSpPr>
          <p:nvPr>
            <p:ph type="subTitle" idx="3"/>
          </p:nvPr>
        </p:nvSpPr>
        <p:spPr>
          <a:xfrm>
            <a:off x="8172425" y="2558017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2" name="Google Shape;1022;p24"/>
          <p:cNvSpPr txBox="1">
            <a:spLocks noGrp="1"/>
          </p:cNvSpPr>
          <p:nvPr>
            <p:ph type="subTitle" idx="4"/>
          </p:nvPr>
        </p:nvSpPr>
        <p:spPr>
          <a:xfrm>
            <a:off x="8172441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3" name="Google Shape;1023;p24"/>
          <p:cNvSpPr txBox="1">
            <a:spLocks noGrp="1"/>
          </p:cNvSpPr>
          <p:nvPr>
            <p:ph type="subTitle" idx="5"/>
          </p:nvPr>
        </p:nvSpPr>
        <p:spPr>
          <a:xfrm>
            <a:off x="150397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4" name="Google Shape;1024;p24"/>
          <p:cNvSpPr txBox="1">
            <a:spLocks noGrp="1"/>
          </p:cNvSpPr>
          <p:nvPr>
            <p:ph type="subTitle" idx="6"/>
          </p:nvPr>
        </p:nvSpPr>
        <p:spPr>
          <a:xfrm>
            <a:off x="1667575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5" name="Google Shape;1025;p24"/>
          <p:cNvSpPr txBox="1">
            <a:spLocks noGrp="1"/>
          </p:cNvSpPr>
          <p:nvPr>
            <p:ph type="subTitle" idx="7"/>
          </p:nvPr>
        </p:nvSpPr>
        <p:spPr>
          <a:xfrm>
            <a:off x="817242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6" name="Google Shape;1026;p24"/>
          <p:cNvSpPr txBox="1">
            <a:spLocks noGrp="1"/>
          </p:cNvSpPr>
          <p:nvPr>
            <p:ph type="subTitle" idx="8"/>
          </p:nvPr>
        </p:nvSpPr>
        <p:spPr>
          <a:xfrm>
            <a:off x="8172424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7" name="Google Shape;1027;p2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570126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079;p25"/>
          <p:cNvSpPr/>
          <p:nvPr/>
        </p:nvSpPr>
        <p:spPr>
          <a:xfrm>
            <a:off x="7948613" y="1682750"/>
            <a:ext cx="3074987" cy="2055813"/>
          </a:xfrm>
          <a:prstGeom prst="roundRect">
            <a:avLst>
              <a:gd name="adj" fmla="val 9976"/>
            </a:avLst>
          </a:prstGeom>
          <a:solidFill>
            <a:schemeClr val="accent5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080;p25"/>
          <p:cNvSpPr/>
          <p:nvPr/>
        </p:nvSpPr>
        <p:spPr>
          <a:xfrm>
            <a:off x="1258888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l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081;p25"/>
          <p:cNvSpPr/>
          <p:nvPr/>
        </p:nvSpPr>
        <p:spPr>
          <a:xfrm>
            <a:off x="4603750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082;p25"/>
          <p:cNvSpPr/>
          <p:nvPr/>
        </p:nvSpPr>
        <p:spPr>
          <a:xfrm>
            <a:off x="7948613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083;p25"/>
          <p:cNvSpPr/>
          <p:nvPr/>
        </p:nvSpPr>
        <p:spPr>
          <a:xfrm>
            <a:off x="1258888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084;p25"/>
          <p:cNvSpPr/>
          <p:nvPr/>
        </p:nvSpPr>
        <p:spPr>
          <a:xfrm>
            <a:off x="4603750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085;p25"/>
          <p:cNvSpPr/>
          <p:nvPr/>
        </p:nvSpPr>
        <p:spPr>
          <a:xfrm>
            <a:off x="7858125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1086;p25"/>
          <p:cNvSpPr/>
          <p:nvPr/>
        </p:nvSpPr>
        <p:spPr>
          <a:xfrm>
            <a:off x="116681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087;p25"/>
          <p:cNvSpPr/>
          <p:nvPr/>
        </p:nvSpPr>
        <p:spPr>
          <a:xfrm>
            <a:off x="451326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088;p25"/>
          <p:cNvSpPr/>
          <p:nvPr/>
        </p:nvSpPr>
        <p:spPr>
          <a:xfrm>
            <a:off x="7858125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1089;p25"/>
          <p:cNvSpPr/>
          <p:nvPr/>
        </p:nvSpPr>
        <p:spPr>
          <a:xfrm>
            <a:off x="116681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1090;p25"/>
          <p:cNvSpPr/>
          <p:nvPr/>
        </p:nvSpPr>
        <p:spPr>
          <a:xfrm>
            <a:off x="451326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27" name="Google Shape;1095;p25"/>
          <p:cNvCxnSpPr>
            <a:cxnSpLocks noChangeShapeType="1"/>
          </p:cNvCxnSpPr>
          <p:nvPr/>
        </p:nvCxnSpPr>
        <p:spPr bwMode="auto">
          <a:xfrm>
            <a:off x="7858125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Google Shape;1096;p25"/>
          <p:cNvCxnSpPr>
            <a:cxnSpLocks noChangeShapeType="1"/>
          </p:cNvCxnSpPr>
          <p:nvPr/>
        </p:nvCxnSpPr>
        <p:spPr bwMode="auto">
          <a:xfrm>
            <a:off x="451326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" name="Google Shape;1097;p25"/>
          <p:cNvCxnSpPr>
            <a:cxnSpLocks noChangeShapeType="1"/>
          </p:cNvCxnSpPr>
          <p:nvPr/>
        </p:nvCxnSpPr>
        <p:spPr bwMode="auto">
          <a:xfrm>
            <a:off x="116681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" name="Google Shape;1101;p25"/>
          <p:cNvCxnSpPr>
            <a:cxnSpLocks noChangeShapeType="1"/>
          </p:cNvCxnSpPr>
          <p:nvPr/>
        </p:nvCxnSpPr>
        <p:spPr bwMode="auto">
          <a:xfrm>
            <a:off x="7858125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Google Shape;1102;p25"/>
          <p:cNvCxnSpPr>
            <a:cxnSpLocks noChangeShapeType="1"/>
          </p:cNvCxnSpPr>
          <p:nvPr/>
        </p:nvCxnSpPr>
        <p:spPr bwMode="auto">
          <a:xfrm>
            <a:off x="451326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Google Shape;1103;p25"/>
          <p:cNvCxnSpPr>
            <a:cxnSpLocks noChangeShapeType="1"/>
          </p:cNvCxnSpPr>
          <p:nvPr/>
        </p:nvCxnSpPr>
        <p:spPr bwMode="auto">
          <a:xfrm>
            <a:off x="116681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" name="Google Shape;1110;p25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34" name="Google Shape;1111;p25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112;p25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113;p25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114;p25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115;p25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116;p25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117;p25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41" name="Google Shape;1118;p25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119;p25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120;p25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121;p25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122;p25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123;p25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124;p25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125;p25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126;p25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127;p25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128;p25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129;p25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130;p25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" name="Google Shape;1131;p25"/>
          <p:cNvGrpSpPr>
            <a:grpSpLocks/>
          </p:cNvGrpSpPr>
          <p:nvPr/>
        </p:nvGrpSpPr>
        <p:grpSpPr bwMode="auto">
          <a:xfrm rot="18760628" flipH="1">
            <a:off x="10298907" y="-335757"/>
            <a:ext cx="1447800" cy="1884363"/>
            <a:chOff x="4318023" y="4113296"/>
            <a:chExt cx="716422" cy="932073"/>
          </a:xfrm>
        </p:grpSpPr>
        <p:sp>
          <p:nvSpPr>
            <p:cNvPr id="55" name="Google Shape;1132;p25"/>
            <p:cNvSpPr/>
            <p:nvPr/>
          </p:nvSpPr>
          <p:spPr>
            <a:xfrm>
              <a:off x="4839647" y="4244214"/>
              <a:ext cx="192460" cy="205731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133;p25"/>
            <p:cNvSpPr/>
            <p:nvPr/>
          </p:nvSpPr>
          <p:spPr>
            <a:xfrm>
              <a:off x="4728737" y="4173452"/>
              <a:ext cx="156324" cy="223791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134;p25"/>
            <p:cNvSpPr/>
            <p:nvPr/>
          </p:nvSpPr>
          <p:spPr>
            <a:xfrm>
              <a:off x="4827024" y="4113054"/>
              <a:ext cx="168108" cy="149979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135;p25"/>
            <p:cNvSpPr/>
            <p:nvPr/>
          </p:nvSpPr>
          <p:spPr>
            <a:xfrm>
              <a:off x="4318151" y="4480834"/>
              <a:ext cx="515321" cy="56301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" name="Google Shape;1136;p25"/>
          <p:cNvGrpSpPr>
            <a:grpSpLocks/>
          </p:cNvGrpSpPr>
          <p:nvPr/>
        </p:nvGrpSpPr>
        <p:grpSpPr bwMode="auto">
          <a:xfrm rot="10800000">
            <a:off x="-152400" y="-307975"/>
            <a:ext cx="2120900" cy="923925"/>
            <a:chOff x="3965010" y="571479"/>
            <a:chExt cx="1651683" cy="719972"/>
          </a:xfrm>
        </p:grpSpPr>
        <p:grpSp>
          <p:nvGrpSpPr>
            <p:cNvPr id="60" name="Google Shape;1137;p2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2" name="Google Shape;1138;p2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4" name="Google Shape;1139;p25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140;p25"/>
                <p:cNvSpPr/>
                <p:nvPr/>
              </p:nvSpPr>
              <p:spPr>
                <a:xfrm>
                  <a:off x="1481013" y="2374675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141;p25"/>
                <p:cNvSpPr/>
                <p:nvPr/>
              </p:nvSpPr>
              <p:spPr>
                <a:xfrm>
                  <a:off x="899452" y="2694844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1142;p25"/>
                <p:cNvSpPr/>
                <p:nvPr/>
              </p:nvSpPr>
              <p:spPr>
                <a:xfrm>
                  <a:off x="1659500" y="255122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" name="Google Shape;1143;p25"/>
              <p:cNvSpPr/>
              <p:nvPr/>
            </p:nvSpPr>
            <p:spPr>
              <a:xfrm>
                <a:off x="3975708" y="910115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" name="Google Shape;1144;p25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1" name="Google Shape;1091;p2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25"/>
          <p:cNvSpPr txBox="1">
            <a:spLocks noGrp="1"/>
          </p:cNvSpPr>
          <p:nvPr>
            <p:ph type="title" idx="2"/>
          </p:nvPr>
        </p:nvSpPr>
        <p:spPr>
          <a:xfrm>
            <a:off x="8121149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25"/>
          <p:cNvSpPr txBox="1">
            <a:spLocks noGrp="1"/>
          </p:cNvSpPr>
          <p:nvPr>
            <p:ph type="title" idx="3"/>
          </p:nvPr>
        </p:nvSpPr>
        <p:spPr>
          <a:xfrm>
            <a:off x="477555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4" name="Google Shape;1094;p25"/>
          <p:cNvSpPr txBox="1">
            <a:spLocks noGrp="1"/>
          </p:cNvSpPr>
          <p:nvPr>
            <p:ph type="title" idx="4"/>
          </p:nvPr>
        </p:nvSpPr>
        <p:spPr>
          <a:xfrm>
            <a:off x="142994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8" name="Google Shape;1098;p25"/>
          <p:cNvSpPr txBox="1">
            <a:spLocks noGrp="1"/>
          </p:cNvSpPr>
          <p:nvPr>
            <p:ph type="title" idx="5"/>
          </p:nvPr>
        </p:nvSpPr>
        <p:spPr>
          <a:xfrm>
            <a:off x="8121149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5"/>
          <p:cNvSpPr txBox="1">
            <a:spLocks noGrp="1"/>
          </p:cNvSpPr>
          <p:nvPr>
            <p:ph type="title" idx="6"/>
          </p:nvPr>
        </p:nvSpPr>
        <p:spPr>
          <a:xfrm>
            <a:off x="477555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0" name="Google Shape;1100;p25"/>
          <p:cNvSpPr txBox="1">
            <a:spLocks noGrp="1"/>
          </p:cNvSpPr>
          <p:nvPr>
            <p:ph type="title" idx="7"/>
          </p:nvPr>
        </p:nvSpPr>
        <p:spPr>
          <a:xfrm>
            <a:off x="142994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4" name="Google Shape;1104;p25"/>
          <p:cNvSpPr txBox="1">
            <a:spLocks noGrp="1"/>
          </p:cNvSpPr>
          <p:nvPr>
            <p:ph type="subTitle" idx="1"/>
          </p:nvPr>
        </p:nvSpPr>
        <p:spPr>
          <a:xfrm>
            <a:off x="1516956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5" name="Google Shape;1105;p25"/>
          <p:cNvSpPr txBox="1">
            <a:spLocks noGrp="1"/>
          </p:cNvSpPr>
          <p:nvPr>
            <p:ph type="subTitle" idx="8"/>
          </p:nvPr>
        </p:nvSpPr>
        <p:spPr>
          <a:xfrm>
            <a:off x="1516956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6" name="Google Shape;1106;p25"/>
          <p:cNvSpPr txBox="1">
            <a:spLocks noGrp="1"/>
          </p:cNvSpPr>
          <p:nvPr>
            <p:ph type="subTitle" idx="9"/>
          </p:nvPr>
        </p:nvSpPr>
        <p:spPr>
          <a:xfrm>
            <a:off x="4882927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7" name="Google Shape;1107;p25"/>
          <p:cNvSpPr txBox="1">
            <a:spLocks noGrp="1"/>
          </p:cNvSpPr>
          <p:nvPr>
            <p:ph type="subTitle" idx="13"/>
          </p:nvPr>
        </p:nvSpPr>
        <p:spPr>
          <a:xfrm>
            <a:off x="4882927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8" name="Google Shape;1108;p25"/>
          <p:cNvSpPr txBox="1">
            <a:spLocks noGrp="1"/>
          </p:cNvSpPr>
          <p:nvPr>
            <p:ph type="subTitle" idx="14"/>
          </p:nvPr>
        </p:nvSpPr>
        <p:spPr>
          <a:xfrm>
            <a:off x="8248493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9" name="Google Shape;1109;p25"/>
          <p:cNvSpPr txBox="1">
            <a:spLocks noGrp="1"/>
          </p:cNvSpPr>
          <p:nvPr>
            <p:ph type="subTitle" idx="15"/>
          </p:nvPr>
        </p:nvSpPr>
        <p:spPr>
          <a:xfrm>
            <a:off x="8248493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89084292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48;p26"/>
          <p:cNvGrpSpPr>
            <a:grpSpLocks/>
          </p:cNvGrpSpPr>
          <p:nvPr/>
        </p:nvGrpSpPr>
        <p:grpSpPr bwMode="auto">
          <a:xfrm>
            <a:off x="10758488" y="301625"/>
            <a:ext cx="1508125" cy="1081088"/>
            <a:chOff x="6102329" y="3283426"/>
            <a:chExt cx="654776" cy="469888"/>
          </a:xfrm>
        </p:grpSpPr>
        <p:sp>
          <p:nvSpPr>
            <p:cNvPr id="5" name="Google Shape;1149;p26"/>
            <p:cNvSpPr/>
            <p:nvPr/>
          </p:nvSpPr>
          <p:spPr>
            <a:xfrm>
              <a:off x="6149886" y="3283426"/>
              <a:ext cx="607219" cy="327058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50;p26"/>
            <p:cNvSpPr/>
            <p:nvPr/>
          </p:nvSpPr>
          <p:spPr>
            <a:xfrm>
              <a:off x="6218810" y="3500085"/>
              <a:ext cx="179202" cy="21113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51;p26"/>
            <p:cNvSpPr/>
            <p:nvPr/>
          </p:nvSpPr>
          <p:spPr>
            <a:xfrm>
              <a:off x="6367685" y="3409005"/>
              <a:ext cx="204704" cy="24908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52;p26"/>
            <p:cNvSpPr/>
            <p:nvPr/>
          </p:nvSpPr>
          <p:spPr>
            <a:xfrm>
              <a:off x="6519318" y="3341386"/>
              <a:ext cx="174377" cy="179399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3;p26"/>
            <p:cNvSpPr/>
            <p:nvPr/>
          </p:nvSpPr>
          <p:spPr>
            <a:xfrm>
              <a:off x="6603405" y="3489045"/>
              <a:ext cx="74438" cy="7452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54;p26"/>
            <p:cNvSpPr/>
            <p:nvPr/>
          </p:nvSpPr>
          <p:spPr>
            <a:xfrm>
              <a:off x="6487613" y="3299296"/>
              <a:ext cx="68924" cy="73829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55;p26"/>
            <p:cNvSpPr/>
            <p:nvPr/>
          </p:nvSpPr>
          <p:spPr>
            <a:xfrm>
              <a:off x="6334602" y="3378646"/>
              <a:ext cx="73749" cy="7383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56;p26"/>
            <p:cNvSpPr/>
            <p:nvPr/>
          </p:nvSpPr>
          <p:spPr>
            <a:xfrm>
              <a:off x="6424203" y="362635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57;p26"/>
            <p:cNvSpPr/>
            <p:nvPr/>
          </p:nvSpPr>
          <p:spPr>
            <a:xfrm>
              <a:off x="6181591" y="3462825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158;p26"/>
            <p:cNvSpPr/>
            <p:nvPr/>
          </p:nvSpPr>
          <p:spPr>
            <a:xfrm>
              <a:off x="6102329" y="354769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159;p26"/>
            <p:cNvSpPr/>
            <p:nvPr/>
          </p:nvSpPr>
          <p:spPr>
            <a:xfrm>
              <a:off x="6213296" y="3684314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1160;p26"/>
          <p:cNvGrpSpPr>
            <a:grpSpLocks/>
          </p:cNvGrpSpPr>
          <p:nvPr/>
        </p:nvGrpSpPr>
        <p:grpSpPr bwMode="auto">
          <a:xfrm rot="2150482">
            <a:off x="2665413" y="4505325"/>
            <a:ext cx="1887537" cy="3181350"/>
            <a:chOff x="-653265" y="1899986"/>
            <a:chExt cx="171302" cy="288619"/>
          </a:xfrm>
        </p:grpSpPr>
        <p:sp>
          <p:nvSpPr>
            <p:cNvPr id="17" name="Google Shape;1161;p26"/>
            <p:cNvSpPr/>
            <p:nvPr/>
          </p:nvSpPr>
          <p:spPr>
            <a:xfrm>
              <a:off x="-527478" y="1913926"/>
              <a:ext cx="45095" cy="47095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62;p26"/>
            <p:cNvSpPr/>
            <p:nvPr/>
          </p:nvSpPr>
          <p:spPr>
            <a:xfrm>
              <a:off x="-564641" y="1911999"/>
              <a:ext cx="42790" cy="4623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163;p26"/>
            <p:cNvSpPr/>
            <p:nvPr/>
          </p:nvSpPr>
          <p:spPr>
            <a:xfrm>
              <a:off x="-525752" y="1900643"/>
              <a:ext cx="20746" cy="2088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164;p26"/>
            <p:cNvSpPr/>
            <p:nvPr/>
          </p:nvSpPr>
          <p:spPr>
            <a:xfrm>
              <a:off x="-540867" y="1899762"/>
              <a:ext cx="17001" cy="20883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165;p26"/>
            <p:cNvSpPr/>
            <p:nvPr/>
          </p:nvSpPr>
          <p:spPr>
            <a:xfrm>
              <a:off x="-653493" y="1974761"/>
              <a:ext cx="137301" cy="213872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1166;p26"/>
          <p:cNvGrpSpPr>
            <a:grpSpLocks/>
          </p:cNvGrpSpPr>
          <p:nvPr/>
        </p:nvGrpSpPr>
        <p:grpSpPr bwMode="auto">
          <a:xfrm flipH="1">
            <a:off x="10891838" y="5008563"/>
            <a:ext cx="1703387" cy="1347787"/>
            <a:chOff x="855987" y="2204128"/>
            <a:chExt cx="1217483" cy="962421"/>
          </a:xfrm>
        </p:grpSpPr>
        <p:grpSp>
          <p:nvGrpSpPr>
            <p:cNvPr id="23" name="Google Shape;1167;p2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1168;p26"/>
              <p:cNvSpPr/>
              <p:nvPr/>
            </p:nvSpPr>
            <p:spPr>
              <a:xfrm>
                <a:off x="1253985" y="2157575"/>
                <a:ext cx="493279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169;p26"/>
              <p:cNvSpPr/>
              <p:nvPr/>
            </p:nvSpPr>
            <p:spPr>
              <a:xfrm>
                <a:off x="1441586" y="2325156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170;p26"/>
              <p:cNvSpPr/>
              <p:nvPr/>
            </p:nvSpPr>
            <p:spPr>
              <a:xfrm>
                <a:off x="997965" y="2335078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171;p26"/>
              <p:cNvSpPr/>
              <p:nvPr/>
            </p:nvSpPr>
            <p:spPr>
              <a:xfrm>
                <a:off x="958238" y="2552271"/>
                <a:ext cx="493279" cy="4917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172;p26"/>
              <p:cNvSpPr/>
              <p:nvPr/>
            </p:nvSpPr>
            <p:spPr>
              <a:xfrm>
                <a:off x="1165702" y="2600781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173;p26"/>
              <p:cNvSpPr/>
              <p:nvPr/>
            </p:nvSpPr>
            <p:spPr>
              <a:xfrm>
                <a:off x="1451517" y="2561091"/>
                <a:ext cx="622393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1174;p26"/>
            <p:cNvSpPr/>
            <p:nvPr/>
          </p:nvSpPr>
          <p:spPr>
            <a:xfrm>
              <a:off x="926336" y="2206395"/>
              <a:ext cx="1147134" cy="870600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175;p26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1176;p2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1177;p2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1178;p26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179;p26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1180;p26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181;p26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1182;p26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1183;p26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6" name="Google Shape;1146;p26"/>
          <p:cNvSpPr txBox="1">
            <a:spLocks noGrp="1"/>
          </p:cNvSpPr>
          <p:nvPr>
            <p:ph type="title"/>
          </p:nvPr>
        </p:nvSpPr>
        <p:spPr>
          <a:xfrm>
            <a:off x="1673333" y="2543733"/>
            <a:ext cx="39168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7" name="Google Shape;1147;p26"/>
          <p:cNvSpPr txBox="1">
            <a:spLocks noGrp="1"/>
          </p:cNvSpPr>
          <p:nvPr>
            <p:ph type="subTitle" idx="1"/>
          </p:nvPr>
        </p:nvSpPr>
        <p:spPr>
          <a:xfrm>
            <a:off x="1673335" y="3447800"/>
            <a:ext cx="3716400" cy="156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4998528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BF1954CB-F86F-4AF1-9DB5-8C9C45A27E47}" type="datetimeFigureOut">
              <a:rPr lang="en-US"/>
              <a:pPr>
                <a:defRPr/>
              </a:pPr>
              <a:t>19/9/2022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E955E3A-AAC5-4960-AB44-E7D89BC863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727810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87;p2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1188;p2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89;p2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90;p2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91;p2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192;p27"/>
          <p:cNvGrpSpPr>
            <a:grpSpLocks/>
          </p:cNvGrpSpPr>
          <p:nvPr/>
        </p:nvGrpSpPr>
        <p:grpSpPr bwMode="auto">
          <a:xfrm>
            <a:off x="4505325" y="-1006475"/>
            <a:ext cx="2084388" cy="1647825"/>
            <a:chOff x="855987" y="2204128"/>
            <a:chExt cx="1217483" cy="962421"/>
          </a:xfrm>
        </p:grpSpPr>
        <p:grpSp>
          <p:nvGrpSpPr>
            <p:cNvPr id="10" name="Google Shape;1193;p2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194;p2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195;p2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196;p27"/>
              <p:cNvSpPr/>
              <p:nvPr/>
            </p:nvSpPr>
            <p:spPr>
              <a:xfrm>
                <a:off x="997918" y="2335221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197;p27"/>
              <p:cNvSpPr/>
              <p:nvPr/>
            </p:nvSpPr>
            <p:spPr>
              <a:xfrm>
                <a:off x="958238" y="2551643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198;p2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199;p2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200;p27"/>
            <p:cNvSpPr/>
            <p:nvPr/>
          </p:nvSpPr>
          <p:spPr>
            <a:xfrm>
              <a:off x="926458" y="2206909"/>
              <a:ext cx="1147012" cy="86970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201;p27"/>
          <p:cNvGrpSpPr>
            <a:grpSpLocks/>
          </p:cNvGrpSpPr>
          <p:nvPr/>
        </p:nvGrpSpPr>
        <p:grpSpPr bwMode="auto">
          <a:xfrm>
            <a:off x="-1349375" y="1457325"/>
            <a:ext cx="3367088" cy="2147888"/>
            <a:chOff x="7239867" y="1514545"/>
            <a:chExt cx="2525833" cy="1610805"/>
          </a:xfrm>
        </p:grpSpPr>
        <p:grpSp>
          <p:nvGrpSpPr>
            <p:cNvPr id="19" name="Google Shape;1202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203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204;p27"/>
                <p:cNvSpPr/>
                <p:nvPr/>
              </p:nvSpPr>
              <p:spPr>
                <a:xfrm rot="-1481318">
                  <a:off x="1087356" y="2126495"/>
                  <a:ext cx="430398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205;p27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206;p27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207;p27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208;p27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209;p27"/>
                <p:cNvSpPr/>
                <p:nvPr/>
              </p:nvSpPr>
              <p:spPr>
                <a:xfrm rot="-2967336">
                  <a:off x="1706695" y="2475676"/>
                  <a:ext cx="623135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210;p27"/>
              <p:cNvSpPr/>
              <p:nvPr/>
            </p:nvSpPr>
            <p:spPr>
              <a:xfrm>
                <a:off x="7933544" y="2118694"/>
                <a:ext cx="70501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211;p27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212;p27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213;p2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1214;p2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1215;p2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1216;p2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217;p2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1218;p2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219;p2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220;p2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221;p2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222;p2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223;p2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224;p2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225;p2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1226;p2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1227;p27"/>
          <p:cNvGrpSpPr>
            <a:grpSpLocks/>
          </p:cNvGrpSpPr>
          <p:nvPr/>
        </p:nvGrpSpPr>
        <p:grpSpPr bwMode="auto">
          <a:xfrm>
            <a:off x="10282238" y="360363"/>
            <a:ext cx="2767012" cy="1443037"/>
            <a:chOff x="7239867" y="1514545"/>
            <a:chExt cx="2525833" cy="1610805"/>
          </a:xfrm>
        </p:grpSpPr>
        <p:grpSp>
          <p:nvGrpSpPr>
            <p:cNvPr id="45" name="Google Shape;1228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1229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1230;p27"/>
                <p:cNvSpPr/>
                <p:nvPr/>
              </p:nvSpPr>
              <p:spPr>
                <a:xfrm rot="-1481318">
                  <a:off x="1087044" y="2126404"/>
                  <a:ext cx="430036" cy="55722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231;p27"/>
                <p:cNvSpPr/>
                <p:nvPr/>
              </p:nvSpPr>
              <p:spPr>
                <a:xfrm>
                  <a:off x="1415488" y="2201183"/>
                  <a:ext cx="557272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1232;p27"/>
                <p:cNvSpPr/>
                <p:nvPr/>
              </p:nvSpPr>
              <p:spPr>
                <a:xfrm>
                  <a:off x="761557" y="2379689"/>
                  <a:ext cx="492174" cy="4920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1233;p27"/>
                <p:cNvSpPr/>
                <p:nvPr/>
              </p:nvSpPr>
              <p:spPr>
                <a:xfrm>
                  <a:off x="899643" y="2606440"/>
                  <a:ext cx="469489" cy="46918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1234;p27"/>
                <p:cNvSpPr/>
                <p:nvPr/>
              </p:nvSpPr>
              <p:spPr>
                <a:xfrm>
                  <a:off x="1250773" y="2594379"/>
                  <a:ext cx="493161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1235;p27"/>
                <p:cNvSpPr/>
                <p:nvPr/>
              </p:nvSpPr>
              <p:spPr>
                <a:xfrm rot="-2967336">
                  <a:off x="1706952" y="2475647"/>
                  <a:ext cx="622358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1236;p27"/>
              <p:cNvSpPr/>
              <p:nvPr/>
            </p:nvSpPr>
            <p:spPr>
              <a:xfrm>
                <a:off x="7934132" y="2119532"/>
                <a:ext cx="704105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237;p27"/>
              <p:cNvSpPr/>
              <p:nvPr/>
            </p:nvSpPr>
            <p:spPr>
              <a:xfrm>
                <a:off x="8387073" y="2119532"/>
                <a:ext cx="704104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1238;p27"/>
            <p:cNvSpPr/>
            <p:nvPr/>
          </p:nvSpPr>
          <p:spPr>
            <a:xfrm>
              <a:off x="7239867" y="1792758"/>
              <a:ext cx="2256295" cy="1332592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5" name="Google Shape;1185;p27"/>
          <p:cNvSpPr txBox="1">
            <a:spLocks noGrp="1"/>
          </p:cNvSpPr>
          <p:nvPr>
            <p:ph type="title"/>
          </p:nvPr>
        </p:nvSpPr>
        <p:spPr>
          <a:xfrm>
            <a:off x="7737633" y="2863500"/>
            <a:ext cx="27716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 anchor="ctr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86" name="Google Shape;1186;p27"/>
          <p:cNvSpPr txBox="1">
            <a:spLocks noGrp="1"/>
          </p:cNvSpPr>
          <p:nvPr>
            <p:ph type="subTitle" idx="1"/>
          </p:nvPr>
        </p:nvSpPr>
        <p:spPr>
          <a:xfrm>
            <a:off x="7014467" y="3630933"/>
            <a:ext cx="3511200" cy="156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8402857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242;p28"/>
          <p:cNvGrpSpPr>
            <a:grpSpLocks/>
          </p:cNvGrpSpPr>
          <p:nvPr/>
        </p:nvGrpSpPr>
        <p:grpSpPr bwMode="auto">
          <a:xfrm flipH="1">
            <a:off x="9983788" y="858838"/>
            <a:ext cx="2716212" cy="2147887"/>
            <a:chOff x="855987" y="2204128"/>
            <a:chExt cx="1217483" cy="962421"/>
          </a:xfrm>
        </p:grpSpPr>
        <p:grpSp>
          <p:nvGrpSpPr>
            <p:cNvPr id="5" name="Google Shape;1243;p2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7" name="Google Shape;1244;p2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245;p2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246;p28"/>
              <p:cNvSpPr/>
              <p:nvPr/>
            </p:nvSpPr>
            <p:spPr>
              <a:xfrm>
                <a:off x="997684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247;p28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248;p2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49;p28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1250;p2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1251;p28"/>
          <p:cNvGrpSpPr>
            <a:grpSpLocks/>
          </p:cNvGrpSpPr>
          <p:nvPr/>
        </p:nvGrpSpPr>
        <p:grpSpPr bwMode="auto">
          <a:xfrm flipH="1">
            <a:off x="58738" y="4371975"/>
            <a:ext cx="3368675" cy="2147888"/>
            <a:chOff x="7239867" y="1514545"/>
            <a:chExt cx="2525833" cy="1610805"/>
          </a:xfrm>
        </p:grpSpPr>
        <p:grpSp>
          <p:nvGrpSpPr>
            <p:cNvPr id="14" name="Google Shape;1252;p2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6" name="Google Shape;1253;p2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9" name="Google Shape;1254;p28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1255;p28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1256;p28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1257;p28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258;p28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259;p28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" name="Google Shape;1260;p28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261;p28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262;p28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263;p28"/>
          <p:cNvGrpSpPr>
            <a:grpSpLocks/>
          </p:cNvGrpSpPr>
          <p:nvPr/>
        </p:nvGrpSpPr>
        <p:grpSpPr bwMode="auto">
          <a:xfrm flipH="1">
            <a:off x="498475" y="969963"/>
            <a:ext cx="2489200" cy="2260600"/>
            <a:chOff x="7844079" y="226728"/>
            <a:chExt cx="1373387" cy="1246991"/>
          </a:xfrm>
        </p:grpSpPr>
        <p:sp>
          <p:nvSpPr>
            <p:cNvPr id="26" name="Google Shape;1264;p28"/>
            <p:cNvSpPr/>
            <p:nvPr/>
          </p:nvSpPr>
          <p:spPr>
            <a:xfrm rot="-1688081">
              <a:off x="7886121" y="509578"/>
              <a:ext cx="222475" cy="213670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65;p28"/>
            <p:cNvSpPr/>
            <p:nvPr/>
          </p:nvSpPr>
          <p:spPr>
            <a:xfrm rot="-1688081">
              <a:off x="7968455" y="265259"/>
              <a:ext cx="218095" cy="212794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66;p28"/>
            <p:cNvSpPr/>
            <p:nvPr/>
          </p:nvSpPr>
          <p:spPr>
            <a:xfrm rot="-1688081">
              <a:off x="8097209" y="457036"/>
              <a:ext cx="197950" cy="17251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67;p28"/>
            <p:cNvSpPr/>
            <p:nvPr/>
          </p:nvSpPr>
          <p:spPr>
            <a:xfrm rot="-1688081">
              <a:off x="8096334" y="485934"/>
              <a:ext cx="91968" cy="96327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68;p28"/>
            <p:cNvSpPr/>
            <p:nvPr/>
          </p:nvSpPr>
          <p:spPr>
            <a:xfrm rot="-1688081">
              <a:off x="8086699" y="475426"/>
              <a:ext cx="111238" cy="116467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69;p28"/>
            <p:cNvSpPr/>
            <p:nvPr/>
          </p:nvSpPr>
          <p:spPr>
            <a:xfrm rot="-1688081">
              <a:off x="8145383" y="485058"/>
              <a:ext cx="101603" cy="11646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70;p28"/>
            <p:cNvSpPr/>
            <p:nvPr/>
          </p:nvSpPr>
          <p:spPr>
            <a:xfrm rot="-1688081">
              <a:off x="8132245" y="479804"/>
              <a:ext cx="125252" cy="132230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71;p28"/>
            <p:cNvSpPr/>
            <p:nvPr/>
          </p:nvSpPr>
          <p:spPr>
            <a:xfrm rot="-1688081">
              <a:off x="7849334" y="476301"/>
              <a:ext cx="144521" cy="56921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72;p28"/>
            <p:cNvSpPr/>
            <p:nvPr/>
          </p:nvSpPr>
          <p:spPr>
            <a:xfrm rot="-1688081">
              <a:off x="8202316" y="503448"/>
              <a:ext cx="77078" cy="91948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73;p28"/>
            <p:cNvSpPr/>
            <p:nvPr/>
          </p:nvSpPr>
          <p:spPr>
            <a:xfrm rot="-1688081">
              <a:off x="8187426" y="493815"/>
              <a:ext cx="101603" cy="112965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74;p28"/>
            <p:cNvSpPr/>
            <p:nvPr/>
          </p:nvSpPr>
          <p:spPr>
            <a:xfrm rot="-1688081">
              <a:off x="7905391" y="365963"/>
              <a:ext cx="77953" cy="139236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75;p28"/>
            <p:cNvSpPr/>
            <p:nvPr/>
          </p:nvSpPr>
          <p:spPr>
            <a:xfrm rot="-1688081">
              <a:off x="8626244" y="407121"/>
              <a:ext cx="366996" cy="104120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276;p28"/>
          <p:cNvGrpSpPr>
            <a:grpSpLocks/>
          </p:cNvGrpSpPr>
          <p:nvPr/>
        </p:nvGrpSpPr>
        <p:grpSpPr bwMode="auto">
          <a:xfrm>
            <a:off x="10094913" y="4371975"/>
            <a:ext cx="1473200" cy="2554288"/>
            <a:chOff x="-1056319" y="1385262"/>
            <a:chExt cx="212940" cy="369285"/>
          </a:xfrm>
        </p:grpSpPr>
        <p:sp>
          <p:nvSpPr>
            <p:cNvPr id="39" name="Google Shape;1277;p28"/>
            <p:cNvSpPr/>
            <p:nvPr/>
          </p:nvSpPr>
          <p:spPr>
            <a:xfrm>
              <a:off x="-933328" y="1467657"/>
              <a:ext cx="27535" cy="279087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78;p28"/>
            <p:cNvSpPr/>
            <p:nvPr/>
          </p:nvSpPr>
          <p:spPr>
            <a:xfrm>
              <a:off x="-968435" y="1385262"/>
              <a:ext cx="125056" cy="12393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279;p28"/>
            <p:cNvSpPr/>
            <p:nvPr/>
          </p:nvSpPr>
          <p:spPr>
            <a:xfrm>
              <a:off x="-990005" y="1535363"/>
              <a:ext cx="60578" cy="203807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280;p28"/>
            <p:cNvSpPr/>
            <p:nvPr/>
          </p:nvSpPr>
          <p:spPr>
            <a:xfrm>
              <a:off x="-1056319" y="1472018"/>
              <a:ext cx="125974" cy="123248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281;p28"/>
            <p:cNvSpPr/>
            <p:nvPr/>
          </p:nvSpPr>
          <p:spPr>
            <a:xfrm>
              <a:off x="-933328" y="1418312"/>
              <a:ext cx="55759" cy="5508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282;p28"/>
            <p:cNvSpPr/>
            <p:nvPr/>
          </p:nvSpPr>
          <p:spPr>
            <a:xfrm>
              <a:off x="-1021212" y="1507362"/>
              <a:ext cx="55759" cy="5485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283;p28"/>
            <p:cNvSpPr/>
            <p:nvPr/>
          </p:nvSpPr>
          <p:spPr>
            <a:xfrm>
              <a:off x="-1029931" y="1690513"/>
              <a:ext cx="173702" cy="64034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" name="Google Shape;1284;p28"/>
          <p:cNvGrpSpPr>
            <a:grpSpLocks/>
          </p:cNvGrpSpPr>
          <p:nvPr/>
        </p:nvGrpSpPr>
        <p:grpSpPr bwMode="auto">
          <a:xfrm flipH="1">
            <a:off x="-66675" y="106363"/>
            <a:ext cx="1201738" cy="863600"/>
            <a:chOff x="6102329" y="3283426"/>
            <a:chExt cx="654776" cy="469888"/>
          </a:xfrm>
        </p:grpSpPr>
        <p:sp>
          <p:nvSpPr>
            <p:cNvPr id="47" name="Google Shape;1285;p28"/>
            <p:cNvSpPr/>
            <p:nvPr/>
          </p:nvSpPr>
          <p:spPr>
            <a:xfrm>
              <a:off x="6149902" y="3283426"/>
              <a:ext cx="607203" cy="327367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286;p28"/>
            <p:cNvSpPr/>
            <p:nvPr/>
          </p:nvSpPr>
          <p:spPr>
            <a:xfrm>
              <a:off x="6218234" y="3499367"/>
              <a:ext cx="179912" cy="21162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287;p28"/>
            <p:cNvSpPr/>
            <p:nvPr/>
          </p:nvSpPr>
          <p:spPr>
            <a:xfrm>
              <a:off x="6367007" y="3409536"/>
              <a:ext cx="204996" cy="248764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288;p28"/>
            <p:cNvSpPr/>
            <p:nvPr/>
          </p:nvSpPr>
          <p:spPr>
            <a:xfrm>
              <a:off x="6519240" y="3341298"/>
              <a:ext cx="174722" cy="17966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289;p28"/>
            <p:cNvSpPr/>
            <p:nvPr/>
          </p:nvSpPr>
          <p:spPr>
            <a:xfrm>
              <a:off x="6604007" y="3489002"/>
              <a:ext cx="73522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90;p28"/>
            <p:cNvSpPr/>
            <p:nvPr/>
          </p:nvSpPr>
          <p:spPr>
            <a:xfrm>
              <a:off x="6488102" y="3298974"/>
              <a:ext cx="68332" cy="74284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291;p28"/>
            <p:cNvSpPr/>
            <p:nvPr/>
          </p:nvSpPr>
          <p:spPr>
            <a:xfrm>
              <a:off x="6334139" y="33784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292;p28"/>
            <p:cNvSpPr/>
            <p:nvPr/>
          </p:nvSpPr>
          <p:spPr>
            <a:xfrm>
              <a:off x="6424095" y="36263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93;p28"/>
            <p:cNvSpPr/>
            <p:nvPr/>
          </p:nvSpPr>
          <p:spPr>
            <a:xfrm>
              <a:off x="6181905" y="3463089"/>
              <a:ext cx="73522" cy="68237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294;p28"/>
            <p:cNvSpPr/>
            <p:nvPr/>
          </p:nvSpPr>
          <p:spPr>
            <a:xfrm>
              <a:off x="6102329" y="3547738"/>
              <a:ext cx="74387" cy="7342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295;p28"/>
            <p:cNvSpPr/>
            <p:nvPr/>
          </p:nvSpPr>
          <p:spPr>
            <a:xfrm>
              <a:off x="6213044" y="3684213"/>
              <a:ext cx="74387" cy="6910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1296;p28"/>
          <p:cNvGrpSpPr>
            <a:grpSpLocks/>
          </p:cNvGrpSpPr>
          <p:nvPr/>
        </p:nvGrpSpPr>
        <p:grpSpPr bwMode="auto">
          <a:xfrm>
            <a:off x="4856163" y="220663"/>
            <a:ext cx="2479675" cy="1082675"/>
            <a:chOff x="3965010" y="571479"/>
            <a:chExt cx="1651683" cy="719972"/>
          </a:xfrm>
        </p:grpSpPr>
        <p:grpSp>
          <p:nvGrpSpPr>
            <p:cNvPr id="59" name="Google Shape;1297;p2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1" name="Google Shape;1298;p2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3" name="Google Shape;1299;p28"/>
                <p:cNvSpPr/>
                <p:nvPr/>
              </p:nvSpPr>
              <p:spPr>
                <a:xfrm>
                  <a:off x="1135686" y="2416277"/>
                  <a:ext cx="622782" cy="62290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1300;p28"/>
                <p:cNvSpPr/>
                <p:nvPr/>
              </p:nvSpPr>
              <p:spPr>
                <a:xfrm>
                  <a:off x="1479430" y="2374675"/>
                  <a:ext cx="49236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301;p28"/>
                <p:cNvSpPr/>
                <p:nvPr/>
              </p:nvSpPr>
              <p:spPr>
                <a:xfrm>
                  <a:off x="897088" y="2689501"/>
                  <a:ext cx="492362" cy="355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302;p28"/>
                <p:cNvSpPr/>
                <p:nvPr/>
              </p:nvSpPr>
              <p:spPr>
                <a:xfrm>
                  <a:off x="1657367" y="2552327"/>
                  <a:ext cx="62278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" name="Google Shape;1303;p28"/>
              <p:cNvSpPr/>
              <p:nvPr/>
            </p:nvSpPr>
            <p:spPr>
              <a:xfrm>
                <a:off x="3972459" y="907688"/>
                <a:ext cx="1363852" cy="43063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0" name="Google Shape;1304;p28"/>
            <p:cNvSpPr/>
            <p:nvPr/>
          </p:nvSpPr>
          <p:spPr>
            <a:xfrm>
              <a:off x="4006249" y="571479"/>
              <a:ext cx="1610444" cy="660854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0" name="Google Shape;1240;p28"/>
          <p:cNvSpPr txBox="1">
            <a:spLocks noGrp="1"/>
          </p:cNvSpPr>
          <p:nvPr>
            <p:ph type="title"/>
          </p:nvPr>
        </p:nvSpPr>
        <p:spPr>
          <a:xfrm>
            <a:off x="2372200" y="1593633"/>
            <a:ext cx="7447600" cy="2388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  <p:sp>
        <p:nvSpPr>
          <p:cNvPr id="1241" name="Google Shape;1241;p28"/>
          <p:cNvSpPr txBox="1">
            <a:spLocks noGrp="1"/>
          </p:cNvSpPr>
          <p:nvPr>
            <p:ph type="subTitle" idx="1"/>
          </p:nvPr>
        </p:nvSpPr>
        <p:spPr>
          <a:xfrm>
            <a:off x="2441400" y="3894467"/>
            <a:ext cx="7309200" cy="86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9229108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308;p29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6" name="Google Shape;1309;p29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10;p29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11;p29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12;p29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13;p29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14;p29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15;p29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16;p29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17;p29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18;p29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19;p29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20;p29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21;p29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22;p29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1323;p29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1" name="Google Shape;1324;p29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25;p29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26;p29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27;p29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28;p29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9;p29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30;p29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1331;p29"/>
          <p:cNvGrpSpPr>
            <a:grpSpLocks/>
          </p:cNvGrpSpPr>
          <p:nvPr/>
        </p:nvGrpSpPr>
        <p:grpSpPr bwMode="auto">
          <a:xfrm rot="9492052">
            <a:off x="236538" y="182563"/>
            <a:ext cx="715962" cy="741362"/>
            <a:chOff x="5294267" y="4624350"/>
            <a:chExt cx="383004" cy="395854"/>
          </a:xfrm>
        </p:grpSpPr>
        <p:sp>
          <p:nvSpPr>
            <p:cNvPr id="29" name="Google Shape;1332;p29"/>
            <p:cNvSpPr/>
            <p:nvPr/>
          </p:nvSpPr>
          <p:spPr>
            <a:xfrm>
              <a:off x="5357471" y="4861333"/>
              <a:ext cx="5774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33;p29"/>
            <p:cNvSpPr/>
            <p:nvPr/>
          </p:nvSpPr>
          <p:spPr>
            <a:xfrm>
              <a:off x="5294112" y="4896246"/>
              <a:ext cx="175791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34;p29"/>
            <p:cNvSpPr/>
            <p:nvPr/>
          </p:nvSpPr>
          <p:spPr>
            <a:xfrm>
              <a:off x="5309186" y="4884633"/>
              <a:ext cx="151164" cy="94089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35;p29"/>
            <p:cNvSpPr/>
            <p:nvPr/>
          </p:nvSpPr>
          <p:spPr>
            <a:xfrm>
              <a:off x="5339672" y="4844582"/>
              <a:ext cx="96813" cy="157664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36;p29"/>
            <p:cNvSpPr/>
            <p:nvPr/>
          </p:nvSpPr>
          <p:spPr>
            <a:xfrm>
              <a:off x="5499111" y="4624292"/>
              <a:ext cx="175792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37;p29"/>
            <p:cNvSpPr/>
            <p:nvPr/>
          </p:nvSpPr>
          <p:spPr>
            <a:xfrm>
              <a:off x="5616502" y="4834750"/>
              <a:ext cx="33120" cy="89004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38;p29"/>
            <p:cNvSpPr/>
            <p:nvPr/>
          </p:nvSpPr>
          <p:spPr>
            <a:xfrm>
              <a:off x="5579973" y="4854828"/>
              <a:ext cx="97662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39;p29"/>
            <p:cNvSpPr/>
            <p:nvPr/>
          </p:nvSpPr>
          <p:spPr>
            <a:xfrm>
              <a:off x="5588374" y="4848519"/>
              <a:ext cx="83225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40;p29"/>
            <p:cNvSpPr/>
            <p:nvPr/>
          </p:nvSpPr>
          <p:spPr>
            <a:xfrm>
              <a:off x="5606311" y="4826468"/>
              <a:ext cx="53501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341;p29"/>
          <p:cNvGrpSpPr>
            <a:grpSpLocks/>
          </p:cNvGrpSpPr>
          <p:nvPr/>
        </p:nvGrpSpPr>
        <p:grpSpPr bwMode="auto">
          <a:xfrm>
            <a:off x="11312525" y="6003925"/>
            <a:ext cx="806450" cy="771525"/>
            <a:chOff x="122839" y="125316"/>
            <a:chExt cx="604654" cy="578037"/>
          </a:xfrm>
        </p:grpSpPr>
        <p:sp>
          <p:nvSpPr>
            <p:cNvPr id="39" name="Google Shape;1342;p29"/>
            <p:cNvSpPr/>
            <p:nvPr/>
          </p:nvSpPr>
          <p:spPr>
            <a:xfrm rot="10232062">
              <a:off x="183543" y="463099"/>
              <a:ext cx="246384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43;p29"/>
            <p:cNvSpPr/>
            <p:nvPr/>
          </p:nvSpPr>
          <p:spPr>
            <a:xfrm rot="10232062">
              <a:off x="259720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44;p29"/>
            <p:cNvSpPr/>
            <p:nvPr/>
          </p:nvSpPr>
          <p:spPr>
            <a:xfrm rot="10232062">
              <a:off x="138313" y="171702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45;p29"/>
            <p:cNvSpPr/>
            <p:nvPr/>
          </p:nvSpPr>
          <p:spPr>
            <a:xfrm rot="10232062">
              <a:off x="240675" y="237117"/>
              <a:ext cx="110694" cy="115370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46;p29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47;p29"/>
            <p:cNvSpPr/>
            <p:nvPr/>
          </p:nvSpPr>
          <p:spPr>
            <a:xfrm rot="10232062">
              <a:off x="507295" y="218087"/>
              <a:ext cx="127358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48;p29"/>
            <p:cNvSpPr/>
            <p:nvPr/>
          </p:nvSpPr>
          <p:spPr>
            <a:xfrm rot="10232062">
              <a:off x="213299" y="212141"/>
              <a:ext cx="452300" cy="338972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49;p29"/>
            <p:cNvSpPr/>
            <p:nvPr/>
          </p:nvSpPr>
          <p:spPr>
            <a:xfrm rot="10232062">
              <a:off x="229963" y="203815"/>
              <a:ext cx="422544" cy="355624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50;p29"/>
            <p:cNvSpPr/>
            <p:nvPr/>
          </p:nvSpPr>
          <p:spPr>
            <a:xfrm rot="10232062">
              <a:off x="372794" y="314427"/>
              <a:ext cx="133310" cy="134399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" name="Google Shape;1306;p29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5090800" cy="494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omfortaa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307" name="Google Shape;1307;p2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9"/>
          <p:cNvSpPr txBox="1">
            <a:spLocks noGrp="1"/>
          </p:cNvSpPr>
          <p:nvPr>
            <p:ph type="body" idx="2"/>
          </p:nvPr>
        </p:nvSpPr>
        <p:spPr>
          <a:xfrm>
            <a:off x="6170967" y="2481500"/>
            <a:ext cx="5629200" cy="3614400"/>
          </a:xfrm>
          <a:prstGeom prst="rect">
            <a:avLst/>
          </a:prstGeom>
        </p:spPr>
        <p:txBody>
          <a:bodyPr/>
          <a:lstStyle>
            <a:lvl1pPr marL="609585" lvl="0" indent="-397923" rtl="0"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7874849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353;p30"/>
          <p:cNvSpPr/>
          <p:nvPr/>
        </p:nvSpPr>
        <p:spPr>
          <a:xfrm>
            <a:off x="6518275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354;p30"/>
          <p:cNvSpPr/>
          <p:nvPr/>
        </p:nvSpPr>
        <p:spPr>
          <a:xfrm>
            <a:off x="1430338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" name="Google Shape;1360;p30"/>
          <p:cNvGrpSpPr>
            <a:grpSpLocks/>
          </p:cNvGrpSpPr>
          <p:nvPr/>
        </p:nvGrpSpPr>
        <p:grpSpPr bwMode="auto">
          <a:xfrm rot="1245393">
            <a:off x="10528300" y="269875"/>
            <a:ext cx="1831975" cy="1663700"/>
            <a:chOff x="7844079" y="226728"/>
            <a:chExt cx="1373387" cy="1246991"/>
          </a:xfrm>
        </p:grpSpPr>
        <p:sp>
          <p:nvSpPr>
            <p:cNvPr id="10" name="Google Shape;1361;p30"/>
            <p:cNvSpPr/>
            <p:nvPr/>
          </p:nvSpPr>
          <p:spPr>
            <a:xfrm rot="-1688081">
              <a:off x="8401190" y="291606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62;p30"/>
            <p:cNvSpPr/>
            <p:nvPr/>
          </p:nvSpPr>
          <p:spPr>
            <a:xfrm rot="-1688081">
              <a:off x="7883446" y="509759"/>
              <a:ext cx="222551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63;p30"/>
            <p:cNvSpPr/>
            <p:nvPr/>
          </p:nvSpPr>
          <p:spPr>
            <a:xfrm rot="-1688081">
              <a:off x="7966357" y="265696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64;p30"/>
            <p:cNvSpPr/>
            <p:nvPr/>
          </p:nvSpPr>
          <p:spPr>
            <a:xfrm rot="-1688081">
              <a:off x="8095011" y="455828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65;p30"/>
            <p:cNvSpPr/>
            <p:nvPr/>
          </p:nvSpPr>
          <p:spPr>
            <a:xfrm rot="-1688081">
              <a:off x="8095847" y="485661"/>
              <a:ext cx="9163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66;p30"/>
            <p:cNvSpPr/>
            <p:nvPr/>
          </p:nvSpPr>
          <p:spPr>
            <a:xfrm rot="-1688081">
              <a:off x="8085001" y="475412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67;p30"/>
            <p:cNvSpPr/>
            <p:nvPr/>
          </p:nvSpPr>
          <p:spPr>
            <a:xfrm rot="-1688081">
              <a:off x="8142826" y="484347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68;p30"/>
            <p:cNvSpPr/>
            <p:nvPr/>
          </p:nvSpPr>
          <p:spPr>
            <a:xfrm rot="-1688081">
              <a:off x="8131347" y="477130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69;p30"/>
            <p:cNvSpPr/>
            <p:nvPr/>
          </p:nvSpPr>
          <p:spPr>
            <a:xfrm rot="-1688081">
              <a:off x="7848675" y="476193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70;p30"/>
            <p:cNvSpPr/>
            <p:nvPr/>
          </p:nvSpPr>
          <p:spPr>
            <a:xfrm rot="-1688081">
              <a:off x="8201940" y="503989"/>
              <a:ext cx="77358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71;p30"/>
            <p:cNvSpPr/>
            <p:nvPr/>
          </p:nvSpPr>
          <p:spPr>
            <a:xfrm rot="-1688081">
              <a:off x="8187603" y="494161"/>
              <a:ext cx="101160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72;p30"/>
            <p:cNvSpPr/>
            <p:nvPr/>
          </p:nvSpPr>
          <p:spPr>
            <a:xfrm rot="-1688081">
              <a:off x="7905405" y="366056"/>
              <a:ext cx="77357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73;p30"/>
            <p:cNvSpPr/>
            <p:nvPr/>
          </p:nvSpPr>
          <p:spPr>
            <a:xfrm rot="-1688081">
              <a:off x="8623667" y="406148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1374;p30"/>
          <p:cNvGrpSpPr>
            <a:grpSpLocks/>
          </p:cNvGrpSpPr>
          <p:nvPr/>
        </p:nvGrpSpPr>
        <p:grpSpPr bwMode="auto">
          <a:xfrm>
            <a:off x="-6350" y="5276850"/>
            <a:ext cx="944563" cy="1638300"/>
            <a:chOff x="-1056319" y="1385262"/>
            <a:chExt cx="212940" cy="369285"/>
          </a:xfrm>
        </p:grpSpPr>
        <p:sp>
          <p:nvSpPr>
            <p:cNvPr id="24" name="Google Shape;1375;p30"/>
            <p:cNvSpPr/>
            <p:nvPr/>
          </p:nvSpPr>
          <p:spPr>
            <a:xfrm>
              <a:off x="-933208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76;p30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77;p30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78;p30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79;p30"/>
            <p:cNvSpPr/>
            <p:nvPr/>
          </p:nvSpPr>
          <p:spPr>
            <a:xfrm>
              <a:off x="-933208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80;p30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81;p30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82;p30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3;p30"/>
            <p:cNvSpPr/>
            <p:nvPr/>
          </p:nvSpPr>
          <p:spPr>
            <a:xfrm>
              <a:off x="-931418" y="1708744"/>
              <a:ext cx="10378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84;p30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85;p30"/>
            <p:cNvSpPr/>
            <p:nvPr/>
          </p:nvSpPr>
          <p:spPr>
            <a:xfrm>
              <a:off x="-1015520" y="1710891"/>
              <a:ext cx="10379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386;p30"/>
          <p:cNvGrpSpPr>
            <a:grpSpLocks/>
          </p:cNvGrpSpPr>
          <p:nvPr/>
        </p:nvGrpSpPr>
        <p:grpSpPr bwMode="auto">
          <a:xfrm>
            <a:off x="11085513" y="5946775"/>
            <a:ext cx="717550" cy="739775"/>
            <a:chOff x="5294267" y="4624350"/>
            <a:chExt cx="383004" cy="395854"/>
          </a:xfrm>
        </p:grpSpPr>
        <p:sp>
          <p:nvSpPr>
            <p:cNvPr id="36" name="Google Shape;1387;p30"/>
            <p:cNvSpPr/>
            <p:nvPr/>
          </p:nvSpPr>
          <p:spPr>
            <a:xfrm>
              <a:off x="5358666" y="4859654"/>
              <a:ext cx="58467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88;p30"/>
            <p:cNvSpPr/>
            <p:nvPr/>
          </p:nvSpPr>
          <p:spPr>
            <a:xfrm>
              <a:off x="5294267" y="4894482"/>
              <a:ext cx="175402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89;p30"/>
            <p:cNvSpPr/>
            <p:nvPr/>
          </p:nvSpPr>
          <p:spPr>
            <a:xfrm>
              <a:off x="5310366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90;p30"/>
            <p:cNvSpPr/>
            <p:nvPr/>
          </p:nvSpPr>
          <p:spPr>
            <a:xfrm>
              <a:off x="5340871" y="4845213"/>
              <a:ext cx="97446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91;p30"/>
            <p:cNvSpPr/>
            <p:nvPr/>
          </p:nvSpPr>
          <p:spPr>
            <a:xfrm>
              <a:off x="5499327" y="4624350"/>
              <a:ext cx="175402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2;p30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3;p30"/>
            <p:cNvSpPr/>
            <p:nvPr/>
          </p:nvSpPr>
          <p:spPr>
            <a:xfrm>
              <a:off x="5579825" y="4852858"/>
              <a:ext cx="97446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4;p30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5;p30"/>
            <p:cNvSpPr/>
            <p:nvPr/>
          </p:nvSpPr>
          <p:spPr>
            <a:xfrm>
              <a:off x="5606093" y="4825675"/>
              <a:ext cx="53383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396;p30"/>
          <p:cNvGrpSpPr>
            <a:grpSpLocks/>
          </p:cNvGrpSpPr>
          <p:nvPr/>
        </p:nvGrpSpPr>
        <p:grpSpPr bwMode="auto">
          <a:xfrm rot="7204672">
            <a:off x="-5555" y="380206"/>
            <a:ext cx="715962" cy="365125"/>
            <a:chOff x="5294267" y="4825749"/>
            <a:chExt cx="383004" cy="194455"/>
          </a:xfrm>
        </p:grpSpPr>
        <p:sp>
          <p:nvSpPr>
            <p:cNvPr id="46" name="Google Shape;1397;p30"/>
            <p:cNvSpPr/>
            <p:nvPr/>
          </p:nvSpPr>
          <p:spPr>
            <a:xfrm>
              <a:off x="5359092" y="4860947"/>
              <a:ext cx="57748" cy="16063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8;p30"/>
            <p:cNvSpPr/>
            <p:nvPr/>
          </p:nvSpPr>
          <p:spPr>
            <a:xfrm>
              <a:off x="5293319" y="4895839"/>
              <a:ext cx="175792" cy="69327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99;p30"/>
            <p:cNvSpPr/>
            <p:nvPr/>
          </p:nvSpPr>
          <p:spPr>
            <a:xfrm>
              <a:off x="5310237" y="4887276"/>
              <a:ext cx="151164" cy="93846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00;p30"/>
            <p:cNvSpPr/>
            <p:nvPr/>
          </p:nvSpPr>
          <p:spPr>
            <a:xfrm>
              <a:off x="5340737" y="4847369"/>
              <a:ext cx="96813" cy="158101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01;p30"/>
            <p:cNvSpPr/>
            <p:nvPr/>
          </p:nvSpPr>
          <p:spPr>
            <a:xfrm>
              <a:off x="5614954" y="4835167"/>
              <a:ext cx="33120" cy="89618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402;p30"/>
            <p:cNvSpPr/>
            <p:nvPr/>
          </p:nvSpPr>
          <p:spPr>
            <a:xfrm>
              <a:off x="5579917" y="4856198"/>
              <a:ext cx="97662" cy="3804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403;p30"/>
            <p:cNvSpPr/>
            <p:nvPr/>
          </p:nvSpPr>
          <p:spPr>
            <a:xfrm>
              <a:off x="5589185" y="4848318"/>
              <a:ext cx="83225" cy="5241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04;p30"/>
            <p:cNvSpPr/>
            <p:nvPr/>
          </p:nvSpPr>
          <p:spPr>
            <a:xfrm>
              <a:off x="5605980" y="4828406"/>
              <a:ext cx="53501" cy="8708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1405;p30"/>
          <p:cNvSpPr/>
          <p:nvPr/>
        </p:nvSpPr>
        <p:spPr>
          <a:xfrm>
            <a:off x="6256338" y="1714500"/>
            <a:ext cx="4506912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406;p30"/>
          <p:cNvSpPr/>
          <p:nvPr/>
        </p:nvSpPr>
        <p:spPr>
          <a:xfrm>
            <a:off x="1168400" y="1714500"/>
            <a:ext cx="4506913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55" name="Google Shape;1355;p30"/>
          <p:cNvSpPr txBox="1">
            <a:spLocks noGrp="1"/>
          </p:cNvSpPr>
          <p:nvPr>
            <p:ph type="title"/>
          </p:nvPr>
        </p:nvSpPr>
        <p:spPr>
          <a:xfrm>
            <a:off x="1197733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6" name="Google Shape;1356;p30"/>
          <p:cNvSpPr txBox="1">
            <a:spLocks noGrp="1"/>
          </p:cNvSpPr>
          <p:nvPr>
            <p:ph type="subTitle" idx="1"/>
          </p:nvPr>
        </p:nvSpPr>
        <p:spPr>
          <a:xfrm>
            <a:off x="1197733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7" name="Google Shape;1357;p30"/>
          <p:cNvSpPr txBox="1">
            <a:spLocks noGrp="1"/>
          </p:cNvSpPr>
          <p:nvPr>
            <p:ph type="title" idx="2"/>
          </p:nvPr>
        </p:nvSpPr>
        <p:spPr>
          <a:xfrm>
            <a:off x="6285384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8" name="Google Shape;1358;p30"/>
          <p:cNvSpPr txBox="1">
            <a:spLocks noGrp="1"/>
          </p:cNvSpPr>
          <p:nvPr>
            <p:ph type="subTitle" idx="3"/>
          </p:nvPr>
        </p:nvSpPr>
        <p:spPr>
          <a:xfrm>
            <a:off x="6285384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9" name="Google Shape;1359;p30"/>
          <p:cNvSpPr txBox="1">
            <a:spLocks noGrp="1"/>
          </p:cNvSpPr>
          <p:nvPr>
            <p:ph type="title" idx="4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33091851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1410;p31"/>
          <p:cNvSpPr txBox="1"/>
          <p:nvPr/>
        </p:nvSpPr>
        <p:spPr>
          <a:xfrm>
            <a:off x="1444625" y="4243388"/>
            <a:ext cx="4222750" cy="757237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/>
          <a:p>
            <a:pPr algn="ctr" eaLnBrk="1" fontAlgn="auto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Slidesgo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/>
              </a:rPr>
              <a:t>Flaticon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 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infographics &amp; images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5"/>
              </a:rPr>
              <a:t>Freepik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600" b="1" kern="0">
              <a:solidFill>
                <a:srgbClr val="000000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6" name="Google Shape;1412;p31"/>
          <p:cNvGrpSpPr>
            <a:grpSpLocks/>
          </p:cNvGrpSpPr>
          <p:nvPr/>
        </p:nvGrpSpPr>
        <p:grpSpPr bwMode="auto">
          <a:xfrm>
            <a:off x="10294938" y="863600"/>
            <a:ext cx="3368675" cy="2147888"/>
            <a:chOff x="7239867" y="1514545"/>
            <a:chExt cx="2525833" cy="1610805"/>
          </a:xfrm>
        </p:grpSpPr>
        <p:grpSp>
          <p:nvGrpSpPr>
            <p:cNvPr id="7" name="Google Shape;1413;p3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1414;p3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1415;p31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416;p3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417;p3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418;p3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419;p3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420;p31"/>
                <p:cNvSpPr/>
                <p:nvPr/>
              </p:nvSpPr>
              <p:spPr>
                <a:xfrm rot="-2967336">
                  <a:off x="1706473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1421;p31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22;p31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1423;p3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424;p31"/>
          <p:cNvGrpSpPr>
            <a:grpSpLocks/>
          </p:cNvGrpSpPr>
          <p:nvPr/>
        </p:nvGrpSpPr>
        <p:grpSpPr bwMode="auto">
          <a:xfrm>
            <a:off x="6389688" y="328613"/>
            <a:ext cx="1989137" cy="866775"/>
            <a:chOff x="3965010" y="571479"/>
            <a:chExt cx="1651683" cy="719972"/>
          </a:xfrm>
        </p:grpSpPr>
        <p:grpSp>
          <p:nvGrpSpPr>
            <p:cNvPr id="19" name="Google Shape;1425;p3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1" name="Google Shape;1426;p3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3" name="Google Shape;1427;p31"/>
                <p:cNvSpPr/>
                <p:nvPr/>
              </p:nvSpPr>
              <p:spPr>
                <a:xfrm>
                  <a:off x="1135291" y="2416808"/>
                  <a:ext cx="623865" cy="62216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428;p31"/>
                <p:cNvSpPr/>
                <p:nvPr/>
              </p:nvSpPr>
              <p:spPr>
                <a:xfrm>
                  <a:off x="1479362" y="2374675"/>
                  <a:ext cx="492790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429;p31"/>
                <p:cNvSpPr/>
                <p:nvPr/>
              </p:nvSpPr>
              <p:spPr>
                <a:xfrm>
                  <a:off x="897088" y="2689270"/>
                  <a:ext cx="492790" cy="35532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430;p31"/>
                <p:cNvSpPr/>
                <p:nvPr/>
              </p:nvSpPr>
              <p:spPr>
                <a:xfrm>
                  <a:off x="1658329" y="2551635"/>
                  <a:ext cx="623864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431;p31"/>
              <p:cNvSpPr/>
              <p:nvPr/>
            </p:nvSpPr>
            <p:spPr>
              <a:xfrm>
                <a:off x="3972155" y="907161"/>
                <a:ext cx="1364941" cy="43116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432;p31"/>
            <p:cNvSpPr/>
            <p:nvPr/>
          </p:nvSpPr>
          <p:spPr>
            <a:xfrm>
              <a:off x="4007192" y="571479"/>
              <a:ext cx="1609501" cy="66063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433;p31"/>
          <p:cNvGrpSpPr>
            <a:grpSpLocks/>
          </p:cNvGrpSpPr>
          <p:nvPr/>
        </p:nvGrpSpPr>
        <p:grpSpPr bwMode="auto">
          <a:xfrm flipH="1">
            <a:off x="223838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434;p31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35;p31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36;p31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37;p31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38;p31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439;p31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40;p31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41;p31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42;p31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43;p31"/>
          <p:cNvGrpSpPr>
            <a:grpSpLocks/>
          </p:cNvGrpSpPr>
          <p:nvPr/>
        </p:nvGrpSpPr>
        <p:grpSpPr bwMode="auto">
          <a:xfrm>
            <a:off x="-1944688" y="1293813"/>
            <a:ext cx="3068638" cy="2425700"/>
            <a:chOff x="-1457944" y="970782"/>
            <a:chExt cx="2301290" cy="1819165"/>
          </a:xfrm>
        </p:grpSpPr>
        <p:grpSp>
          <p:nvGrpSpPr>
            <p:cNvPr id="38" name="Google Shape;1444;p31"/>
            <p:cNvGrpSpPr>
              <a:grpSpLocks/>
            </p:cNvGrpSpPr>
            <p:nvPr/>
          </p:nvGrpSpPr>
          <p:grpSpPr bwMode="auto">
            <a:xfrm>
              <a:off x="-1457944" y="970782"/>
              <a:ext cx="2167373" cy="1819165"/>
              <a:chOff x="958238" y="2157575"/>
              <a:chExt cx="1115191" cy="936025"/>
            </a:xfrm>
          </p:grpSpPr>
          <p:sp>
            <p:nvSpPr>
              <p:cNvPr id="40" name="Google Shape;1445;p31"/>
              <p:cNvSpPr/>
              <p:nvPr/>
            </p:nvSpPr>
            <p:spPr>
              <a:xfrm>
                <a:off x="1254109" y="2157575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446;p31"/>
              <p:cNvSpPr/>
              <p:nvPr/>
            </p:nvSpPr>
            <p:spPr>
              <a:xfrm>
                <a:off x="1440942" y="2324810"/>
                <a:ext cx="493118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447;p31"/>
              <p:cNvSpPr/>
              <p:nvPr/>
            </p:nvSpPr>
            <p:spPr>
              <a:xfrm>
                <a:off x="997442" y="2335224"/>
                <a:ext cx="493118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448;p31"/>
              <p:cNvSpPr/>
              <p:nvPr/>
            </p:nvSpPr>
            <p:spPr>
              <a:xfrm>
                <a:off x="958238" y="2551465"/>
                <a:ext cx="492506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449;p31"/>
              <p:cNvSpPr/>
              <p:nvPr/>
            </p:nvSpPr>
            <p:spPr>
              <a:xfrm>
                <a:off x="1165286" y="2601084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450;p31"/>
              <p:cNvSpPr/>
              <p:nvPr/>
            </p:nvSpPr>
            <p:spPr>
              <a:xfrm>
                <a:off x="1451356" y="2561879"/>
                <a:ext cx="622370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" name="Google Shape;1451;p31"/>
            <p:cNvSpPr/>
            <p:nvPr/>
          </p:nvSpPr>
          <p:spPr>
            <a:xfrm>
              <a:off x="-1323414" y="975544"/>
              <a:ext cx="2166760" cy="164415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8" name="Google Shape;1408;p31"/>
          <p:cNvSpPr txBox="1">
            <a:spLocks noGrp="1"/>
          </p:cNvSpPr>
          <p:nvPr>
            <p:ph type="subTitle" idx="1"/>
          </p:nvPr>
        </p:nvSpPr>
        <p:spPr>
          <a:xfrm>
            <a:off x="1352600" y="3011817"/>
            <a:ext cx="4406800" cy="121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09" name="Google Shape;1409;p31"/>
          <p:cNvSpPr txBox="1">
            <a:spLocks noGrp="1"/>
          </p:cNvSpPr>
          <p:nvPr>
            <p:ph type="subTitle" idx="2"/>
          </p:nvPr>
        </p:nvSpPr>
        <p:spPr>
          <a:xfrm>
            <a:off x="1352600" y="5446784"/>
            <a:ext cx="4406800" cy="569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11" name="Google Shape;1411;p31"/>
          <p:cNvSpPr txBox="1">
            <a:spLocks noGrp="1"/>
          </p:cNvSpPr>
          <p:nvPr>
            <p:ph type="title"/>
          </p:nvPr>
        </p:nvSpPr>
        <p:spPr>
          <a:xfrm>
            <a:off x="880600" y="985817"/>
            <a:ext cx="5350800" cy="12132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9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3627462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3;p32"/>
          <p:cNvSpPr/>
          <p:nvPr/>
        </p:nvSpPr>
        <p:spPr>
          <a:xfrm>
            <a:off x="9782175" y="6834188"/>
            <a:ext cx="146050" cy="23812"/>
          </a:xfrm>
          <a:custGeom>
            <a:avLst/>
            <a:gdLst/>
            <a:ahLst/>
            <a:cxnLst/>
            <a:rect l="l" t="t" r="r" b="b"/>
            <a:pathLst>
              <a:path w="4370" h="701" extrusionOk="0">
                <a:moveTo>
                  <a:pt x="0" y="0"/>
                </a:moveTo>
                <a:lnTo>
                  <a:pt x="0" y="701"/>
                </a:lnTo>
                <a:lnTo>
                  <a:pt x="4370" y="701"/>
                </a:lnTo>
                <a:lnTo>
                  <a:pt x="437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" name="Google Shape;1454;p32"/>
          <p:cNvGrpSpPr>
            <a:grpSpLocks/>
          </p:cNvGrpSpPr>
          <p:nvPr/>
        </p:nvGrpSpPr>
        <p:grpSpPr bwMode="auto">
          <a:xfrm flipH="1">
            <a:off x="-3968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1455;p3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1456;p32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1457;p32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458;p32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459;p32"/>
              <p:cNvSpPr/>
              <p:nvPr/>
            </p:nvSpPr>
            <p:spPr>
              <a:xfrm>
                <a:off x="958238" y="2552053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460;p32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61;p32"/>
              <p:cNvSpPr/>
              <p:nvPr/>
            </p:nvSpPr>
            <p:spPr>
              <a:xfrm>
                <a:off x="1451380" y="2561674"/>
                <a:ext cx="622267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1462;p32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463;p32"/>
          <p:cNvGrpSpPr>
            <a:grpSpLocks/>
          </p:cNvGrpSpPr>
          <p:nvPr/>
        </p:nvGrpSpPr>
        <p:grpSpPr bwMode="auto">
          <a:xfrm rot="17982578" flipH="1">
            <a:off x="11321256" y="6141244"/>
            <a:ext cx="852488" cy="508000"/>
            <a:chOff x="1202177" y="4613417"/>
            <a:chExt cx="528376" cy="315757"/>
          </a:xfrm>
        </p:grpSpPr>
        <p:sp>
          <p:nvSpPr>
            <p:cNvPr id="13" name="Google Shape;1464;p32"/>
            <p:cNvSpPr/>
            <p:nvPr/>
          </p:nvSpPr>
          <p:spPr>
            <a:xfrm>
              <a:off x="1565262" y="4670086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65;p32"/>
            <p:cNvSpPr/>
            <p:nvPr/>
          </p:nvSpPr>
          <p:spPr>
            <a:xfrm>
              <a:off x="1604788" y="4612076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466;p32"/>
            <p:cNvSpPr/>
            <p:nvPr/>
          </p:nvSpPr>
          <p:spPr>
            <a:xfrm>
              <a:off x="1585458" y="4628742"/>
              <a:ext cx="104298" cy="13913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467;p32"/>
            <p:cNvSpPr/>
            <p:nvPr/>
          </p:nvSpPr>
          <p:spPr>
            <a:xfrm>
              <a:off x="1548566" y="4643636"/>
              <a:ext cx="160383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468;p32"/>
            <p:cNvSpPr/>
            <p:nvPr/>
          </p:nvSpPr>
          <p:spPr>
            <a:xfrm>
              <a:off x="1204312" y="4673214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469;p32"/>
            <p:cNvSpPr/>
            <p:nvPr/>
          </p:nvSpPr>
          <p:spPr>
            <a:xfrm>
              <a:off x="1390563" y="4830660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470;p32"/>
          <p:cNvGrpSpPr>
            <a:grpSpLocks/>
          </p:cNvGrpSpPr>
          <p:nvPr/>
        </p:nvGrpSpPr>
        <p:grpSpPr bwMode="auto">
          <a:xfrm flipH="1">
            <a:off x="84138" y="5592763"/>
            <a:ext cx="887412" cy="1298575"/>
            <a:chOff x="-1047799" y="3300294"/>
            <a:chExt cx="439014" cy="641607"/>
          </a:xfrm>
        </p:grpSpPr>
        <p:sp>
          <p:nvSpPr>
            <p:cNvPr id="20" name="Google Shape;1471;p32"/>
            <p:cNvSpPr/>
            <p:nvPr/>
          </p:nvSpPr>
          <p:spPr>
            <a:xfrm>
              <a:off x="-994395" y="3750517"/>
              <a:ext cx="139008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472;p32"/>
            <p:cNvSpPr/>
            <p:nvPr/>
          </p:nvSpPr>
          <p:spPr>
            <a:xfrm>
              <a:off x="-950415" y="3777969"/>
              <a:ext cx="98955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473;p32"/>
            <p:cNvSpPr/>
            <p:nvPr/>
          </p:nvSpPr>
          <p:spPr>
            <a:xfrm>
              <a:off x="-949630" y="3639138"/>
              <a:ext cx="114662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474;p32"/>
            <p:cNvSpPr/>
            <p:nvPr/>
          </p:nvSpPr>
          <p:spPr>
            <a:xfrm>
              <a:off x="-1047799" y="3505012"/>
              <a:ext cx="22932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475;p32"/>
            <p:cNvSpPr/>
            <p:nvPr/>
          </p:nvSpPr>
          <p:spPr>
            <a:xfrm>
              <a:off x="-1006960" y="3550505"/>
              <a:ext cx="157071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476;p32"/>
            <p:cNvSpPr/>
            <p:nvPr/>
          </p:nvSpPr>
          <p:spPr>
            <a:xfrm>
              <a:off x="-868738" y="3630510"/>
              <a:ext cx="108379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477;p32"/>
            <p:cNvSpPr/>
            <p:nvPr/>
          </p:nvSpPr>
          <p:spPr>
            <a:xfrm>
              <a:off x="-837323" y="3662669"/>
              <a:ext cx="80891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478;p32"/>
            <p:cNvSpPr/>
            <p:nvPr/>
          </p:nvSpPr>
          <p:spPr>
            <a:xfrm>
              <a:off x="-764286" y="3539524"/>
              <a:ext cx="129584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479;p32"/>
            <p:cNvSpPr/>
            <p:nvPr/>
          </p:nvSpPr>
          <p:spPr>
            <a:xfrm>
              <a:off x="-769783" y="3568545"/>
              <a:ext cx="9502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80;p32"/>
            <p:cNvSpPr/>
            <p:nvPr/>
          </p:nvSpPr>
          <p:spPr>
            <a:xfrm>
              <a:off x="-801197" y="3409320"/>
              <a:ext cx="61258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81;p32"/>
            <p:cNvSpPr/>
            <p:nvPr/>
          </p:nvSpPr>
          <p:spPr>
            <a:xfrm>
              <a:off x="-905650" y="3300294"/>
              <a:ext cx="19791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82;p32"/>
            <p:cNvSpPr/>
            <p:nvPr/>
          </p:nvSpPr>
          <p:spPr>
            <a:xfrm>
              <a:off x="-884445" y="3364612"/>
              <a:ext cx="171208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83;p32"/>
            <p:cNvSpPr/>
            <p:nvPr/>
          </p:nvSpPr>
          <p:spPr>
            <a:xfrm>
              <a:off x="-945703" y="3813266"/>
              <a:ext cx="336918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1484;p32"/>
          <p:cNvGrpSpPr>
            <a:grpSpLocks/>
          </p:cNvGrpSpPr>
          <p:nvPr/>
        </p:nvGrpSpPr>
        <p:grpSpPr bwMode="auto">
          <a:xfrm rot="10800000" flipH="1">
            <a:off x="10426700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1485;p3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1486;p3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1487;p32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488;p32"/>
                <p:cNvSpPr/>
                <p:nvPr/>
              </p:nvSpPr>
              <p:spPr>
                <a:xfrm>
                  <a:off x="1476285" y="2377310"/>
                  <a:ext cx="492909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489;p32"/>
                <p:cNvSpPr/>
                <p:nvPr/>
              </p:nvSpPr>
              <p:spPr>
                <a:xfrm>
                  <a:off x="894724" y="269484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1490;p32"/>
                <p:cNvSpPr/>
                <p:nvPr/>
              </p:nvSpPr>
              <p:spPr>
                <a:xfrm>
                  <a:off x="1654772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1491;p32"/>
              <p:cNvSpPr/>
              <p:nvPr/>
            </p:nvSpPr>
            <p:spPr>
              <a:xfrm>
                <a:off x="3970981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1492;p32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1493;p32"/>
          <p:cNvGrpSpPr>
            <a:grpSpLocks/>
          </p:cNvGrpSpPr>
          <p:nvPr/>
        </p:nvGrpSpPr>
        <p:grpSpPr bwMode="auto">
          <a:xfrm rot="2839265">
            <a:off x="762000" y="-227012"/>
            <a:ext cx="1065213" cy="1385887"/>
            <a:chOff x="4318023" y="4113296"/>
            <a:chExt cx="716422" cy="932073"/>
          </a:xfrm>
        </p:grpSpPr>
        <p:sp>
          <p:nvSpPr>
            <p:cNvPr id="43" name="Google Shape;1494;p32"/>
            <p:cNvSpPr/>
            <p:nvPr/>
          </p:nvSpPr>
          <p:spPr>
            <a:xfrm>
              <a:off x="4840217" y="4247022"/>
              <a:ext cx="192185" cy="206060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495;p32"/>
            <p:cNvSpPr/>
            <p:nvPr/>
          </p:nvSpPr>
          <p:spPr>
            <a:xfrm>
              <a:off x="4728099" y="4175004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496;p32"/>
            <p:cNvSpPr/>
            <p:nvPr/>
          </p:nvSpPr>
          <p:spPr>
            <a:xfrm>
              <a:off x="4826670" y="4113002"/>
              <a:ext cx="167628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497;p32"/>
            <p:cNvSpPr/>
            <p:nvPr/>
          </p:nvSpPr>
          <p:spPr>
            <a:xfrm>
              <a:off x="4317821" y="4482661"/>
              <a:ext cx="515696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189902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99;p33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3" name="Google Shape;1500;p33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01;p33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02;p33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03;p33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04;p33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05;p33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506;p33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0" name="Google Shape;1507;p3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508;p33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509;p33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510;p33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511;p33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512;p33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513;p33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514;p33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515;p33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19" name="Google Shape;1516;p3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517;p3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518;p33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519;p33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520;p33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521;p33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522;p33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523;p33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524;p33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25;p33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526;p33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527;p33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1" name="Google Shape;1528;p33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529;p33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530;p33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531;p33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532;p33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533;p33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534;p33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535;p33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536;p33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537;p33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538;p33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539;p33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540;p33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41;p33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542;p33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6" name="Google Shape;1543;p33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544;p33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545;p33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546;p33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547;p33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548;p33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" name="Google Shape;1549;p33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550;p33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551;p33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552;p33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553;p33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554;p33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555;p33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6934049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7;p34"/>
          <p:cNvGrpSpPr>
            <a:grpSpLocks/>
          </p:cNvGrpSpPr>
          <p:nvPr/>
        </p:nvGrpSpPr>
        <p:grpSpPr bwMode="auto">
          <a:xfrm flipH="1">
            <a:off x="-79375" y="5456238"/>
            <a:ext cx="1423988" cy="1277937"/>
            <a:chOff x="6787377" y="436188"/>
            <a:chExt cx="235647" cy="211226"/>
          </a:xfrm>
        </p:grpSpPr>
        <p:sp>
          <p:nvSpPr>
            <p:cNvPr id="3" name="Google Shape;1558;p3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59;p3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60;p3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61;p3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62;p3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63;p34"/>
            <p:cNvSpPr/>
            <p:nvPr/>
          </p:nvSpPr>
          <p:spPr>
            <a:xfrm>
              <a:off x="6870655" y="559775"/>
              <a:ext cx="25482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564;p3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565;p3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566;p3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567;p3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568;p3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569;p3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1570;p34"/>
          <p:cNvGrpSpPr>
            <a:grpSpLocks/>
          </p:cNvGrpSpPr>
          <p:nvPr/>
        </p:nvGrpSpPr>
        <p:grpSpPr bwMode="auto">
          <a:xfrm rot="17122019" flipH="1">
            <a:off x="11187113" y="5626100"/>
            <a:ext cx="1066800" cy="939800"/>
            <a:chOff x="4508023" y="3764622"/>
            <a:chExt cx="161487" cy="142362"/>
          </a:xfrm>
        </p:grpSpPr>
        <p:sp>
          <p:nvSpPr>
            <p:cNvPr id="16" name="Google Shape;1571;p34"/>
            <p:cNvSpPr/>
            <p:nvPr/>
          </p:nvSpPr>
          <p:spPr>
            <a:xfrm>
              <a:off x="4557588" y="3764119"/>
              <a:ext cx="65123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572;p34"/>
            <p:cNvSpPr/>
            <p:nvPr/>
          </p:nvSpPr>
          <p:spPr>
            <a:xfrm>
              <a:off x="4606952" y="3824020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573;p34"/>
            <p:cNvSpPr/>
            <p:nvPr/>
          </p:nvSpPr>
          <p:spPr>
            <a:xfrm>
              <a:off x="4553005" y="3869344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574;p34"/>
            <p:cNvSpPr/>
            <p:nvPr/>
          </p:nvSpPr>
          <p:spPr>
            <a:xfrm>
              <a:off x="4548996" y="3797748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575;p34"/>
            <p:cNvSpPr/>
            <p:nvPr/>
          </p:nvSpPr>
          <p:spPr>
            <a:xfrm>
              <a:off x="4525993" y="3789930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576;p34"/>
            <p:cNvSpPr/>
            <p:nvPr/>
          </p:nvSpPr>
          <p:spPr>
            <a:xfrm>
              <a:off x="4596335" y="3842987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577;p34"/>
            <p:cNvSpPr/>
            <p:nvPr/>
          </p:nvSpPr>
          <p:spPr>
            <a:xfrm>
              <a:off x="4569139" y="3818024"/>
              <a:ext cx="11295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578;p34"/>
            <p:cNvSpPr/>
            <p:nvPr/>
          </p:nvSpPr>
          <p:spPr>
            <a:xfrm>
              <a:off x="4507182" y="3818420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579;p34"/>
            <p:cNvSpPr/>
            <p:nvPr/>
          </p:nvSpPr>
          <p:spPr>
            <a:xfrm>
              <a:off x="4527502" y="3839506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580;p34"/>
            <p:cNvSpPr/>
            <p:nvPr/>
          </p:nvSpPr>
          <p:spPr>
            <a:xfrm>
              <a:off x="4557379" y="386420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1581;p34"/>
          <p:cNvGrpSpPr>
            <a:grpSpLocks/>
          </p:cNvGrpSpPr>
          <p:nvPr/>
        </p:nvGrpSpPr>
        <p:grpSpPr bwMode="auto">
          <a:xfrm flipH="1">
            <a:off x="488950" y="-241300"/>
            <a:ext cx="2828925" cy="1885950"/>
            <a:chOff x="6655952" y="-180577"/>
            <a:chExt cx="2121888" cy="1414590"/>
          </a:xfrm>
        </p:grpSpPr>
        <p:grpSp>
          <p:nvGrpSpPr>
            <p:cNvPr id="27" name="Google Shape;1582;p3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29" name="Google Shape;1583;p34"/>
              <p:cNvSpPr/>
              <p:nvPr/>
            </p:nvSpPr>
            <p:spPr>
              <a:xfrm>
                <a:off x="5519400" y="1394672"/>
                <a:ext cx="70598" cy="6794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584;p34"/>
              <p:cNvSpPr/>
              <p:nvPr/>
            </p:nvSpPr>
            <p:spPr>
              <a:xfrm>
                <a:off x="5212017" y="1357276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85;p34"/>
              <p:cNvSpPr/>
              <p:nvPr/>
            </p:nvSpPr>
            <p:spPr>
              <a:xfrm>
                <a:off x="5468577" y="1396142"/>
                <a:ext cx="48536" cy="45001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86;p34"/>
              <p:cNvSpPr/>
              <p:nvPr/>
            </p:nvSpPr>
            <p:spPr>
              <a:xfrm>
                <a:off x="5309815" y="1477565"/>
                <a:ext cx="103249" cy="109415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587;p34"/>
              <p:cNvSpPr/>
              <p:nvPr/>
            </p:nvSpPr>
            <p:spPr>
              <a:xfrm>
                <a:off x="5442726" y="1506952"/>
                <a:ext cx="151785" cy="202948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1588;p3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" name="Google Shape;1589;p34"/>
          <p:cNvGrpSpPr>
            <a:grpSpLocks/>
          </p:cNvGrpSpPr>
          <p:nvPr/>
        </p:nvGrpSpPr>
        <p:grpSpPr bwMode="auto">
          <a:xfrm flipH="1">
            <a:off x="10974388" y="2382838"/>
            <a:ext cx="1703387" cy="1346200"/>
            <a:chOff x="855987" y="2204128"/>
            <a:chExt cx="1217483" cy="962421"/>
          </a:xfrm>
        </p:grpSpPr>
        <p:grpSp>
          <p:nvGrpSpPr>
            <p:cNvPr id="35" name="Google Shape;1590;p3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7" name="Google Shape;1591;p34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92;p3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593;p3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594;p34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595;p3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596;p34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" name="Google Shape;1597;p34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598;p34"/>
          <p:cNvGrpSpPr>
            <a:grpSpLocks/>
          </p:cNvGrpSpPr>
          <p:nvPr/>
        </p:nvGrpSpPr>
        <p:grpSpPr bwMode="auto">
          <a:xfrm rot="10800000" flipH="1">
            <a:off x="4932363" y="-249238"/>
            <a:ext cx="2120900" cy="923926"/>
            <a:chOff x="3965010" y="571479"/>
            <a:chExt cx="1651683" cy="719972"/>
          </a:xfrm>
        </p:grpSpPr>
        <p:grpSp>
          <p:nvGrpSpPr>
            <p:cNvPr id="44" name="Google Shape;1599;p3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6" name="Google Shape;1600;p3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8" name="Google Shape;1601;p34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602;p34"/>
                <p:cNvSpPr/>
                <p:nvPr/>
              </p:nvSpPr>
              <p:spPr>
                <a:xfrm>
                  <a:off x="1476285" y="2377310"/>
                  <a:ext cx="492908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1603;p34"/>
                <p:cNvSpPr/>
                <p:nvPr/>
              </p:nvSpPr>
              <p:spPr>
                <a:xfrm>
                  <a:off x="894724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604;p34"/>
                <p:cNvSpPr/>
                <p:nvPr/>
              </p:nvSpPr>
              <p:spPr>
                <a:xfrm>
                  <a:off x="1654771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" name="Google Shape;1605;p34"/>
              <p:cNvSpPr/>
              <p:nvPr/>
            </p:nvSpPr>
            <p:spPr>
              <a:xfrm>
                <a:off x="3970980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606;p34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488471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;p2"/>
          <p:cNvGrpSpPr>
            <a:grpSpLocks/>
          </p:cNvGrpSpPr>
          <p:nvPr/>
        </p:nvGrpSpPr>
        <p:grpSpPr bwMode="auto">
          <a:xfrm>
            <a:off x="2406650" y="908050"/>
            <a:ext cx="1223963" cy="889000"/>
            <a:chOff x="5211663" y="1358969"/>
            <a:chExt cx="483893" cy="351481"/>
          </a:xfrm>
        </p:grpSpPr>
        <p:sp>
          <p:nvSpPr>
            <p:cNvPr id="5" name="Google Shape;12;p2"/>
            <p:cNvSpPr/>
            <p:nvPr/>
          </p:nvSpPr>
          <p:spPr>
            <a:xfrm>
              <a:off x="5519195" y="1396000"/>
              <a:ext cx="70921" cy="66530"/>
            </a:xfrm>
            <a:custGeom>
              <a:avLst/>
              <a:gdLst/>
              <a:ahLst/>
              <a:cxnLst/>
              <a:rect l="l" t="t" r="r" b="b"/>
              <a:pathLst>
                <a:path w="1040" h="978" extrusionOk="0">
                  <a:moveTo>
                    <a:pt x="914" y="1"/>
                  </a:moveTo>
                  <a:cubicBezTo>
                    <a:pt x="801" y="1"/>
                    <a:pt x="571" y="36"/>
                    <a:pt x="67" y="176"/>
                  </a:cubicBezTo>
                  <a:cubicBezTo>
                    <a:pt x="0" y="198"/>
                    <a:pt x="16" y="324"/>
                    <a:pt x="95" y="324"/>
                  </a:cubicBezTo>
                  <a:cubicBezTo>
                    <a:pt x="102" y="324"/>
                    <a:pt x="109" y="323"/>
                    <a:pt x="116" y="322"/>
                  </a:cubicBezTo>
                  <a:cubicBezTo>
                    <a:pt x="359" y="249"/>
                    <a:pt x="626" y="200"/>
                    <a:pt x="869" y="152"/>
                  </a:cubicBezTo>
                  <a:lnTo>
                    <a:pt x="869" y="152"/>
                  </a:lnTo>
                  <a:cubicBezTo>
                    <a:pt x="796" y="322"/>
                    <a:pt x="626" y="662"/>
                    <a:pt x="505" y="880"/>
                  </a:cubicBezTo>
                  <a:cubicBezTo>
                    <a:pt x="480" y="905"/>
                    <a:pt x="480" y="953"/>
                    <a:pt x="529" y="977"/>
                  </a:cubicBezTo>
                  <a:lnTo>
                    <a:pt x="553" y="977"/>
                  </a:lnTo>
                  <a:cubicBezTo>
                    <a:pt x="577" y="977"/>
                    <a:pt x="602" y="977"/>
                    <a:pt x="602" y="953"/>
                  </a:cubicBezTo>
                  <a:cubicBezTo>
                    <a:pt x="650" y="880"/>
                    <a:pt x="990" y="249"/>
                    <a:pt x="1039" y="127"/>
                  </a:cubicBezTo>
                  <a:cubicBezTo>
                    <a:pt x="1039" y="103"/>
                    <a:pt x="1039" y="79"/>
                    <a:pt x="1039" y="30"/>
                  </a:cubicBezTo>
                  <a:cubicBezTo>
                    <a:pt x="1018" y="20"/>
                    <a:pt x="998" y="1"/>
                    <a:pt x="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;p2"/>
            <p:cNvSpPr/>
            <p:nvPr/>
          </p:nvSpPr>
          <p:spPr>
            <a:xfrm>
              <a:off x="5211663" y="1358969"/>
              <a:ext cx="483893" cy="351481"/>
            </a:xfrm>
            <a:custGeom>
              <a:avLst/>
              <a:gdLst/>
              <a:ahLst/>
              <a:cxnLst/>
              <a:rect l="l" t="t" r="r" b="b"/>
              <a:pathLst>
                <a:path w="7083" h="5145" extrusionOk="0">
                  <a:moveTo>
                    <a:pt x="3768" y="0"/>
                  </a:moveTo>
                  <a:cubicBezTo>
                    <a:pt x="3734" y="0"/>
                    <a:pt x="3701" y="4"/>
                    <a:pt x="3670" y="12"/>
                  </a:cubicBezTo>
                  <a:cubicBezTo>
                    <a:pt x="3014" y="207"/>
                    <a:pt x="3232" y="1713"/>
                    <a:pt x="3232" y="1713"/>
                  </a:cubicBezTo>
                  <a:cubicBezTo>
                    <a:pt x="3232" y="1713"/>
                    <a:pt x="1357" y="535"/>
                    <a:pt x="891" y="535"/>
                  </a:cubicBezTo>
                  <a:cubicBezTo>
                    <a:pt x="865" y="535"/>
                    <a:pt x="844" y="539"/>
                    <a:pt x="827" y="547"/>
                  </a:cubicBezTo>
                  <a:cubicBezTo>
                    <a:pt x="366" y="814"/>
                    <a:pt x="1483" y="1664"/>
                    <a:pt x="1483" y="1664"/>
                  </a:cubicBezTo>
                  <a:cubicBezTo>
                    <a:pt x="1483" y="1664"/>
                    <a:pt x="832" y="1473"/>
                    <a:pt x="445" y="1473"/>
                  </a:cubicBezTo>
                  <a:cubicBezTo>
                    <a:pt x="263" y="1473"/>
                    <a:pt x="140" y="1516"/>
                    <a:pt x="171" y="1640"/>
                  </a:cubicBezTo>
                  <a:cubicBezTo>
                    <a:pt x="269" y="2029"/>
                    <a:pt x="1022" y="2490"/>
                    <a:pt x="1022" y="2490"/>
                  </a:cubicBezTo>
                  <a:cubicBezTo>
                    <a:pt x="730" y="2490"/>
                    <a:pt x="439" y="2539"/>
                    <a:pt x="147" y="2587"/>
                  </a:cubicBezTo>
                  <a:cubicBezTo>
                    <a:pt x="1" y="2650"/>
                    <a:pt x="594" y="3616"/>
                    <a:pt x="1664" y="3616"/>
                  </a:cubicBezTo>
                  <a:cubicBezTo>
                    <a:pt x="1835" y="3616"/>
                    <a:pt x="2018" y="3592"/>
                    <a:pt x="2212" y="3535"/>
                  </a:cubicBezTo>
                  <a:lnTo>
                    <a:pt x="2212" y="3535"/>
                  </a:lnTo>
                  <a:lnTo>
                    <a:pt x="1095" y="4506"/>
                  </a:lnTo>
                  <a:cubicBezTo>
                    <a:pt x="1095" y="4506"/>
                    <a:pt x="2102" y="5144"/>
                    <a:pt x="3258" y="5144"/>
                  </a:cubicBezTo>
                  <a:cubicBezTo>
                    <a:pt x="3697" y="5144"/>
                    <a:pt x="4158" y="5052"/>
                    <a:pt x="4593" y="4798"/>
                  </a:cubicBezTo>
                  <a:cubicBezTo>
                    <a:pt x="7083" y="3365"/>
                    <a:pt x="4779" y="0"/>
                    <a:pt x="3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4;p2"/>
            <p:cNvSpPr/>
            <p:nvPr/>
          </p:nvSpPr>
          <p:spPr>
            <a:xfrm>
              <a:off x="5467103" y="1397883"/>
              <a:ext cx="48326" cy="45190"/>
            </a:xfrm>
            <a:custGeom>
              <a:avLst/>
              <a:gdLst/>
              <a:ahLst/>
              <a:cxnLst/>
              <a:rect l="l" t="t" r="r" b="b"/>
              <a:pathLst>
                <a:path w="705" h="655" extrusionOk="0">
                  <a:moveTo>
                    <a:pt x="443" y="1"/>
                  </a:moveTo>
                  <a:cubicBezTo>
                    <a:pt x="395" y="1"/>
                    <a:pt x="349" y="49"/>
                    <a:pt x="365" y="96"/>
                  </a:cubicBezTo>
                  <a:cubicBezTo>
                    <a:pt x="413" y="218"/>
                    <a:pt x="462" y="363"/>
                    <a:pt x="486" y="485"/>
                  </a:cubicBezTo>
                  <a:cubicBezTo>
                    <a:pt x="365" y="388"/>
                    <a:pt x="243" y="291"/>
                    <a:pt x="122" y="169"/>
                  </a:cubicBezTo>
                  <a:cubicBezTo>
                    <a:pt x="110" y="157"/>
                    <a:pt x="92" y="151"/>
                    <a:pt x="73" y="151"/>
                  </a:cubicBezTo>
                  <a:cubicBezTo>
                    <a:pt x="55" y="151"/>
                    <a:pt x="37" y="157"/>
                    <a:pt x="25" y="169"/>
                  </a:cubicBezTo>
                  <a:cubicBezTo>
                    <a:pt x="0" y="218"/>
                    <a:pt x="0" y="266"/>
                    <a:pt x="25" y="291"/>
                  </a:cubicBezTo>
                  <a:cubicBezTo>
                    <a:pt x="340" y="606"/>
                    <a:pt x="462" y="655"/>
                    <a:pt x="535" y="655"/>
                  </a:cubicBezTo>
                  <a:lnTo>
                    <a:pt x="559" y="655"/>
                  </a:lnTo>
                  <a:cubicBezTo>
                    <a:pt x="608" y="631"/>
                    <a:pt x="705" y="582"/>
                    <a:pt x="511" y="48"/>
                  </a:cubicBezTo>
                  <a:cubicBezTo>
                    <a:pt x="494" y="14"/>
                    <a:pt x="468" y="1"/>
                    <a:pt x="44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;p2"/>
            <p:cNvSpPr/>
            <p:nvPr/>
          </p:nvSpPr>
          <p:spPr>
            <a:xfrm>
              <a:off x="5309571" y="1480105"/>
              <a:ext cx="102929" cy="109210"/>
            </a:xfrm>
            <a:custGeom>
              <a:avLst/>
              <a:gdLst/>
              <a:ahLst/>
              <a:cxnLst/>
              <a:rect l="l" t="t" r="r" b="b"/>
              <a:pathLst>
                <a:path w="1507" h="1598" extrusionOk="0">
                  <a:moveTo>
                    <a:pt x="479" y="1"/>
                  </a:moveTo>
                  <a:cubicBezTo>
                    <a:pt x="444" y="1"/>
                    <a:pt x="427" y="9"/>
                    <a:pt x="414" y="16"/>
                  </a:cubicBezTo>
                  <a:cubicBezTo>
                    <a:pt x="389" y="40"/>
                    <a:pt x="389" y="64"/>
                    <a:pt x="389" y="113"/>
                  </a:cubicBezTo>
                  <a:cubicBezTo>
                    <a:pt x="389" y="210"/>
                    <a:pt x="535" y="380"/>
                    <a:pt x="657" y="477"/>
                  </a:cubicBezTo>
                  <a:cubicBezTo>
                    <a:pt x="1" y="526"/>
                    <a:pt x="1" y="599"/>
                    <a:pt x="1" y="672"/>
                  </a:cubicBezTo>
                  <a:cubicBezTo>
                    <a:pt x="1" y="744"/>
                    <a:pt x="74" y="793"/>
                    <a:pt x="98" y="817"/>
                  </a:cubicBezTo>
                  <a:cubicBezTo>
                    <a:pt x="219" y="890"/>
                    <a:pt x="316" y="963"/>
                    <a:pt x="438" y="1012"/>
                  </a:cubicBezTo>
                  <a:cubicBezTo>
                    <a:pt x="316" y="1036"/>
                    <a:pt x="195" y="1085"/>
                    <a:pt x="98" y="1157"/>
                  </a:cubicBezTo>
                  <a:cubicBezTo>
                    <a:pt x="49" y="1182"/>
                    <a:pt x="49" y="1255"/>
                    <a:pt x="74" y="1303"/>
                  </a:cubicBezTo>
                  <a:cubicBezTo>
                    <a:pt x="185" y="1481"/>
                    <a:pt x="397" y="1598"/>
                    <a:pt x="619" y="1598"/>
                  </a:cubicBezTo>
                  <a:cubicBezTo>
                    <a:pt x="639" y="1598"/>
                    <a:pt x="660" y="1597"/>
                    <a:pt x="681" y="1595"/>
                  </a:cubicBezTo>
                  <a:cubicBezTo>
                    <a:pt x="778" y="1595"/>
                    <a:pt x="875" y="1570"/>
                    <a:pt x="948" y="1546"/>
                  </a:cubicBezTo>
                  <a:cubicBezTo>
                    <a:pt x="997" y="1546"/>
                    <a:pt x="1021" y="1498"/>
                    <a:pt x="997" y="1473"/>
                  </a:cubicBezTo>
                  <a:cubicBezTo>
                    <a:pt x="997" y="1438"/>
                    <a:pt x="971" y="1415"/>
                    <a:pt x="938" y="1415"/>
                  </a:cubicBezTo>
                  <a:cubicBezTo>
                    <a:pt x="925" y="1415"/>
                    <a:pt x="912" y="1418"/>
                    <a:pt x="899" y="1425"/>
                  </a:cubicBezTo>
                  <a:cubicBezTo>
                    <a:pt x="829" y="1446"/>
                    <a:pt x="756" y="1457"/>
                    <a:pt x="683" y="1457"/>
                  </a:cubicBezTo>
                  <a:cubicBezTo>
                    <a:pt x="507" y="1457"/>
                    <a:pt x="333" y="1392"/>
                    <a:pt x="195" y="1255"/>
                  </a:cubicBezTo>
                  <a:cubicBezTo>
                    <a:pt x="365" y="1157"/>
                    <a:pt x="535" y="1109"/>
                    <a:pt x="705" y="1085"/>
                  </a:cubicBezTo>
                  <a:lnTo>
                    <a:pt x="729" y="1085"/>
                  </a:lnTo>
                  <a:cubicBezTo>
                    <a:pt x="754" y="1060"/>
                    <a:pt x="778" y="1036"/>
                    <a:pt x="778" y="1012"/>
                  </a:cubicBezTo>
                  <a:cubicBezTo>
                    <a:pt x="778" y="987"/>
                    <a:pt x="754" y="963"/>
                    <a:pt x="729" y="939"/>
                  </a:cubicBezTo>
                  <a:lnTo>
                    <a:pt x="705" y="939"/>
                  </a:lnTo>
                  <a:cubicBezTo>
                    <a:pt x="511" y="890"/>
                    <a:pt x="341" y="793"/>
                    <a:pt x="171" y="696"/>
                  </a:cubicBezTo>
                  <a:cubicBezTo>
                    <a:pt x="389" y="647"/>
                    <a:pt x="608" y="623"/>
                    <a:pt x="827" y="623"/>
                  </a:cubicBezTo>
                  <a:cubicBezTo>
                    <a:pt x="851" y="623"/>
                    <a:pt x="875" y="599"/>
                    <a:pt x="899" y="574"/>
                  </a:cubicBezTo>
                  <a:cubicBezTo>
                    <a:pt x="899" y="550"/>
                    <a:pt x="899" y="526"/>
                    <a:pt x="875" y="502"/>
                  </a:cubicBezTo>
                  <a:cubicBezTo>
                    <a:pt x="754" y="404"/>
                    <a:pt x="657" y="283"/>
                    <a:pt x="559" y="161"/>
                  </a:cubicBezTo>
                  <a:lnTo>
                    <a:pt x="559" y="161"/>
                  </a:lnTo>
                  <a:cubicBezTo>
                    <a:pt x="851" y="259"/>
                    <a:pt x="1118" y="380"/>
                    <a:pt x="1385" y="526"/>
                  </a:cubicBezTo>
                  <a:cubicBezTo>
                    <a:pt x="1434" y="526"/>
                    <a:pt x="1482" y="526"/>
                    <a:pt x="1482" y="477"/>
                  </a:cubicBezTo>
                  <a:cubicBezTo>
                    <a:pt x="1507" y="429"/>
                    <a:pt x="1482" y="404"/>
                    <a:pt x="1458" y="380"/>
                  </a:cubicBezTo>
                  <a:cubicBezTo>
                    <a:pt x="803" y="61"/>
                    <a:pt x="574" y="1"/>
                    <a:pt x="4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;p2"/>
            <p:cNvSpPr/>
            <p:nvPr/>
          </p:nvSpPr>
          <p:spPr>
            <a:xfrm>
              <a:off x="5442626" y="1508348"/>
              <a:ext cx="150628" cy="201474"/>
            </a:xfrm>
            <a:custGeom>
              <a:avLst/>
              <a:gdLst/>
              <a:ahLst/>
              <a:cxnLst/>
              <a:rect l="l" t="t" r="r" b="b"/>
              <a:pathLst>
                <a:path w="2211" h="2951" extrusionOk="0">
                  <a:moveTo>
                    <a:pt x="2131" y="1"/>
                  </a:moveTo>
                  <a:cubicBezTo>
                    <a:pt x="2118" y="1"/>
                    <a:pt x="2103" y="4"/>
                    <a:pt x="2089" y="11"/>
                  </a:cubicBezTo>
                  <a:cubicBezTo>
                    <a:pt x="2089" y="11"/>
                    <a:pt x="0" y="982"/>
                    <a:pt x="49" y="2877"/>
                  </a:cubicBezTo>
                  <a:cubicBezTo>
                    <a:pt x="49" y="2901"/>
                    <a:pt x="73" y="2950"/>
                    <a:pt x="121" y="2950"/>
                  </a:cubicBezTo>
                  <a:cubicBezTo>
                    <a:pt x="170" y="2950"/>
                    <a:pt x="194" y="2901"/>
                    <a:pt x="194" y="2877"/>
                  </a:cubicBezTo>
                  <a:cubicBezTo>
                    <a:pt x="170" y="1080"/>
                    <a:pt x="2138" y="132"/>
                    <a:pt x="2162" y="132"/>
                  </a:cubicBezTo>
                  <a:cubicBezTo>
                    <a:pt x="2186" y="108"/>
                    <a:pt x="2211" y="84"/>
                    <a:pt x="2186" y="35"/>
                  </a:cubicBezTo>
                  <a:cubicBezTo>
                    <a:pt x="2186" y="18"/>
                    <a:pt x="2162" y="1"/>
                    <a:pt x="213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7;p2"/>
          <p:cNvGrpSpPr>
            <a:grpSpLocks/>
          </p:cNvGrpSpPr>
          <p:nvPr/>
        </p:nvGrpSpPr>
        <p:grpSpPr bwMode="auto">
          <a:xfrm>
            <a:off x="384175" y="2882900"/>
            <a:ext cx="1624013" cy="1282700"/>
            <a:chOff x="855987" y="2204128"/>
            <a:chExt cx="1217483" cy="962421"/>
          </a:xfrm>
        </p:grpSpPr>
        <p:grpSp>
          <p:nvGrpSpPr>
            <p:cNvPr id="13" name="Google Shape;18;p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5" name="Google Shape;19;p2"/>
              <p:cNvSpPr/>
              <p:nvPr/>
            </p:nvSpPr>
            <p:spPr>
              <a:xfrm>
                <a:off x="1253393" y="2157575"/>
                <a:ext cx="493082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0;p2"/>
              <p:cNvSpPr/>
              <p:nvPr/>
            </p:nvSpPr>
            <p:spPr>
              <a:xfrm>
                <a:off x="1440903" y="232555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1;p2"/>
              <p:cNvSpPr/>
              <p:nvPr/>
            </p:nvSpPr>
            <p:spPr>
              <a:xfrm>
                <a:off x="997592" y="2334818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2;p2"/>
              <p:cNvSpPr/>
              <p:nvPr/>
            </p:nvSpPr>
            <p:spPr>
              <a:xfrm>
                <a:off x="958238" y="2551447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3;p2"/>
              <p:cNvSpPr/>
              <p:nvPr/>
            </p:nvSpPr>
            <p:spPr>
              <a:xfrm>
                <a:off x="1165426" y="260126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4;p2"/>
              <p:cNvSpPr/>
              <p:nvPr/>
            </p:nvSpPr>
            <p:spPr>
              <a:xfrm>
                <a:off x="1450163" y="2561873"/>
                <a:ext cx="622719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25;p2"/>
            <p:cNvSpPr/>
            <p:nvPr/>
          </p:nvSpPr>
          <p:spPr>
            <a:xfrm>
              <a:off x="927394" y="2206510"/>
              <a:ext cx="1146076" cy="870706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26;p2"/>
          <p:cNvGrpSpPr>
            <a:grpSpLocks/>
          </p:cNvGrpSpPr>
          <p:nvPr/>
        </p:nvGrpSpPr>
        <p:grpSpPr bwMode="auto">
          <a:xfrm>
            <a:off x="5199063" y="569913"/>
            <a:ext cx="2203450" cy="958850"/>
            <a:chOff x="3965010" y="571479"/>
            <a:chExt cx="1651683" cy="719972"/>
          </a:xfrm>
        </p:grpSpPr>
        <p:grpSp>
          <p:nvGrpSpPr>
            <p:cNvPr id="22" name="Google Shape;27;p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4" name="Google Shape;28;p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6" name="Google Shape;29;p2"/>
                <p:cNvSpPr/>
                <p:nvPr/>
              </p:nvSpPr>
              <p:spPr>
                <a:xfrm>
                  <a:off x="1136016" y="2416571"/>
                  <a:ext cx="622349" cy="6220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0;p2"/>
                <p:cNvSpPr/>
                <p:nvPr/>
              </p:nvSpPr>
              <p:spPr>
                <a:xfrm>
                  <a:off x="1479616" y="2374675"/>
                  <a:ext cx="492645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1;p2"/>
                <p:cNvSpPr/>
                <p:nvPr/>
              </p:nvSpPr>
              <p:spPr>
                <a:xfrm>
                  <a:off x="897088" y="2689530"/>
                  <a:ext cx="492645" cy="35421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2;p2"/>
                <p:cNvSpPr/>
                <p:nvPr/>
              </p:nvSpPr>
              <p:spPr>
                <a:xfrm>
                  <a:off x="1658243" y="2551146"/>
                  <a:ext cx="622350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" name="Google Shape;33;p2"/>
              <p:cNvSpPr/>
              <p:nvPr/>
            </p:nvSpPr>
            <p:spPr>
              <a:xfrm>
                <a:off x="3972591" y="906669"/>
                <a:ext cx="1364163" cy="43165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Google Shape;34;p2"/>
            <p:cNvSpPr/>
            <p:nvPr/>
          </p:nvSpPr>
          <p:spPr>
            <a:xfrm>
              <a:off x="4006659" y="571479"/>
              <a:ext cx="1610034" cy="660372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5;p2"/>
          <p:cNvGrpSpPr>
            <a:grpSpLocks/>
          </p:cNvGrpSpPr>
          <p:nvPr/>
        </p:nvGrpSpPr>
        <p:grpSpPr bwMode="auto">
          <a:xfrm>
            <a:off x="9667875" y="4957763"/>
            <a:ext cx="1355725" cy="1925637"/>
            <a:chOff x="-1047799" y="3300294"/>
            <a:chExt cx="413467" cy="588041"/>
          </a:xfrm>
        </p:grpSpPr>
        <p:sp>
          <p:nvSpPr>
            <p:cNvPr id="31" name="Google Shape;36;p2"/>
            <p:cNvSpPr/>
            <p:nvPr/>
          </p:nvSpPr>
          <p:spPr>
            <a:xfrm>
              <a:off x="-994058" y="3750657"/>
              <a:ext cx="138952" cy="6399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7;p2"/>
            <p:cNvSpPr/>
            <p:nvPr/>
          </p:nvSpPr>
          <p:spPr>
            <a:xfrm>
              <a:off x="-950000" y="3777805"/>
              <a:ext cx="98283" cy="17452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8;p2"/>
            <p:cNvSpPr/>
            <p:nvPr/>
          </p:nvSpPr>
          <p:spPr>
            <a:xfrm>
              <a:off x="-949516" y="3639157"/>
              <a:ext cx="114260" cy="249178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9;p2"/>
            <p:cNvSpPr/>
            <p:nvPr/>
          </p:nvSpPr>
          <p:spPr>
            <a:xfrm>
              <a:off x="-1047799" y="3504872"/>
              <a:ext cx="229005" cy="17985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0;p2"/>
            <p:cNvSpPr/>
            <p:nvPr/>
          </p:nvSpPr>
          <p:spPr>
            <a:xfrm>
              <a:off x="-1006646" y="3550442"/>
              <a:ext cx="156866" cy="111500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1;p2"/>
            <p:cNvSpPr/>
            <p:nvPr/>
          </p:nvSpPr>
          <p:spPr>
            <a:xfrm>
              <a:off x="-868662" y="3630431"/>
              <a:ext cx="108450" cy="92109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2;p2"/>
            <p:cNvSpPr/>
            <p:nvPr/>
          </p:nvSpPr>
          <p:spPr>
            <a:xfrm>
              <a:off x="-837192" y="3662911"/>
              <a:ext cx="80369" cy="63022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3;p2"/>
            <p:cNvSpPr/>
            <p:nvPr/>
          </p:nvSpPr>
          <p:spPr>
            <a:xfrm>
              <a:off x="-764085" y="3539777"/>
              <a:ext cx="129753" cy="73202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4;p2"/>
            <p:cNvSpPr/>
            <p:nvPr/>
          </p:nvSpPr>
          <p:spPr>
            <a:xfrm>
              <a:off x="-769411" y="3568863"/>
              <a:ext cx="94894" cy="38298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5;p2"/>
            <p:cNvSpPr/>
            <p:nvPr/>
          </p:nvSpPr>
          <p:spPr>
            <a:xfrm>
              <a:off x="-800881" y="3408885"/>
              <a:ext cx="60519" cy="462967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;p2"/>
            <p:cNvSpPr/>
            <p:nvPr/>
          </p:nvSpPr>
          <p:spPr>
            <a:xfrm>
              <a:off x="-905942" y="3300294"/>
              <a:ext cx="198503" cy="165311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7;p2"/>
            <p:cNvSpPr/>
            <p:nvPr/>
          </p:nvSpPr>
          <p:spPr>
            <a:xfrm>
              <a:off x="-884639" y="3364285"/>
              <a:ext cx="171874" cy="62537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48;p2"/>
          <p:cNvGrpSpPr>
            <a:grpSpLocks/>
          </p:cNvGrpSpPr>
          <p:nvPr/>
        </p:nvGrpSpPr>
        <p:grpSpPr bwMode="auto">
          <a:xfrm rot="1386123">
            <a:off x="1173163" y="4865688"/>
            <a:ext cx="1431925" cy="2411412"/>
            <a:chOff x="-653265" y="1899986"/>
            <a:chExt cx="171302" cy="288619"/>
          </a:xfrm>
        </p:grpSpPr>
        <p:sp>
          <p:nvSpPr>
            <p:cNvPr id="44" name="Google Shape;49;p2"/>
            <p:cNvSpPr/>
            <p:nvPr/>
          </p:nvSpPr>
          <p:spPr>
            <a:xfrm>
              <a:off x="-651653" y="1997079"/>
              <a:ext cx="32285" cy="26791"/>
            </a:xfrm>
            <a:custGeom>
              <a:avLst/>
              <a:gdLst/>
              <a:ahLst/>
              <a:cxnLst/>
              <a:rect l="l" t="t" r="r" b="b"/>
              <a:pathLst>
                <a:path w="827" h="688" extrusionOk="0">
                  <a:moveTo>
                    <a:pt x="462" y="80"/>
                  </a:moveTo>
                  <a:cubicBezTo>
                    <a:pt x="802" y="80"/>
                    <a:pt x="802" y="591"/>
                    <a:pt x="462" y="591"/>
                  </a:cubicBezTo>
                  <a:cubicBezTo>
                    <a:pt x="122" y="591"/>
                    <a:pt x="122" y="80"/>
                    <a:pt x="462" y="80"/>
                  </a:cubicBezTo>
                  <a:close/>
                  <a:moveTo>
                    <a:pt x="470" y="0"/>
                  </a:moveTo>
                  <a:cubicBezTo>
                    <a:pt x="381" y="0"/>
                    <a:pt x="291" y="33"/>
                    <a:pt x="219" y="105"/>
                  </a:cubicBezTo>
                  <a:cubicBezTo>
                    <a:pt x="0" y="323"/>
                    <a:pt x="146" y="688"/>
                    <a:pt x="462" y="688"/>
                  </a:cubicBezTo>
                  <a:cubicBezTo>
                    <a:pt x="656" y="688"/>
                    <a:pt x="826" y="542"/>
                    <a:pt x="826" y="348"/>
                  </a:cubicBezTo>
                  <a:cubicBezTo>
                    <a:pt x="826" y="136"/>
                    <a:pt x="651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0;p2"/>
            <p:cNvSpPr/>
            <p:nvPr/>
          </p:nvSpPr>
          <p:spPr>
            <a:xfrm>
              <a:off x="-527205" y="1913797"/>
              <a:ext cx="45199" cy="47121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1;p2"/>
            <p:cNvSpPr/>
            <p:nvPr/>
          </p:nvSpPr>
          <p:spPr>
            <a:xfrm>
              <a:off x="-564420" y="1911987"/>
              <a:ext cx="42731" cy="4617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2;p2"/>
            <p:cNvSpPr/>
            <p:nvPr/>
          </p:nvSpPr>
          <p:spPr>
            <a:xfrm>
              <a:off x="-525547" y="1900855"/>
              <a:ext cx="20701" cy="20901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;p2"/>
            <p:cNvSpPr/>
            <p:nvPr/>
          </p:nvSpPr>
          <p:spPr>
            <a:xfrm>
              <a:off x="-540860" y="1899691"/>
              <a:ext cx="17092" cy="20901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4;p2"/>
            <p:cNvSpPr/>
            <p:nvPr/>
          </p:nvSpPr>
          <p:spPr>
            <a:xfrm>
              <a:off x="-653288" y="1974642"/>
              <a:ext cx="137307" cy="213947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5;p2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51" name="Google Shape;56;p2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7;p2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8;p2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;p2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60;p2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61;p2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" name="Google Shape;62;p2"/>
          <p:cNvGrpSpPr>
            <a:grpSpLocks/>
          </p:cNvGrpSpPr>
          <p:nvPr/>
        </p:nvGrpSpPr>
        <p:grpSpPr bwMode="auto">
          <a:xfrm>
            <a:off x="10042525" y="1685925"/>
            <a:ext cx="3368675" cy="2147888"/>
            <a:chOff x="7239867" y="1514545"/>
            <a:chExt cx="2525833" cy="1610805"/>
          </a:xfrm>
        </p:grpSpPr>
        <p:grpSp>
          <p:nvGrpSpPr>
            <p:cNvPr id="58" name="Google Shape;63;p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60" name="Google Shape;64;p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63" name="Google Shape;65;p2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6;p2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7;p2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8;p2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9;p2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70;p2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" name="Google Shape;71;p2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72;p2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" name="Google Shape;73;p2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" name="Google Shape;74;p2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5;p2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6;p2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7;p2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8;p2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9;p2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80;p2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2374200" y="1773000"/>
            <a:ext cx="7443600" cy="3160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96000" y="4956967"/>
            <a:ext cx="6000000" cy="59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9538871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5;p3"/>
          <p:cNvGrpSpPr>
            <a:grpSpLocks/>
          </p:cNvGrpSpPr>
          <p:nvPr/>
        </p:nvGrpSpPr>
        <p:grpSpPr bwMode="auto">
          <a:xfrm>
            <a:off x="654050" y="2720975"/>
            <a:ext cx="2716213" cy="2147888"/>
            <a:chOff x="855987" y="2204128"/>
            <a:chExt cx="1217483" cy="962421"/>
          </a:xfrm>
        </p:grpSpPr>
        <p:grpSp>
          <p:nvGrpSpPr>
            <p:cNvPr id="6" name="Google Shape;86;p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87;p3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8;p3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9;p3"/>
              <p:cNvSpPr/>
              <p:nvPr/>
            </p:nvSpPr>
            <p:spPr>
              <a:xfrm>
                <a:off x="997685" y="233467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0;p3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1;p3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2;p3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3;p3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;p3"/>
          <p:cNvGrpSpPr>
            <a:grpSpLocks/>
          </p:cNvGrpSpPr>
          <p:nvPr/>
        </p:nvGrpSpPr>
        <p:grpSpPr bwMode="auto">
          <a:xfrm>
            <a:off x="8158163" y="285750"/>
            <a:ext cx="3367087" cy="2147888"/>
            <a:chOff x="7239867" y="1514545"/>
            <a:chExt cx="2525833" cy="1610805"/>
          </a:xfrm>
        </p:grpSpPr>
        <p:grpSp>
          <p:nvGrpSpPr>
            <p:cNvPr id="15" name="Google Shape;95;p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6;p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7;p3"/>
                <p:cNvSpPr/>
                <p:nvPr/>
              </p:nvSpPr>
              <p:spPr>
                <a:xfrm rot="-1481318">
                  <a:off x="1087356" y="2126495"/>
                  <a:ext cx="430397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8;p3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9;p3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00;p3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01;p3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02;p3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103;p3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04;p3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5;p3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Google Shape;106;p3"/>
          <p:cNvSpPr/>
          <p:nvPr/>
        </p:nvSpPr>
        <p:spPr>
          <a:xfrm>
            <a:off x="946150" y="6038850"/>
            <a:ext cx="3679825" cy="846138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3"/>
          <p:cNvSpPr txBox="1">
            <a:spLocks noGrp="1"/>
          </p:cNvSpPr>
          <p:nvPr>
            <p:ph type="title"/>
          </p:nvPr>
        </p:nvSpPr>
        <p:spPr>
          <a:xfrm>
            <a:off x="4371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42566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46766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844224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5"/>
        </a:solidFill>
        <a:effectLst/>
      </p:bgPr>
    </p:bg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00;p4"/>
          <p:cNvSpPr>
            <a:spLocks/>
          </p:cNvSpPr>
          <p:nvPr/>
        </p:nvSpPr>
        <p:spPr bwMode="auto">
          <a:xfrm>
            <a:off x="-101600" y="5554663"/>
            <a:ext cx="1474788" cy="1355725"/>
          </a:xfrm>
          <a:custGeom>
            <a:avLst/>
            <a:gdLst>
              <a:gd name="T0" fmla="*/ 472489 w 227725"/>
              <a:gd name="T1" fmla="*/ 0 h 209421"/>
              <a:gd name="T2" fmla="*/ 0 w 227725"/>
              <a:gd name="T3" fmla="*/ 118216 h 209421"/>
              <a:gd name="T4" fmla="*/ 0 w 227725"/>
              <a:gd name="T5" fmla="*/ 1355725 h 209421"/>
              <a:gd name="T6" fmla="*/ 1410492 w 227725"/>
              <a:gd name="T7" fmla="*/ 1355725 h 209421"/>
              <a:gd name="T8" fmla="*/ 1474782 w 227725"/>
              <a:gd name="T9" fmla="*/ 1002048 h 209421"/>
              <a:gd name="T10" fmla="*/ 472489 w 227725"/>
              <a:gd name="T11" fmla="*/ 0 h 2094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5" name="Google Shape;101;p4"/>
          <p:cNvSpPr>
            <a:spLocks/>
          </p:cNvSpPr>
          <p:nvPr/>
        </p:nvSpPr>
        <p:spPr bwMode="auto">
          <a:xfrm rot="10800000">
            <a:off x="10845800" y="-92075"/>
            <a:ext cx="1447800" cy="1333500"/>
          </a:xfrm>
          <a:custGeom>
            <a:avLst/>
            <a:gdLst>
              <a:gd name="T0" fmla="*/ 463843 w 227725"/>
              <a:gd name="T1" fmla="*/ 0 h 209421"/>
              <a:gd name="T2" fmla="*/ 0 w 227725"/>
              <a:gd name="T3" fmla="*/ 116278 h 209421"/>
              <a:gd name="T4" fmla="*/ 0 w 227725"/>
              <a:gd name="T5" fmla="*/ 1333500 h 209421"/>
              <a:gd name="T6" fmla="*/ 1384681 w 227725"/>
              <a:gd name="T7" fmla="*/ 1333500 h 209421"/>
              <a:gd name="T8" fmla="*/ 1447794 w 227725"/>
              <a:gd name="T9" fmla="*/ 985621 h 209421"/>
              <a:gd name="T10" fmla="*/ 463843 w 227725"/>
              <a:gd name="T11" fmla="*/ 0 h 2094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grpSp>
        <p:nvGrpSpPr>
          <p:cNvPr id="6" name="Google Shape;102;p4"/>
          <p:cNvGrpSpPr>
            <a:grpSpLocks/>
          </p:cNvGrpSpPr>
          <p:nvPr/>
        </p:nvGrpSpPr>
        <p:grpSpPr bwMode="auto">
          <a:xfrm>
            <a:off x="46038" y="15875"/>
            <a:ext cx="4686300" cy="4711700"/>
            <a:chOff x="34399" y="11580"/>
            <a:chExt cx="4024035" cy="4045522"/>
          </a:xfrm>
        </p:grpSpPr>
        <p:sp>
          <p:nvSpPr>
            <p:cNvPr id="7" name="Google Shape;103;p4"/>
            <p:cNvSpPr>
              <a:spLocks/>
            </p:cNvSpPr>
            <p:nvPr/>
          </p:nvSpPr>
          <p:spPr bwMode="auto">
            <a:xfrm>
              <a:off x="336327" y="641969"/>
              <a:ext cx="282070" cy="198192"/>
            </a:xfrm>
            <a:custGeom>
              <a:avLst/>
              <a:gdLst>
                <a:gd name="T0" fmla="*/ 142626 w 30322"/>
                <a:gd name="T1" fmla="*/ 0 h 21311"/>
                <a:gd name="T2" fmla="*/ 142626 w 30322"/>
                <a:gd name="T3" fmla="*/ 0 h 21311"/>
                <a:gd name="T4" fmla="*/ 147482 w 30322"/>
                <a:gd name="T5" fmla="*/ 197792 h 21311"/>
                <a:gd name="T6" fmla="*/ 157426 w 30322"/>
                <a:gd name="T7" fmla="*/ 198183 h 21311"/>
                <a:gd name="T8" fmla="*/ 142626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8" name="Google Shape;104;p4"/>
            <p:cNvSpPr>
              <a:spLocks/>
            </p:cNvSpPr>
            <p:nvPr/>
          </p:nvSpPr>
          <p:spPr bwMode="auto">
            <a:xfrm>
              <a:off x="629787" y="144059"/>
              <a:ext cx="139965" cy="91512"/>
            </a:xfrm>
            <a:custGeom>
              <a:avLst/>
              <a:gdLst>
                <a:gd name="T0" fmla="*/ 58847 w 15046"/>
                <a:gd name="T1" fmla="*/ 9 h 9840"/>
                <a:gd name="T2" fmla="*/ 67136 w 15046"/>
                <a:gd name="T3" fmla="*/ 91512 h 9840"/>
                <a:gd name="T4" fmla="*/ 84122 w 15046"/>
                <a:gd name="T5" fmla="*/ 4743 h 9840"/>
                <a:gd name="T6" fmla="*/ 58847 w 15046"/>
                <a:gd name="T7" fmla="*/ 9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9" name="Google Shape;105;p4"/>
            <p:cNvSpPr/>
            <p:nvPr/>
          </p:nvSpPr>
          <p:spPr>
            <a:xfrm>
              <a:off x="245688" y="1309200"/>
              <a:ext cx="140405" cy="92687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06;p4"/>
            <p:cNvSpPr/>
            <p:nvPr/>
          </p:nvSpPr>
          <p:spPr>
            <a:xfrm>
              <a:off x="1596575" y="210585"/>
              <a:ext cx="181299" cy="118585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07;p4"/>
            <p:cNvSpPr/>
            <p:nvPr/>
          </p:nvSpPr>
          <p:spPr>
            <a:xfrm>
              <a:off x="405177" y="2043883"/>
              <a:ext cx="8724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08;p4"/>
            <p:cNvSpPr>
              <a:spLocks/>
            </p:cNvSpPr>
            <p:nvPr/>
          </p:nvSpPr>
          <p:spPr bwMode="auto">
            <a:xfrm>
              <a:off x="563999" y="1434111"/>
              <a:ext cx="87416" cy="57641"/>
            </a:xfrm>
            <a:custGeom>
              <a:avLst/>
              <a:gdLst>
                <a:gd name="T0" fmla="*/ 36801 w 9397"/>
                <a:gd name="T1" fmla="*/ 9 h 6198"/>
                <a:gd name="T2" fmla="*/ 41889 w 9397"/>
                <a:gd name="T3" fmla="*/ 57641 h 6198"/>
                <a:gd name="T4" fmla="*/ 52820 w 9397"/>
                <a:gd name="T5" fmla="*/ 3032 h 6198"/>
                <a:gd name="T6" fmla="*/ 36801 w 9397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3" name="Google Shape;109;p4"/>
            <p:cNvSpPr>
              <a:spLocks/>
            </p:cNvSpPr>
            <p:nvPr/>
          </p:nvSpPr>
          <p:spPr bwMode="auto">
            <a:xfrm>
              <a:off x="2412918" y="270411"/>
              <a:ext cx="87416" cy="57632"/>
            </a:xfrm>
            <a:custGeom>
              <a:avLst/>
              <a:gdLst>
                <a:gd name="T0" fmla="*/ 36801 w 9397"/>
                <a:gd name="T1" fmla="*/ 0 h 6197"/>
                <a:gd name="T2" fmla="*/ 41889 w 9397"/>
                <a:gd name="T3" fmla="*/ 57632 h 6197"/>
                <a:gd name="T4" fmla="*/ 52811 w 9397"/>
                <a:gd name="T5" fmla="*/ 3022 h 6197"/>
                <a:gd name="T6" fmla="*/ 36801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4" name="Google Shape;110;p4"/>
            <p:cNvSpPr>
              <a:spLocks/>
            </p:cNvSpPr>
            <p:nvPr/>
          </p:nvSpPr>
          <p:spPr bwMode="auto">
            <a:xfrm>
              <a:off x="222384" y="1995338"/>
              <a:ext cx="87955" cy="57641"/>
            </a:xfrm>
            <a:custGeom>
              <a:avLst/>
              <a:gdLst>
                <a:gd name="T0" fmla="*/ 36736 w 9455"/>
                <a:gd name="T1" fmla="*/ 9 h 6198"/>
                <a:gd name="T2" fmla="*/ 42438 w 9455"/>
                <a:gd name="T3" fmla="*/ 57632 h 6198"/>
                <a:gd name="T4" fmla="*/ 52754 w 9455"/>
                <a:gd name="T5" fmla="*/ 3032 h 6198"/>
                <a:gd name="T6" fmla="*/ 36736 w 9455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5" name="Google Shape;111;p4"/>
            <p:cNvSpPr/>
            <p:nvPr/>
          </p:nvSpPr>
          <p:spPr>
            <a:xfrm>
              <a:off x="337020" y="1835336"/>
              <a:ext cx="8724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12;p4"/>
            <p:cNvSpPr/>
            <p:nvPr/>
          </p:nvSpPr>
          <p:spPr>
            <a:xfrm>
              <a:off x="2413105" y="117898"/>
              <a:ext cx="87242" cy="5724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13;p4"/>
            <p:cNvSpPr/>
            <p:nvPr/>
          </p:nvSpPr>
          <p:spPr>
            <a:xfrm>
              <a:off x="2278153" y="213311"/>
              <a:ext cx="87242" cy="5724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4;p4"/>
            <p:cNvSpPr>
              <a:spLocks/>
            </p:cNvSpPr>
            <p:nvPr/>
          </p:nvSpPr>
          <p:spPr bwMode="auto">
            <a:xfrm rot="3312740">
              <a:off x="104323" y="71702"/>
              <a:ext cx="324095" cy="339745"/>
            </a:xfrm>
            <a:custGeom>
              <a:avLst/>
              <a:gdLst>
                <a:gd name="T0" fmla="*/ 138377 w 34839"/>
                <a:gd name="T1" fmla="*/ 0 h 36535"/>
                <a:gd name="T2" fmla="*/ 121381 w 34839"/>
                <a:gd name="T3" fmla="*/ 128617 h 36535"/>
                <a:gd name="T4" fmla="*/ 0 w 34839"/>
                <a:gd name="T5" fmla="*/ 154701 h 36535"/>
                <a:gd name="T6" fmla="*/ 111669 w 34839"/>
                <a:gd name="T7" fmla="*/ 200202 h 36535"/>
                <a:gd name="T8" fmla="*/ 92859 w 34839"/>
                <a:gd name="T9" fmla="*/ 339745 h 36535"/>
                <a:gd name="T10" fmla="*/ 190565 w 34839"/>
                <a:gd name="T11" fmla="*/ 232963 h 36535"/>
                <a:gd name="T12" fmla="*/ 324086 w 34839"/>
                <a:gd name="T13" fmla="*/ 287567 h 36535"/>
                <a:gd name="T14" fmla="*/ 324086 w 34839"/>
                <a:gd name="T15" fmla="*/ 287567 h 36535"/>
                <a:gd name="T16" fmla="*/ 247618 w 34839"/>
                <a:gd name="T17" fmla="*/ 169263 h 36535"/>
                <a:gd name="T18" fmla="*/ 324086 w 34839"/>
                <a:gd name="T19" fmla="*/ 84939 h 36535"/>
                <a:gd name="T20" fmla="*/ 208770 w 34839"/>
                <a:gd name="T21" fmla="*/ 109200 h 36535"/>
                <a:gd name="T22" fmla="*/ 138377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9" name="Google Shape;115;p4"/>
            <p:cNvSpPr>
              <a:spLocks/>
            </p:cNvSpPr>
            <p:nvPr/>
          </p:nvSpPr>
          <p:spPr bwMode="auto">
            <a:xfrm>
              <a:off x="1069550" y="118125"/>
              <a:ext cx="227595" cy="228852"/>
            </a:xfrm>
            <a:custGeom>
              <a:avLst/>
              <a:gdLst>
                <a:gd name="T0" fmla="*/ 131091 w 24466"/>
                <a:gd name="T1" fmla="*/ 0 h 26162"/>
                <a:gd name="T2" fmla="*/ 85574 w 24466"/>
                <a:gd name="T3" fmla="*/ 68484 h 26162"/>
                <a:gd name="T4" fmla="*/ 9 w 24466"/>
                <a:gd name="T5" fmla="*/ 51365 h 26162"/>
                <a:gd name="T6" fmla="*/ 54624 w 24466"/>
                <a:gd name="T7" fmla="*/ 116420 h 26162"/>
                <a:gd name="T8" fmla="*/ 11535 w 24466"/>
                <a:gd name="T9" fmla="*/ 181476 h 26162"/>
                <a:gd name="T10" fmla="*/ 84969 w 24466"/>
                <a:gd name="T11" fmla="*/ 152941 h 26162"/>
                <a:gd name="T12" fmla="*/ 148087 w 24466"/>
                <a:gd name="T13" fmla="*/ 228843 h 26162"/>
                <a:gd name="T14" fmla="*/ 141407 w 24466"/>
                <a:gd name="T15" fmla="*/ 130688 h 26162"/>
                <a:gd name="T16" fmla="*/ 227586 w 24466"/>
                <a:gd name="T17" fmla="*/ 97018 h 26162"/>
                <a:gd name="T18" fmla="*/ 136561 w 24466"/>
                <a:gd name="T19" fmla="*/ 78754 h 26162"/>
                <a:gd name="T20" fmla="*/ 131091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0" name="Google Shape;116;p4"/>
            <p:cNvSpPr>
              <a:spLocks/>
            </p:cNvSpPr>
            <p:nvPr/>
          </p:nvSpPr>
          <p:spPr bwMode="auto">
            <a:xfrm rot="-3073535">
              <a:off x="541547" y="2389279"/>
              <a:ext cx="181467" cy="182463"/>
            </a:xfrm>
            <a:custGeom>
              <a:avLst/>
              <a:gdLst>
                <a:gd name="T0" fmla="*/ 104522 w 24466"/>
                <a:gd name="T1" fmla="*/ 0 h 26162"/>
                <a:gd name="T2" fmla="*/ 68230 w 24466"/>
                <a:gd name="T3" fmla="*/ 54602 h 26162"/>
                <a:gd name="T4" fmla="*/ 7 w 24466"/>
                <a:gd name="T5" fmla="*/ 40953 h 26162"/>
                <a:gd name="T6" fmla="*/ 43553 w 24466"/>
                <a:gd name="T7" fmla="*/ 92822 h 26162"/>
                <a:gd name="T8" fmla="*/ 9197 w 24466"/>
                <a:gd name="T9" fmla="*/ 144690 h 26162"/>
                <a:gd name="T10" fmla="*/ 67748 w 24466"/>
                <a:gd name="T11" fmla="*/ 121940 h 26162"/>
                <a:gd name="T12" fmla="*/ 118073 w 24466"/>
                <a:gd name="T13" fmla="*/ 182456 h 26162"/>
                <a:gd name="T14" fmla="*/ 112747 w 24466"/>
                <a:gd name="T15" fmla="*/ 104197 h 26162"/>
                <a:gd name="T16" fmla="*/ 181460 w 24466"/>
                <a:gd name="T17" fmla="*/ 77353 h 26162"/>
                <a:gd name="T18" fmla="*/ 108883 w 24466"/>
                <a:gd name="T19" fmla="*/ 62790 h 26162"/>
                <a:gd name="T20" fmla="*/ 10452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1" name="Google Shape;117;p4"/>
            <p:cNvSpPr>
              <a:spLocks/>
            </p:cNvSpPr>
            <p:nvPr/>
          </p:nvSpPr>
          <p:spPr bwMode="auto">
            <a:xfrm rot="-3073535">
              <a:off x="91672" y="3451604"/>
              <a:ext cx="181467" cy="182463"/>
            </a:xfrm>
            <a:custGeom>
              <a:avLst/>
              <a:gdLst>
                <a:gd name="T0" fmla="*/ 104522 w 24466"/>
                <a:gd name="T1" fmla="*/ 0 h 26162"/>
                <a:gd name="T2" fmla="*/ 68230 w 24466"/>
                <a:gd name="T3" fmla="*/ 54602 h 26162"/>
                <a:gd name="T4" fmla="*/ 7 w 24466"/>
                <a:gd name="T5" fmla="*/ 40953 h 26162"/>
                <a:gd name="T6" fmla="*/ 43553 w 24466"/>
                <a:gd name="T7" fmla="*/ 92822 h 26162"/>
                <a:gd name="T8" fmla="*/ 9197 w 24466"/>
                <a:gd name="T9" fmla="*/ 144690 h 26162"/>
                <a:gd name="T10" fmla="*/ 67748 w 24466"/>
                <a:gd name="T11" fmla="*/ 121940 h 26162"/>
                <a:gd name="T12" fmla="*/ 118073 w 24466"/>
                <a:gd name="T13" fmla="*/ 182456 h 26162"/>
                <a:gd name="T14" fmla="*/ 112747 w 24466"/>
                <a:gd name="T15" fmla="*/ 104197 h 26162"/>
                <a:gd name="T16" fmla="*/ 181460 w 24466"/>
                <a:gd name="T17" fmla="*/ 77353 h 26162"/>
                <a:gd name="T18" fmla="*/ 108883 w 24466"/>
                <a:gd name="T19" fmla="*/ 62790 h 26162"/>
                <a:gd name="T20" fmla="*/ 10452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2" name="Google Shape;118;p4"/>
            <p:cNvSpPr/>
            <p:nvPr/>
          </p:nvSpPr>
          <p:spPr>
            <a:xfrm>
              <a:off x="447435" y="3770862"/>
              <a:ext cx="88606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19;p4"/>
            <p:cNvSpPr>
              <a:spLocks/>
            </p:cNvSpPr>
            <p:nvPr/>
          </p:nvSpPr>
          <p:spPr bwMode="auto">
            <a:xfrm>
              <a:off x="336412" y="3999461"/>
              <a:ext cx="87416" cy="57641"/>
            </a:xfrm>
            <a:custGeom>
              <a:avLst/>
              <a:gdLst>
                <a:gd name="T0" fmla="*/ 36801 w 9397"/>
                <a:gd name="T1" fmla="*/ 9 h 6198"/>
                <a:gd name="T2" fmla="*/ 41889 w 9397"/>
                <a:gd name="T3" fmla="*/ 57641 h 6198"/>
                <a:gd name="T4" fmla="*/ 52820 w 9397"/>
                <a:gd name="T5" fmla="*/ 3032 h 6198"/>
                <a:gd name="T6" fmla="*/ 36801 w 9397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4" name="Google Shape;120;p4"/>
            <p:cNvSpPr/>
            <p:nvPr/>
          </p:nvSpPr>
          <p:spPr>
            <a:xfrm>
              <a:off x="564666" y="3941243"/>
              <a:ext cx="8724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21;p4"/>
            <p:cNvSpPr/>
            <p:nvPr/>
          </p:nvSpPr>
          <p:spPr>
            <a:xfrm>
              <a:off x="222514" y="2646349"/>
              <a:ext cx="8724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22;p4"/>
            <p:cNvSpPr>
              <a:spLocks/>
            </p:cNvSpPr>
            <p:nvPr/>
          </p:nvSpPr>
          <p:spPr bwMode="auto">
            <a:xfrm rot="675019">
              <a:off x="2827311" y="329873"/>
              <a:ext cx="149859" cy="150640"/>
            </a:xfrm>
            <a:custGeom>
              <a:avLst/>
              <a:gdLst>
                <a:gd name="T0" fmla="*/ 86316 w 24466"/>
                <a:gd name="T1" fmla="*/ 0 h 26162"/>
                <a:gd name="T2" fmla="*/ 56346 w 24466"/>
                <a:gd name="T3" fmla="*/ 45079 h 26162"/>
                <a:gd name="T4" fmla="*/ 6 w 24466"/>
                <a:gd name="T5" fmla="*/ 33811 h 26162"/>
                <a:gd name="T6" fmla="*/ 35967 w 24466"/>
                <a:gd name="T7" fmla="*/ 76633 h 26162"/>
                <a:gd name="T8" fmla="*/ 7595 w 24466"/>
                <a:gd name="T9" fmla="*/ 119455 h 26162"/>
                <a:gd name="T10" fmla="*/ 55948 w 24466"/>
                <a:gd name="T11" fmla="*/ 100672 h 26162"/>
                <a:gd name="T12" fmla="*/ 97507 w 24466"/>
                <a:gd name="T13" fmla="*/ 150634 h 26162"/>
                <a:gd name="T14" fmla="*/ 93109 w 24466"/>
                <a:gd name="T15" fmla="*/ 86024 h 26162"/>
                <a:gd name="T16" fmla="*/ 149853 w 24466"/>
                <a:gd name="T17" fmla="*/ 63862 h 26162"/>
                <a:gd name="T18" fmla="*/ 89918 w 24466"/>
                <a:gd name="T19" fmla="*/ 51839 h 26162"/>
                <a:gd name="T20" fmla="*/ 86316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7" name="Google Shape;123;p4"/>
            <p:cNvSpPr>
              <a:spLocks/>
            </p:cNvSpPr>
            <p:nvPr/>
          </p:nvSpPr>
          <p:spPr bwMode="auto">
            <a:xfrm rot="675019">
              <a:off x="3448986" y="157236"/>
              <a:ext cx="149859" cy="150640"/>
            </a:xfrm>
            <a:custGeom>
              <a:avLst/>
              <a:gdLst>
                <a:gd name="T0" fmla="*/ 86316 w 24466"/>
                <a:gd name="T1" fmla="*/ 0 h 26162"/>
                <a:gd name="T2" fmla="*/ 56346 w 24466"/>
                <a:gd name="T3" fmla="*/ 45079 h 26162"/>
                <a:gd name="T4" fmla="*/ 6 w 24466"/>
                <a:gd name="T5" fmla="*/ 33811 h 26162"/>
                <a:gd name="T6" fmla="*/ 35967 w 24466"/>
                <a:gd name="T7" fmla="*/ 76633 h 26162"/>
                <a:gd name="T8" fmla="*/ 7595 w 24466"/>
                <a:gd name="T9" fmla="*/ 119455 h 26162"/>
                <a:gd name="T10" fmla="*/ 55948 w 24466"/>
                <a:gd name="T11" fmla="*/ 100672 h 26162"/>
                <a:gd name="T12" fmla="*/ 97507 w 24466"/>
                <a:gd name="T13" fmla="*/ 150634 h 26162"/>
                <a:gd name="T14" fmla="*/ 93109 w 24466"/>
                <a:gd name="T15" fmla="*/ 86024 h 26162"/>
                <a:gd name="T16" fmla="*/ 149853 w 24466"/>
                <a:gd name="T17" fmla="*/ 63862 h 26162"/>
                <a:gd name="T18" fmla="*/ 89918 w 24466"/>
                <a:gd name="T19" fmla="*/ 51839 h 26162"/>
                <a:gd name="T20" fmla="*/ 86316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8" name="Google Shape;124;p4"/>
            <p:cNvSpPr/>
            <p:nvPr/>
          </p:nvSpPr>
          <p:spPr>
            <a:xfrm>
              <a:off x="2991083" y="117898"/>
              <a:ext cx="87242" cy="57248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5;p4"/>
            <p:cNvSpPr>
              <a:spLocks/>
            </p:cNvSpPr>
            <p:nvPr/>
          </p:nvSpPr>
          <p:spPr bwMode="auto">
            <a:xfrm>
              <a:off x="3971018" y="376373"/>
              <a:ext cx="87416" cy="57632"/>
            </a:xfrm>
            <a:custGeom>
              <a:avLst/>
              <a:gdLst>
                <a:gd name="T0" fmla="*/ 36801 w 9397"/>
                <a:gd name="T1" fmla="*/ 0 h 6197"/>
                <a:gd name="T2" fmla="*/ 41889 w 9397"/>
                <a:gd name="T3" fmla="*/ 57632 h 6197"/>
                <a:gd name="T4" fmla="*/ 52811 w 9397"/>
                <a:gd name="T5" fmla="*/ 3022 h 6197"/>
                <a:gd name="T6" fmla="*/ 36801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sp>
        <p:nvSpPr>
          <p:cNvPr id="30" name="Google Shape;126;p4"/>
          <p:cNvSpPr>
            <a:spLocks/>
          </p:cNvSpPr>
          <p:nvPr/>
        </p:nvSpPr>
        <p:spPr bwMode="auto">
          <a:xfrm rot="10800000">
            <a:off x="11596688" y="1373188"/>
            <a:ext cx="115887" cy="77787"/>
          </a:xfrm>
          <a:custGeom>
            <a:avLst/>
            <a:gdLst>
              <a:gd name="T0" fmla="*/ 48787 w 9397"/>
              <a:gd name="T1" fmla="*/ 13 h 6198"/>
              <a:gd name="T2" fmla="*/ 55533 w 9397"/>
              <a:gd name="T3" fmla="*/ 77787 h 6198"/>
              <a:gd name="T4" fmla="*/ 70023 w 9397"/>
              <a:gd name="T5" fmla="*/ 4091 h 6198"/>
              <a:gd name="T6" fmla="*/ 48787 w 9397"/>
              <a:gd name="T7" fmla="*/ 13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grpSp>
        <p:nvGrpSpPr>
          <p:cNvPr id="31" name="Google Shape;127;p4"/>
          <p:cNvGrpSpPr>
            <a:grpSpLocks/>
          </p:cNvGrpSpPr>
          <p:nvPr/>
        </p:nvGrpSpPr>
        <p:grpSpPr bwMode="auto">
          <a:xfrm>
            <a:off x="7654925" y="2346325"/>
            <a:ext cx="4460875" cy="4421188"/>
            <a:chOff x="5740605" y="1760105"/>
            <a:chExt cx="3345890" cy="3315845"/>
          </a:xfrm>
        </p:grpSpPr>
        <p:sp>
          <p:nvSpPr>
            <p:cNvPr id="32" name="Google Shape;128;p4"/>
            <p:cNvSpPr>
              <a:spLocks/>
            </p:cNvSpPr>
            <p:nvPr/>
          </p:nvSpPr>
          <p:spPr bwMode="auto">
            <a:xfrm rot="10800000">
              <a:off x="8600923" y="4387005"/>
              <a:ext cx="234541" cy="164787"/>
            </a:xfrm>
            <a:custGeom>
              <a:avLst/>
              <a:gdLst>
                <a:gd name="T0" fmla="*/ 118593 w 30322"/>
                <a:gd name="T1" fmla="*/ 0 h 21311"/>
                <a:gd name="T2" fmla="*/ 118593 w 30322"/>
                <a:gd name="T3" fmla="*/ 0 h 21311"/>
                <a:gd name="T4" fmla="*/ 122631 w 30322"/>
                <a:gd name="T5" fmla="*/ 164455 h 21311"/>
                <a:gd name="T6" fmla="*/ 130900 w 30322"/>
                <a:gd name="T7" fmla="*/ 164779 h 21311"/>
                <a:gd name="T8" fmla="*/ 118593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3" name="Google Shape;129;p4"/>
            <p:cNvSpPr>
              <a:spLocks/>
            </p:cNvSpPr>
            <p:nvPr/>
          </p:nvSpPr>
          <p:spPr bwMode="auto">
            <a:xfrm rot="10800000">
              <a:off x="8475077" y="4889708"/>
              <a:ext cx="116381" cy="76088"/>
            </a:xfrm>
            <a:custGeom>
              <a:avLst/>
              <a:gdLst>
                <a:gd name="T0" fmla="*/ 48932 w 15046"/>
                <a:gd name="T1" fmla="*/ 8 h 9840"/>
                <a:gd name="T2" fmla="*/ 55824 w 15046"/>
                <a:gd name="T3" fmla="*/ 76088 h 9840"/>
                <a:gd name="T4" fmla="*/ 69948 w 15046"/>
                <a:gd name="T5" fmla="*/ 3944 h 9840"/>
                <a:gd name="T6" fmla="*/ 48932 w 15046"/>
                <a:gd name="T7" fmla="*/ 8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4" name="Google Shape;130;p4"/>
            <p:cNvSpPr/>
            <p:nvPr/>
          </p:nvSpPr>
          <p:spPr>
            <a:xfrm rot="10800000">
              <a:off x="8793581" y="3919869"/>
              <a:ext cx="116689" cy="76199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1;p4"/>
            <p:cNvSpPr/>
            <p:nvPr/>
          </p:nvSpPr>
          <p:spPr>
            <a:xfrm rot="10800000">
              <a:off x="7636212" y="4811635"/>
              <a:ext cx="151220" cy="98820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2;p4"/>
            <p:cNvSpPr>
              <a:spLocks/>
            </p:cNvSpPr>
            <p:nvPr/>
          </p:nvSpPr>
          <p:spPr bwMode="auto">
            <a:xfrm rot="10800000">
              <a:off x="8705967" y="3337810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7" name="Google Shape;133;p4"/>
            <p:cNvSpPr>
              <a:spLocks/>
            </p:cNvSpPr>
            <p:nvPr/>
          </p:nvSpPr>
          <p:spPr bwMode="auto">
            <a:xfrm rot="10800000">
              <a:off x="8573473" y="3845214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8" name="Google Shape;134;p4"/>
            <p:cNvSpPr/>
            <p:nvPr/>
          </p:nvSpPr>
          <p:spPr>
            <a:xfrm rot="10800000">
              <a:off x="7036096" y="4812825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5;p4"/>
            <p:cNvSpPr/>
            <p:nvPr/>
          </p:nvSpPr>
          <p:spPr>
            <a:xfrm rot="10800000">
              <a:off x="8856689" y="3378142"/>
              <a:ext cx="73824" cy="48815"/>
            </a:xfrm>
            <a:custGeom>
              <a:avLst/>
              <a:gdLst/>
              <a:ahLst/>
              <a:cxnLst/>
              <a:rect l="l" t="t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6;p4"/>
            <p:cNvSpPr>
              <a:spLocks/>
            </p:cNvSpPr>
            <p:nvPr/>
          </p:nvSpPr>
          <p:spPr bwMode="auto">
            <a:xfrm rot="10800000">
              <a:off x="8762706" y="3511243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1" name="Google Shape;137;p4"/>
            <p:cNvSpPr/>
            <p:nvPr/>
          </p:nvSpPr>
          <p:spPr>
            <a:xfrm rot="10800000">
              <a:off x="7036096" y="4939030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8;p4"/>
            <p:cNvSpPr>
              <a:spLocks/>
            </p:cNvSpPr>
            <p:nvPr/>
          </p:nvSpPr>
          <p:spPr bwMode="auto">
            <a:xfrm rot="10800000">
              <a:off x="7147926" y="4860739"/>
              <a:ext cx="72686" cy="47926"/>
            </a:xfrm>
            <a:custGeom>
              <a:avLst/>
              <a:gdLst>
                <a:gd name="T0" fmla="*/ 30600 w 9397"/>
                <a:gd name="T1" fmla="*/ 0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3" name="Google Shape;139;p4"/>
            <p:cNvSpPr>
              <a:spLocks/>
            </p:cNvSpPr>
            <p:nvPr/>
          </p:nvSpPr>
          <p:spPr bwMode="auto">
            <a:xfrm rot="-7487963">
              <a:off x="8758832" y="4743433"/>
              <a:ext cx="269516" cy="282509"/>
            </a:xfrm>
            <a:custGeom>
              <a:avLst/>
              <a:gdLst>
                <a:gd name="T0" fmla="*/ 115074 w 34839"/>
                <a:gd name="T1" fmla="*/ 0 h 36535"/>
                <a:gd name="T2" fmla="*/ 100940 w 34839"/>
                <a:gd name="T3" fmla="*/ 106949 h 36535"/>
                <a:gd name="T4" fmla="*/ 0 w 34839"/>
                <a:gd name="T5" fmla="*/ 128639 h 36535"/>
                <a:gd name="T6" fmla="*/ 92863 w 34839"/>
                <a:gd name="T7" fmla="*/ 166474 h 36535"/>
                <a:gd name="T8" fmla="*/ 77221 w 34839"/>
                <a:gd name="T9" fmla="*/ 282509 h 36535"/>
                <a:gd name="T10" fmla="*/ 158473 w 34839"/>
                <a:gd name="T11" fmla="*/ 193716 h 36535"/>
                <a:gd name="T12" fmla="*/ 269508 w 34839"/>
                <a:gd name="T13" fmla="*/ 239122 h 36535"/>
                <a:gd name="T14" fmla="*/ 269508 w 34839"/>
                <a:gd name="T15" fmla="*/ 239122 h 36535"/>
                <a:gd name="T16" fmla="*/ 205918 w 34839"/>
                <a:gd name="T17" fmla="*/ 140748 h 36535"/>
                <a:gd name="T18" fmla="*/ 269508 w 34839"/>
                <a:gd name="T19" fmla="*/ 70629 h 36535"/>
                <a:gd name="T20" fmla="*/ 173612 w 34839"/>
                <a:gd name="T21" fmla="*/ 90803 h 36535"/>
                <a:gd name="T22" fmla="*/ 11507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4" name="Google Shape;140;p4"/>
            <p:cNvSpPr>
              <a:spLocks/>
            </p:cNvSpPr>
            <p:nvPr/>
          </p:nvSpPr>
          <p:spPr bwMode="auto">
            <a:xfrm rot="10800000">
              <a:off x="8036559" y="4797031"/>
              <a:ext cx="189245" cy="190329"/>
            </a:xfrm>
            <a:custGeom>
              <a:avLst/>
              <a:gdLst>
                <a:gd name="T0" fmla="*/ 109002 w 24466"/>
                <a:gd name="T1" fmla="*/ 0 h 26162"/>
                <a:gd name="T2" fmla="*/ 71154 w 24466"/>
                <a:gd name="T3" fmla="*/ 56956 h 26162"/>
                <a:gd name="T4" fmla="*/ 8 w 24466"/>
                <a:gd name="T5" fmla="*/ 42719 h 26162"/>
                <a:gd name="T6" fmla="*/ 45420 w 24466"/>
                <a:gd name="T7" fmla="*/ 96823 h 26162"/>
                <a:gd name="T8" fmla="*/ 9591 w 24466"/>
                <a:gd name="T9" fmla="*/ 150928 h 26162"/>
                <a:gd name="T10" fmla="*/ 70652 w 24466"/>
                <a:gd name="T11" fmla="*/ 127196 h 26162"/>
                <a:gd name="T12" fmla="*/ 123134 w 24466"/>
                <a:gd name="T13" fmla="*/ 190322 h 26162"/>
                <a:gd name="T14" fmla="*/ 117580 w 24466"/>
                <a:gd name="T15" fmla="*/ 108689 h 26162"/>
                <a:gd name="T16" fmla="*/ 189237 w 24466"/>
                <a:gd name="T17" fmla="*/ 80687 h 26162"/>
                <a:gd name="T18" fmla="*/ 113550 w 24466"/>
                <a:gd name="T19" fmla="*/ 65497 h 26162"/>
                <a:gd name="T20" fmla="*/ 10900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5" name="Google Shape;141;p4"/>
            <p:cNvSpPr>
              <a:spLocks/>
            </p:cNvSpPr>
            <p:nvPr/>
          </p:nvSpPr>
          <p:spPr bwMode="auto">
            <a:xfrm rot="7725898">
              <a:off x="8513933" y="2947287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6" name="Google Shape;142;p4"/>
            <p:cNvSpPr>
              <a:spLocks/>
            </p:cNvSpPr>
            <p:nvPr/>
          </p:nvSpPr>
          <p:spPr bwMode="auto">
            <a:xfrm rot="7725898">
              <a:off x="8887995" y="2063982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7" name="Google Shape;143;p4"/>
            <p:cNvSpPr/>
            <p:nvPr/>
          </p:nvSpPr>
          <p:spPr>
            <a:xfrm rot="10800000">
              <a:off x="8669747" y="1901788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44;p4"/>
            <p:cNvSpPr/>
            <p:nvPr/>
          </p:nvSpPr>
          <p:spPr>
            <a:xfrm rot="10800000">
              <a:off x="8573300" y="1760105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5;p4"/>
            <p:cNvSpPr/>
            <p:nvPr/>
          </p:nvSpPr>
          <p:spPr>
            <a:xfrm rot="10800000">
              <a:off x="8857879" y="2836415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6;p4"/>
            <p:cNvSpPr>
              <a:spLocks/>
            </p:cNvSpPr>
            <p:nvPr/>
          </p:nvSpPr>
          <p:spPr bwMode="auto">
            <a:xfrm rot="-10124052">
              <a:off x="6639644" y="4686046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51" name="Google Shape;147;p4"/>
            <p:cNvSpPr>
              <a:spLocks/>
            </p:cNvSpPr>
            <p:nvPr/>
          </p:nvSpPr>
          <p:spPr bwMode="auto">
            <a:xfrm rot="-10124052">
              <a:off x="6122734" y="4829591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52" name="Google Shape;148;p4"/>
            <p:cNvSpPr/>
            <p:nvPr/>
          </p:nvSpPr>
          <p:spPr>
            <a:xfrm rot="10800000">
              <a:off x="6556240" y="4939030"/>
              <a:ext cx="72633" cy="48815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9;p4"/>
            <p:cNvSpPr/>
            <p:nvPr/>
          </p:nvSpPr>
          <p:spPr>
            <a:xfrm rot="10800000">
              <a:off x="5740605" y="4724720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8" name="Google Shape;98;p4"/>
          <p:cNvSpPr txBox="1">
            <a:spLocks noGrp="1"/>
          </p:cNvSpPr>
          <p:nvPr>
            <p:ph type="title"/>
          </p:nvPr>
        </p:nvSpPr>
        <p:spPr>
          <a:xfrm>
            <a:off x="2146467" y="560933"/>
            <a:ext cx="78868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7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4"/>
          <p:cNvSpPr txBox="1">
            <a:spLocks noGrp="1"/>
          </p:cNvSpPr>
          <p:nvPr>
            <p:ph type="body" idx="1"/>
          </p:nvPr>
        </p:nvSpPr>
        <p:spPr>
          <a:xfrm>
            <a:off x="889600" y="1571767"/>
            <a:ext cx="10412800" cy="447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608625" lvl="0" indent="-42265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AutoNum type="arabicPeriod"/>
              <a:defRPr sz="1600"/>
            </a:lvl1pPr>
            <a:lvl2pPr marL="1217249" lvl="1" indent="-422656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5874" lvl="2" indent="-422656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4499" lvl="3" indent="-422656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3123" lvl="4" indent="-422656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1748" lvl="5" indent="-422656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0372" lvl="6" indent="-422656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68997" lvl="7" indent="-422656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77622" lvl="8" indent="-422656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127066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0;p4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5" name="Google Shape;111;p4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2;p4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3;p4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4;p4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;p4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6;p4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7;p4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8;p4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9;p4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0;p4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1;p4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2;p4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3;p4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4;p4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25;p4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0" name="Google Shape;126;p4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;p4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;p4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9;p4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0;p4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1;p4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;p4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33;p4"/>
          <p:cNvGrpSpPr>
            <a:grpSpLocks/>
          </p:cNvGrpSpPr>
          <p:nvPr/>
        </p:nvGrpSpPr>
        <p:grpSpPr bwMode="auto">
          <a:xfrm>
            <a:off x="11214100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34;p4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5;p4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6;p4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7;p4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;p4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9;p4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0;p4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1;p4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2;p4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3;p4"/>
          <p:cNvGrpSpPr>
            <a:grpSpLocks/>
          </p:cNvGrpSpPr>
          <p:nvPr/>
        </p:nvGrpSpPr>
        <p:grpSpPr bwMode="auto">
          <a:xfrm>
            <a:off x="163513" y="166688"/>
            <a:ext cx="806450" cy="771525"/>
            <a:chOff x="122839" y="125316"/>
            <a:chExt cx="604654" cy="578037"/>
          </a:xfrm>
        </p:grpSpPr>
        <p:sp>
          <p:nvSpPr>
            <p:cNvPr id="38" name="Google Shape;144;p4"/>
            <p:cNvSpPr/>
            <p:nvPr/>
          </p:nvSpPr>
          <p:spPr>
            <a:xfrm rot="10232062">
              <a:off x="183542" y="463099"/>
              <a:ext cx="246385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45;p4"/>
            <p:cNvSpPr/>
            <p:nvPr/>
          </p:nvSpPr>
          <p:spPr>
            <a:xfrm rot="10232062">
              <a:off x="259719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46;p4"/>
            <p:cNvSpPr/>
            <p:nvPr/>
          </p:nvSpPr>
          <p:spPr>
            <a:xfrm rot="10232062">
              <a:off x="138312" y="171701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47;p4"/>
            <p:cNvSpPr/>
            <p:nvPr/>
          </p:nvSpPr>
          <p:spPr>
            <a:xfrm rot="10232062">
              <a:off x="240675" y="237117"/>
              <a:ext cx="110695" cy="115369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48;p4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49;p4"/>
            <p:cNvSpPr/>
            <p:nvPr/>
          </p:nvSpPr>
          <p:spPr>
            <a:xfrm rot="10232062">
              <a:off x="507294" y="218087"/>
              <a:ext cx="127359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0;p4"/>
            <p:cNvSpPr/>
            <p:nvPr/>
          </p:nvSpPr>
          <p:spPr>
            <a:xfrm rot="10232062">
              <a:off x="213299" y="212140"/>
              <a:ext cx="452300" cy="338973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51;p4"/>
            <p:cNvSpPr/>
            <p:nvPr/>
          </p:nvSpPr>
          <p:spPr>
            <a:xfrm rot="10232062">
              <a:off x="229963" y="203815"/>
              <a:ext cx="422543" cy="355623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52;p4"/>
            <p:cNvSpPr/>
            <p:nvPr/>
          </p:nvSpPr>
          <p:spPr>
            <a:xfrm rot="10232062">
              <a:off x="372794" y="314426"/>
              <a:ext cx="133310" cy="134400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4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10120400" cy="46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50798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Work Sans"/>
              <a:buAutoNum type="arabicPeriod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0578665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56;p5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6" name="Google Shape;157;p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8" name="Google Shape;158;p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1" name="Google Shape;159;p5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160;p5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61;p5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2;p5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3;p5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4;p5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" name="Google Shape;165;p5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66;p5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167;p5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68;p5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8" name="Google Shape;169;p5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70;p5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71;p5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72;p5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73;p5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4;p5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75;p5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5" name="Google Shape;176;p5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77;p5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78;p5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79;p5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180;p5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0" name="Google Shape;181;p5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2;p5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3;p5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4;p5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5;p5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6;p5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7;p5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8;p5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9;p5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90;p5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1;p5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 txBox="1">
            <a:spLocks noGrp="1"/>
          </p:cNvSpPr>
          <p:nvPr>
            <p:ph type="subTitle" idx="1"/>
          </p:nvPr>
        </p:nvSpPr>
        <p:spPr>
          <a:xfrm>
            <a:off x="1163733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subTitle" idx="2"/>
          </p:nvPr>
        </p:nvSpPr>
        <p:spPr>
          <a:xfrm>
            <a:off x="7493467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92" name="Google Shape;192;p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17837706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17813712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3;p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244;p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45;p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246;p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47;p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248;p7"/>
          <p:cNvGrpSpPr>
            <a:grpSpLocks/>
          </p:cNvGrpSpPr>
          <p:nvPr/>
        </p:nvGrpSpPr>
        <p:grpSpPr bwMode="auto">
          <a:xfrm>
            <a:off x="3305175" y="5092700"/>
            <a:ext cx="2084388" cy="1647825"/>
            <a:chOff x="855987" y="2204128"/>
            <a:chExt cx="1217483" cy="962421"/>
          </a:xfrm>
        </p:grpSpPr>
        <p:grpSp>
          <p:nvGrpSpPr>
            <p:cNvPr id="10" name="Google Shape;249;p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250;p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1;p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2;p7"/>
              <p:cNvSpPr/>
              <p:nvPr/>
            </p:nvSpPr>
            <p:spPr>
              <a:xfrm>
                <a:off x="997918" y="233522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3;p7"/>
              <p:cNvSpPr/>
              <p:nvPr/>
            </p:nvSpPr>
            <p:spPr>
              <a:xfrm>
                <a:off x="958238" y="2551644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4;p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5;p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256;p7"/>
            <p:cNvSpPr/>
            <p:nvPr/>
          </p:nvSpPr>
          <p:spPr>
            <a:xfrm>
              <a:off x="926458" y="2206910"/>
              <a:ext cx="1147012" cy="869702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257;p7"/>
          <p:cNvGrpSpPr>
            <a:grpSpLocks/>
          </p:cNvGrpSpPr>
          <p:nvPr/>
        </p:nvGrpSpPr>
        <p:grpSpPr bwMode="auto">
          <a:xfrm>
            <a:off x="-757238" y="-157163"/>
            <a:ext cx="3368676" cy="2147888"/>
            <a:chOff x="7239867" y="1514545"/>
            <a:chExt cx="2525833" cy="1610805"/>
          </a:xfrm>
        </p:grpSpPr>
        <p:grpSp>
          <p:nvGrpSpPr>
            <p:cNvPr id="19" name="Google Shape;258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259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260;p7"/>
                <p:cNvSpPr/>
                <p:nvPr/>
              </p:nvSpPr>
              <p:spPr>
                <a:xfrm rot="-1481318">
                  <a:off x="1087168" y="2126495"/>
                  <a:ext cx="430194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61;p7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2;p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63;p7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64;p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65;p7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266;p7"/>
              <p:cNvSpPr/>
              <p:nvPr/>
            </p:nvSpPr>
            <p:spPr>
              <a:xfrm>
                <a:off x="7933249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67;p7"/>
              <p:cNvSpPr/>
              <p:nvPr/>
            </p:nvSpPr>
            <p:spPr>
              <a:xfrm>
                <a:off x="8386424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68;p7"/>
            <p:cNvSpPr/>
            <p:nvPr/>
          </p:nvSpPr>
          <p:spPr>
            <a:xfrm>
              <a:off x="7239867" y="1791942"/>
              <a:ext cx="2256824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269;p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270;p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271;p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72;p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73;p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74;p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75;p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76;p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77;p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78;p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79;p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80;p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81;p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282;p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283;p7"/>
          <p:cNvGrpSpPr>
            <a:grpSpLocks/>
          </p:cNvGrpSpPr>
          <p:nvPr/>
        </p:nvGrpSpPr>
        <p:grpSpPr bwMode="auto">
          <a:xfrm>
            <a:off x="10282238" y="195263"/>
            <a:ext cx="2767012" cy="1441450"/>
            <a:chOff x="7239867" y="1514545"/>
            <a:chExt cx="2525833" cy="1610805"/>
          </a:xfrm>
        </p:grpSpPr>
        <p:grpSp>
          <p:nvGrpSpPr>
            <p:cNvPr id="45" name="Google Shape;284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285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286;p7"/>
                <p:cNvSpPr/>
                <p:nvPr/>
              </p:nvSpPr>
              <p:spPr>
                <a:xfrm rot="-1481318">
                  <a:off x="1087044" y="2126474"/>
                  <a:ext cx="430036" cy="5578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287;p7"/>
                <p:cNvSpPr/>
                <p:nvPr/>
              </p:nvSpPr>
              <p:spPr>
                <a:xfrm>
                  <a:off x="1415488" y="2201336"/>
                  <a:ext cx="557272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288;p7"/>
                <p:cNvSpPr/>
                <p:nvPr/>
              </p:nvSpPr>
              <p:spPr>
                <a:xfrm>
                  <a:off x="761557" y="2378831"/>
                  <a:ext cx="492174" cy="49384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289;p7"/>
                <p:cNvSpPr/>
                <p:nvPr/>
              </p:nvSpPr>
              <p:spPr>
                <a:xfrm>
                  <a:off x="899643" y="2605832"/>
                  <a:ext cx="469489" cy="4696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290;p7"/>
                <p:cNvSpPr/>
                <p:nvPr/>
              </p:nvSpPr>
              <p:spPr>
                <a:xfrm>
                  <a:off x="1250773" y="2594964"/>
                  <a:ext cx="493161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291;p7"/>
                <p:cNvSpPr/>
                <p:nvPr/>
              </p:nvSpPr>
              <p:spPr>
                <a:xfrm rot="-2967336">
                  <a:off x="1706610" y="2475166"/>
                  <a:ext cx="623043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292;p7"/>
              <p:cNvSpPr/>
              <p:nvPr/>
            </p:nvSpPr>
            <p:spPr>
              <a:xfrm>
                <a:off x="7934132" y="2120153"/>
                <a:ext cx="704105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93;p7"/>
              <p:cNvSpPr/>
              <p:nvPr/>
            </p:nvSpPr>
            <p:spPr>
              <a:xfrm>
                <a:off x="8387073" y="2120153"/>
                <a:ext cx="704104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294;p7"/>
            <p:cNvSpPr/>
            <p:nvPr/>
          </p:nvSpPr>
          <p:spPr>
            <a:xfrm>
              <a:off x="7239867" y="1791291"/>
              <a:ext cx="2256295" cy="133405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7"/>
          <p:cNvSpPr txBox="1">
            <a:spLocks noGrp="1"/>
          </p:cNvSpPr>
          <p:nvPr>
            <p:ph type="title"/>
          </p:nvPr>
        </p:nvSpPr>
        <p:spPr>
          <a:xfrm>
            <a:off x="1166933" y="2404267"/>
            <a:ext cx="4188800" cy="6808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9pPr>
          </a:lstStyle>
          <a:p>
            <a:endParaRPr/>
          </a:p>
        </p:txBody>
      </p:sp>
      <p:sp>
        <p:nvSpPr>
          <p:cNvPr id="242" name="Google Shape;242;p7"/>
          <p:cNvSpPr txBox="1">
            <a:spLocks noGrp="1"/>
          </p:cNvSpPr>
          <p:nvPr>
            <p:ph type="subTitle" idx="1"/>
          </p:nvPr>
        </p:nvSpPr>
        <p:spPr>
          <a:xfrm>
            <a:off x="1166933" y="3168067"/>
            <a:ext cx="4259200" cy="1768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942403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297;p8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4" name="Google Shape;298;p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299;p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300;p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301;p8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02;p8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303;p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04;p8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305;p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306;p8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3" name="Google Shape;307;p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5" name="Google Shape;308;p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7" name="Google Shape;309;p8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10;p8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11;p8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12;p8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" name="Google Shape;313;p8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314;p8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315;p8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2" name="Google Shape;316;p8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17;p8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8;p8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9;p8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20;p8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21;p8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322;p8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29" name="Google Shape;323;p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1" name="Google Shape;324;p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4" name="Google Shape;325;p8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26;p8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27;p8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28;p8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29;p8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30;p8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" name="Google Shape;331;p8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32;p8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" name="Google Shape;333;p8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Google Shape;334;p8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335;p8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336;p8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337;p8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338;p8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339;p8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340;p8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341;p8"/>
          <p:cNvGrpSpPr>
            <a:grpSpLocks/>
          </p:cNvGrpSpPr>
          <p:nvPr/>
        </p:nvGrpSpPr>
        <p:grpSpPr bwMode="auto">
          <a:xfrm rot="615299" flipH="1">
            <a:off x="1544638" y="379413"/>
            <a:ext cx="2201862" cy="1998662"/>
            <a:chOff x="7844079" y="226728"/>
            <a:chExt cx="1373387" cy="1246991"/>
          </a:xfrm>
        </p:grpSpPr>
        <p:sp>
          <p:nvSpPr>
            <p:cNvPr id="48" name="Google Shape;342;p8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43;p8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44;p8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45;p8"/>
            <p:cNvSpPr/>
            <p:nvPr/>
          </p:nvSpPr>
          <p:spPr>
            <a:xfrm rot="-1688081">
              <a:off x="7970684" y="264517"/>
              <a:ext cx="217841" cy="212950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46;p8"/>
            <p:cNvSpPr/>
            <p:nvPr/>
          </p:nvSpPr>
          <p:spPr>
            <a:xfrm rot="-1688081">
              <a:off x="8099677" y="454846"/>
              <a:ext cx="198037" cy="173331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47;p8"/>
            <p:cNvSpPr/>
            <p:nvPr/>
          </p:nvSpPr>
          <p:spPr>
            <a:xfrm rot="-1688081">
              <a:off x="8098398" y="484663"/>
              <a:ext cx="92087" cy="96075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48;p8"/>
            <p:cNvSpPr/>
            <p:nvPr/>
          </p:nvSpPr>
          <p:spPr>
            <a:xfrm rot="-1688081">
              <a:off x="8088592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49;p8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50;p8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51;p8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52;p8"/>
            <p:cNvSpPr/>
            <p:nvPr/>
          </p:nvSpPr>
          <p:spPr>
            <a:xfrm rot="-1688081">
              <a:off x="8203127" y="502239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53;p8"/>
            <p:cNvSpPr/>
            <p:nvPr/>
          </p:nvSpPr>
          <p:spPr>
            <a:xfrm rot="-1688081">
              <a:off x="8187873" y="493835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54;p8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55;p8"/>
            <p:cNvSpPr/>
            <p:nvPr/>
          </p:nvSpPr>
          <p:spPr>
            <a:xfrm rot="-1688081">
              <a:off x="8627911" y="406734"/>
              <a:ext cx="367359" cy="1041966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6" name="Google Shape;296;p8"/>
          <p:cNvSpPr txBox="1">
            <a:spLocks noGrp="1"/>
          </p:cNvSpPr>
          <p:nvPr>
            <p:ph type="title"/>
          </p:nvPr>
        </p:nvSpPr>
        <p:spPr>
          <a:xfrm>
            <a:off x="2372200" y="1390433"/>
            <a:ext cx="7447600" cy="4240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93759450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9;p9"/>
          <p:cNvGrpSpPr>
            <a:grpSpLocks/>
          </p:cNvGrpSpPr>
          <p:nvPr/>
        </p:nvGrpSpPr>
        <p:grpSpPr bwMode="auto">
          <a:xfrm>
            <a:off x="-484188" y="144463"/>
            <a:ext cx="2681288" cy="1708150"/>
            <a:chOff x="7239867" y="1514545"/>
            <a:chExt cx="2525833" cy="1610805"/>
          </a:xfrm>
        </p:grpSpPr>
        <p:grpSp>
          <p:nvGrpSpPr>
            <p:cNvPr id="5" name="Google Shape;360;p9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7" name="Google Shape;361;p9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0" name="Google Shape;362;p9"/>
                <p:cNvSpPr/>
                <p:nvPr/>
              </p:nvSpPr>
              <p:spPr>
                <a:xfrm rot="-1481318">
                  <a:off x="1086551" y="2126672"/>
                  <a:ext cx="430553" cy="55735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63;p9"/>
                <p:cNvSpPr/>
                <p:nvPr/>
              </p:nvSpPr>
              <p:spPr>
                <a:xfrm>
                  <a:off x="1415319" y="2201054"/>
                  <a:ext cx="557785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64;p9"/>
                <p:cNvSpPr/>
                <p:nvPr/>
              </p:nvSpPr>
              <p:spPr>
                <a:xfrm>
                  <a:off x="760837" y="2379365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65;p9"/>
                <p:cNvSpPr/>
                <p:nvPr/>
              </p:nvSpPr>
              <p:spPr>
                <a:xfrm>
                  <a:off x="899266" y="2606586"/>
                  <a:ext cx="469232" cy="46972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66;p9"/>
                <p:cNvSpPr/>
                <p:nvPr/>
              </p:nvSpPr>
              <p:spPr>
                <a:xfrm>
                  <a:off x="1250426" y="2594358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67;p9"/>
                <p:cNvSpPr/>
                <p:nvPr/>
              </p:nvSpPr>
              <p:spPr>
                <a:xfrm rot="-2967336">
                  <a:off x="1706608" y="2475912"/>
                  <a:ext cx="622562" cy="49264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" name="Google Shape;368;p9"/>
              <p:cNvSpPr/>
              <p:nvPr/>
            </p:nvSpPr>
            <p:spPr>
              <a:xfrm>
                <a:off x="7932366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69;p9"/>
              <p:cNvSpPr/>
              <p:nvPr/>
            </p:nvSpPr>
            <p:spPr>
              <a:xfrm>
                <a:off x="8386683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370;p9"/>
            <p:cNvSpPr/>
            <p:nvPr/>
          </p:nvSpPr>
          <p:spPr>
            <a:xfrm>
              <a:off x="7239867" y="1791495"/>
              <a:ext cx="2256650" cy="1333855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371;p9"/>
          <p:cNvGrpSpPr>
            <a:grpSpLocks/>
          </p:cNvGrpSpPr>
          <p:nvPr/>
        </p:nvGrpSpPr>
        <p:grpSpPr bwMode="auto">
          <a:xfrm rot="19201229" flipH="1">
            <a:off x="10788650" y="5835650"/>
            <a:ext cx="1355725" cy="809625"/>
            <a:chOff x="1202177" y="4613417"/>
            <a:chExt cx="528376" cy="315757"/>
          </a:xfrm>
        </p:grpSpPr>
        <p:sp>
          <p:nvSpPr>
            <p:cNvPr id="17" name="Google Shape;372;p9"/>
            <p:cNvSpPr/>
            <p:nvPr/>
          </p:nvSpPr>
          <p:spPr>
            <a:xfrm>
              <a:off x="1564008" y="4670539"/>
              <a:ext cx="166432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73;p9"/>
            <p:cNvSpPr/>
            <p:nvPr/>
          </p:nvSpPr>
          <p:spPr>
            <a:xfrm>
              <a:off x="1602708" y="4613121"/>
              <a:ext cx="60633" cy="176452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74;p9"/>
            <p:cNvSpPr/>
            <p:nvPr/>
          </p:nvSpPr>
          <p:spPr>
            <a:xfrm>
              <a:off x="1582760" y="4628034"/>
              <a:ext cx="105180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75;p9"/>
            <p:cNvSpPr/>
            <p:nvPr/>
          </p:nvSpPr>
          <p:spPr>
            <a:xfrm>
              <a:off x="1549114" y="4644105"/>
              <a:ext cx="159626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76;p9"/>
            <p:cNvSpPr/>
            <p:nvPr/>
          </p:nvSpPr>
          <p:spPr>
            <a:xfrm>
              <a:off x="1202510" y="4672434"/>
              <a:ext cx="176950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77;p9"/>
            <p:cNvSpPr/>
            <p:nvPr/>
          </p:nvSpPr>
          <p:spPr>
            <a:xfrm>
              <a:off x="1389594" y="4830990"/>
              <a:ext cx="115698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378;p9"/>
          <p:cNvGrpSpPr>
            <a:grpSpLocks/>
          </p:cNvGrpSpPr>
          <p:nvPr/>
        </p:nvGrpSpPr>
        <p:grpSpPr bwMode="auto">
          <a:xfrm>
            <a:off x="11245850" y="250825"/>
            <a:ext cx="661988" cy="625475"/>
            <a:chOff x="2736573" y="4286656"/>
            <a:chExt cx="316076" cy="299294"/>
          </a:xfrm>
        </p:grpSpPr>
        <p:sp>
          <p:nvSpPr>
            <p:cNvPr id="24" name="Google Shape;379;p9"/>
            <p:cNvSpPr/>
            <p:nvPr/>
          </p:nvSpPr>
          <p:spPr>
            <a:xfrm>
              <a:off x="2867703" y="4291214"/>
              <a:ext cx="173576" cy="176994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80;p9"/>
            <p:cNvSpPr/>
            <p:nvPr/>
          </p:nvSpPr>
          <p:spPr>
            <a:xfrm>
              <a:off x="2775988" y="4408197"/>
              <a:ext cx="166755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81;p9"/>
            <p:cNvSpPr/>
            <p:nvPr/>
          </p:nvSpPr>
          <p:spPr>
            <a:xfrm>
              <a:off x="2736573" y="4286656"/>
              <a:ext cx="137194" cy="122301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82;p9"/>
            <p:cNvSpPr/>
            <p:nvPr/>
          </p:nvSpPr>
          <p:spPr>
            <a:xfrm>
              <a:off x="2921519" y="4453774"/>
              <a:ext cx="131130" cy="110147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7" name="Google Shape;357;p9"/>
          <p:cNvSpPr txBox="1">
            <a:spLocks noGrp="1"/>
          </p:cNvSpPr>
          <p:nvPr>
            <p:ph type="subTitle" idx="1"/>
          </p:nvPr>
        </p:nvSpPr>
        <p:spPr>
          <a:xfrm>
            <a:off x="5890133" y="2891667"/>
            <a:ext cx="4630000" cy="291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358" name="Google Shape;358;p9"/>
          <p:cNvSpPr txBox="1">
            <a:spLocks noGrp="1"/>
          </p:cNvSpPr>
          <p:nvPr>
            <p:ph type="title"/>
          </p:nvPr>
        </p:nvSpPr>
        <p:spPr>
          <a:xfrm>
            <a:off x="5890133" y="1272133"/>
            <a:ext cx="4844400" cy="144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7807169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85;p10"/>
          <p:cNvGrpSpPr>
            <a:grpSpLocks/>
          </p:cNvGrpSpPr>
          <p:nvPr/>
        </p:nvGrpSpPr>
        <p:grpSpPr bwMode="auto">
          <a:xfrm rot="392454">
            <a:off x="3594100" y="3752850"/>
            <a:ext cx="2562225" cy="3335338"/>
            <a:chOff x="4318023" y="4113296"/>
            <a:chExt cx="716422" cy="932073"/>
          </a:xfrm>
        </p:grpSpPr>
        <p:sp>
          <p:nvSpPr>
            <p:cNvPr id="4" name="Google Shape;386;p10"/>
            <p:cNvSpPr/>
            <p:nvPr/>
          </p:nvSpPr>
          <p:spPr>
            <a:xfrm>
              <a:off x="4842015" y="4245233"/>
              <a:ext cx="192200" cy="205846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387;p10"/>
            <p:cNvSpPr/>
            <p:nvPr/>
          </p:nvSpPr>
          <p:spPr>
            <a:xfrm>
              <a:off x="4729876" y="4174889"/>
              <a:ext cx="156689" cy="224035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388;p10"/>
            <p:cNvSpPr/>
            <p:nvPr/>
          </p:nvSpPr>
          <p:spPr>
            <a:xfrm>
              <a:off x="4828075" y="4113218"/>
              <a:ext cx="167343" cy="150392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9;p10"/>
            <p:cNvSpPr/>
            <p:nvPr/>
          </p:nvSpPr>
          <p:spPr>
            <a:xfrm>
              <a:off x="4317933" y="4482163"/>
              <a:ext cx="515788" cy="562527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90;p10"/>
          <p:cNvGrpSpPr>
            <a:grpSpLocks/>
          </p:cNvGrpSpPr>
          <p:nvPr/>
        </p:nvGrpSpPr>
        <p:grpSpPr bwMode="auto">
          <a:xfrm>
            <a:off x="-996950" y="2822575"/>
            <a:ext cx="2716213" cy="2147888"/>
            <a:chOff x="855987" y="2204128"/>
            <a:chExt cx="1217483" cy="962421"/>
          </a:xfrm>
        </p:grpSpPr>
        <p:grpSp>
          <p:nvGrpSpPr>
            <p:cNvPr id="9" name="Google Shape;391;p1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1" name="Google Shape;392;p10"/>
              <p:cNvSpPr/>
              <p:nvPr/>
            </p:nvSpPr>
            <p:spPr>
              <a:xfrm>
                <a:off x="1253742" y="2157575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3;p10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394;p10"/>
              <p:cNvSpPr/>
              <p:nvPr/>
            </p:nvSpPr>
            <p:spPr>
              <a:xfrm>
                <a:off x="997684" y="233467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395;p10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396;p10"/>
              <p:cNvSpPr/>
              <p:nvPr/>
            </p:nvSpPr>
            <p:spPr>
              <a:xfrm>
                <a:off x="1165160" y="2601028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397;p10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398;p10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9;p10"/>
          <p:cNvGrpSpPr>
            <a:grpSpLocks/>
          </p:cNvGrpSpPr>
          <p:nvPr/>
        </p:nvGrpSpPr>
        <p:grpSpPr bwMode="auto">
          <a:xfrm>
            <a:off x="9718675" y="3617913"/>
            <a:ext cx="3367088" cy="2147887"/>
            <a:chOff x="7239867" y="1514545"/>
            <a:chExt cx="2525833" cy="1610805"/>
          </a:xfrm>
        </p:grpSpPr>
        <p:grpSp>
          <p:nvGrpSpPr>
            <p:cNvPr id="18" name="Google Shape;400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0" name="Google Shape;401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3" name="Google Shape;402;p10"/>
                <p:cNvSpPr/>
                <p:nvPr/>
              </p:nvSpPr>
              <p:spPr>
                <a:xfrm rot="-1481318">
                  <a:off x="1087356" y="2126495"/>
                  <a:ext cx="430398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403;p10"/>
                <p:cNvSpPr/>
                <p:nvPr/>
              </p:nvSpPr>
              <p:spPr>
                <a:xfrm>
                  <a:off x="1415625" y="2201044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404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405;p10"/>
                <p:cNvSpPr/>
                <p:nvPr/>
              </p:nvSpPr>
              <p:spPr>
                <a:xfrm>
                  <a:off x="899310" y="2606204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06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07;p10"/>
                <p:cNvSpPr/>
                <p:nvPr/>
              </p:nvSpPr>
              <p:spPr>
                <a:xfrm rot="-2967336">
                  <a:off x="1706695" y="2475676"/>
                  <a:ext cx="623136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" name="Google Shape;408;p10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09;p10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410;p10"/>
            <p:cNvSpPr/>
            <p:nvPr/>
          </p:nvSpPr>
          <p:spPr>
            <a:xfrm>
              <a:off x="7239867" y="1791941"/>
              <a:ext cx="2256697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411;p10"/>
          <p:cNvGrpSpPr>
            <a:grpSpLocks/>
          </p:cNvGrpSpPr>
          <p:nvPr/>
        </p:nvGrpSpPr>
        <p:grpSpPr bwMode="auto">
          <a:xfrm>
            <a:off x="3694113" y="-985838"/>
            <a:ext cx="3367087" cy="2147888"/>
            <a:chOff x="7239867" y="1514545"/>
            <a:chExt cx="2525833" cy="1610805"/>
          </a:xfrm>
        </p:grpSpPr>
        <p:grpSp>
          <p:nvGrpSpPr>
            <p:cNvPr id="30" name="Google Shape;412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2" name="Google Shape;413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5" name="Google Shape;414;p10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415;p10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416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417;p10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418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19;p10"/>
                <p:cNvSpPr/>
                <p:nvPr/>
              </p:nvSpPr>
              <p:spPr>
                <a:xfrm rot="-2967336">
                  <a:off x="1706695" y="2475675"/>
                  <a:ext cx="623136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" name="Google Shape;420;p10"/>
              <p:cNvSpPr/>
              <p:nvPr/>
            </p:nvSpPr>
            <p:spPr>
              <a:xfrm>
                <a:off x="7933545" y="2118694"/>
                <a:ext cx="70501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1;p10"/>
              <p:cNvSpPr/>
              <p:nvPr/>
            </p:nvSpPr>
            <p:spPr>
              <a:xfrm>
                <a:off x="8386934" y="2118694"/>
                <a:ext cx="70385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422;p10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4" name="Google Shape;384;p10"/>
          <p:cNvSpPr txBox="1">
            <a:spLocks noGrp="1"/>
          </p:cNvSpPr>
          <p:nvPr>
            <p:ph type="body" idx="1"/>
          </p:nvPr>
        </p:nvSpPr>
        <p:spPr>
          <a:xfrm>
            <a:off x="6806967" y="1219200"/>
            <a:ext cx="4216000" cy="160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4667">
                <a:solidFill>
                  <a:schemeClr val="lt1"/>
                </a:solidFill>
                <a:latin typeface="Vibur"/>
                <a:ea typeface="Vibur"/>
                <a:cs typeface="Vibur"/>
                <a:sym typeface="Vibur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7233631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424;p11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5" name="Google Shape;425;p11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426;p11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427;p11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428;p11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429;p11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430;p11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33;p11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2" name="Google Shape;434;p1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4" name="Google Shape;435;p11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36;p11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37;p11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38;p11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39;p11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40;p11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441;p11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42;p11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21" name="Google Shape;443;p1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3" name="Google Shape;444;p1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6" name="Google Shape;445;p11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46;p1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47;p1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448;p1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449;p1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450;p11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" name="Google Shape;451;p11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52;p11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" name="Google Shape;453;p1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454;p11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3" name="Google Shape;455;p11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456;p11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57;p11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58;p11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59;p11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60;p11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61;p11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62;p11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3;p11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64;p11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65;p11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66;p11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67;p11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8;p11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69;p11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8" name="Google Shape;470;p11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71;p11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472;p11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473;p11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474;p11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475;p11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476;p11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477;p11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478;p11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479;p11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480;p11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481;p11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482;p11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11"/>
          <p:cNvSpPr txBox="1">
            <a:spLocks noGrp="1"/>
          </p:cNvSpPr>
          <p:nvPr>
            <p:ph type="title"/>
          </p:nvPr>
        </p:nvSpPr>
        <p:spPr>
          <a:xfrm>
            <a:off x="2333000" y="2446367"/>
            <a:ext cx="7526000" cy="176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32" name="Google Shape;432;p11"/>
          <p:cNvSpPr txBox="1">
            <a:spLocks noGrp="1"/>
          </p:cNvSpPr>
          <p:nvPr>
            <p:ph type="body" idx="1"/>
          </p:nvPr>
        </p:nvSpPr>
        <p:spPr>
          <a:xfrm>
            <a:off x="2057000" y="4282167"/>
            <a:ext cx="8078000" cy="70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5275255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4;p12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485;p12"/>
          <p:cNvSpPr/>
          <p:nvPr/>
        </p:nvSpPr>
        <p:spPr>
          <a:xfrm>
            <a:off x="8993188" y="6938963"/>
            <a:ext cx="652462" cy="71437"/>
          </a:xfrm>
          <a:custGeom>
            <a:avLst/>
            <a:gdLst/>
            <a:ahLst/>
            <a:cxnLst/>
            <a:rect l="l" t="t" r="r" b="b"/>
            <a:pathLst>
              <a:path w="16446" h="2069" extrusionOk="0">
                <a:moveTo>
                  <a:pt x="0" y="0"/>
                </a:moveTo>
                <a:lnTo>
                  <a:pt x="0" y="2069"/>
                </a:lnTo>
                <a:lnTo>
                  <a:pt x="16445" y="2069"/>
                </a:lnTo>
                <a:lnTo>
                  <a:pt x="1644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68738433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488;p13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" name="Google Shape;507;p13"/>
          <p:cNvGrpSpPr>
            <a:grpSpLocks/>
          </p:cNvGrpSpPr>
          <p:nvPr/>
        </p:nvGrpSpPr>
        <p:grpSpPr bwMode="auto">
          <a:xfrm>
            <a:off x="-363538" y="1550988"/>
            <a:ext cx="1368426" cy="1081087"/>
            <a:chOff x="855987" y="2204128"/>
            <a:chExt cx="1217483" cy="962421"/>
          </a:xfrm>
        </p:grpSpPr>
        <p:grpSp>
          <p:nvGrpSpPr>
            <p:cNvPr id="23" name="Google Shape;508;p1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509;p13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510;p13"/>
              <p:cNvSpPr/>
              <p:nvPr/>
            </p:nvSpPr>
            <p:spPr>
              <a:xfrm>
                <a:off x="1441766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511;p13"/>
              <p:cNvSpPr/>
              <p:nvPr/>
            </p:nvSpPr>
            <p:spPr>
              <a:xfrm>
                <a:off x="998074" y="2334883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512;p13"/>
              <p:cNvSpPr/>
              <p:nvPr/>
            </p:nvSpPr>
            <p:spPr>
              <a:xfrm>
                <a:off x="958238" y="2552052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513;p13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514;p13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515;p13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516;p13"/>
          <p:cNvGrpSpPr>
            <a:grpSpLocks/>
          </p:cNvGrpSpPr>
          <p:nvPr/>
        </p:nvGrpSpPr>
        <p:grpSpPr bwMode="auto">
          <a:xfrm>
            <a:off x="9609138" y="204788"/>
            <a:ext cx="2201862" cy="960437"/>
            <a:chOff x="3965010" y="571479"/>
            <a:chExt cx="1651683" cy="719972"/>
          </a:xfrm>
        </p:grpSpPr>
        <p:grpSp>
          <p:nvGrpSpPr>
            <p:cNvPr id="32" name="Google Shape;517;p13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518;p13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519;p13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520;p13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521;p13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522;p13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523;p13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524;p13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525;p13"/>
          <p:cNvGrpSpPr>
            <a:grpSpLocks/>
          </p:cNvGrpSpPr>
          <p:nvPr/>
        </p:nvGrpSpPr>
        <p:grpSpPr bwMode="auto">
          <a:xfrm>
            <a:off x="6999288" y="141288"/>
            <a:ext cx="1941512" cy="650875"/>
            <a:chOff x="-951443" y="1326624"/>
            <a:chExt cx="441888" cy="148633"/>
          </a:xfrm>
        </p:grpSpPr>
        <p:sp>
          <p:nvSpPr>
            <p:cNvPr id="41" name="Google Shape;526;p13"/>
            <p:cNvSpPr/>
            <p:nvPr/>
          </p:nvSpPr>
          <p:spPr>
            <a:xfrm>
              <a:off x="-535208" y="1373026"/>
              <a:ext cx="25653" cy="22839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27;p13"/>
            <p:cNvSpPr/>
            <p:nvPr/>
          </p:nvSpPr>
          <p:spPr>
            <a:xfrm>
              <a:off x="-636376" y="1326624"/>
              <a:ext cx="123208" cy="113831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28;p13"/>
            <p:cNvSpPr/>
            <p:nvPr/>
          </p:nvSpPr>
          <p:spPr>
            <a:xfrm>
              <a:off x="-605303" y="1345475"/>
              <a:ext cx="36131" cy="47490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29;p13"/>
            <p:cNvSpPr/>
            <p:nvPr/>
          </p:nvSpPr>
          <p:spPr>
            <a:xfrm>
              <a:off x="-551106" y="1363963"/>
              <a:ext cx="15898" cy="15588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30;p13"/>
            <p:cNvSpPr/>
            <p:nvPr/>
          </p:nvSpPr>
          <p:spPr>
            <a:xfrm>
              <a:off x="-584347" y="1423417"/>
              <a:ext cx="19511" cy="7250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31;p13"/>
            <p:cNvSpPr/>
            <p:nvPr/>
          </p:nvSpPr>
          <p:spPr>
            <a:xfrm>
              <a:off x="-587238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32;p13"/>
            <p:cNvSpPr/>
            <p:nvPr/>
          </p:nvSpPr>
          <p:spPr>
            <a:xfrm>
              <a:off x="-561584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3;p13"/>
            <p:cNvSpPr/>
            <p:nvPr/>
          </p:nvSpPr>
          <p:spPr>
            <a:xfrm>
              <a:off x="-951443" y="1415079"/>
              <a:ext cx="303866" cy="601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" name="Google Shape;534;p13"/>
          <p:cNvGrpSpPr>
            <a:grpSpLocks/>
          </p:cNvGrpSpPr>
          <p:nvPr/>
        </p:nvGrpSpPr>
        <p:grpSpPr bwMode="auto">
          <a:xfrm rot="3617422">
            <a:off x="106363" y="6027738"/>
            <a:ext cx="852487" cy="509587"/>
            <a:chOff x="1202177" y="4613417"/>
            <a:chExt cx="528376" cy="315757"/>
          </a:xfrm>
        </p:grpSpPr>
        <p:sp>
          <p:nvSpPr>
            <p:cNvPr id="50" name="Google Shape;535;p13"/>
            <p:cNvSpPr/>
            <p:nvPr/>
          </p:nvSpPr>
          <p:spPr>
            <a:xfrm>
              <a:off x="1562335" y="4671562"/>
              <a:ext cx="166286" cy="48200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36;p13"/>
            <p:cNvSpPr/>
            <p:nvPr/>
          </p:nvSpPr>
          <p:spPr>
            <a:xfrm>
              <a:off x="1600517" y="4614099"/>
              <a:ext cx="61004" cy="176077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37;p13"/>
            <p:cNvSpPr/>
            <p:nvPr/>
          </p:nvSpPr>
          <p:spPr>
            <a:xfrm>
              <a:off x="1581553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8;p13"/>
            <p:cNvSpPr/>
            <p:nvPr/>
          </p:nvSpPr>
          <p:spPr>
            <a:xfrm>
              <a:off x="1548322" y="4644461"/>
              <a:ext cx="160382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39;p13"/>
            <p:cNvSpPr/>
            <p:nvPr/>
          </p:nvSpPr>
          <p:spPr>
            <a:xfrm>
              <a:off x="1201749" y="4671564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40;p13"/>
            <p:cNvSpPr/>
            <p:nvPr/>
          </p:nvSpPr>
          <p:spPr>
            <a:xfrm>
              <a:off x="1390320" y="4830902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541;p13"/>
          <p:cNvGrpSpPr>
            <a:grpSpLocks/>
          </p:cNvGrpSpPr>
          <p:nvPr/>
        </p:nvGrpSpPr>
        <p:grpSpPr bwMode="auto">
          <a:xfrm>
            <a:off x="11077575" y="5592763"/>
            <a:ext cx="889000" cy="1298575"/>
            <a:chOff x="-1047799" y="3300294"/>
            <a:chExt cx="439014" cy="641607"/>
          </a:xfrm>
        </p:grpSpPr>
        <p:sp>
          <p:nvSpPr>
            <p:cNvPr id="57" name="Google Shape;542;p13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43;p13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44;p13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45;p13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546;p13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47;p13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48;p13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49;p13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50;p13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51;p13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52;p13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53;p13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54;p13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7" name="Google Shape;487;p13"/>
          <p:cNvSpPr txBox="1">
            <a:spLocks noGrp="1"/>
          </p:cNvSpPr>
          <p:nvPr>
            <p:ph type="title"/>
          </p:nvPr>
        </p:nvSpPr>
        <p:spPr>
          <a:xfrm>
            <a:off x="2119733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1328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title" idx="3"/>
          </p:nvPr>
        </p:nvSpPr>
        <p:spPr>
          <a:xfrm>
            <a:off x="1478133" y="2659668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subTitle" idx="1"/>
          </p:nvPr>
        </p:nvSpPr>
        <p:spPr>
          <a:xfrm>
            <a:off x="1055933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title" idx="4"/>
          </p:nvPr>
        </p:nvSpPr>
        <p:spPr>
          <a:xfrm>
            <a:off x="8157067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subTitle" idx="5"/>
          </p:nvPr>
        </p:nvSpPr>
        <p:spPr>
          <a:xfrm>
            <a:off x="7734867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title" idx="6"/>
          </p:nvPr>
        </p:nvSpPr>
        <p:spPr>
          <a:xfrm>
            <a:off x="4868400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subTitle" idx="7"/>
          </p:nvPr>
        </p:nvSpPr>
        <p:spPr>
          <a:xfrm>
            <a:off x="4446200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title" idx="8"/>
          </p:nvPr>
        </p:nvSpPr>
        <p:spPr>
          <a:xfrm>
            <a:off x="4868400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7" name="Google Shape;497;p13"/>
          <p:cNvSpPr txBox="1">
            <a:spLocks noGrp="1"/>
          </p:cNvSpPr>
          <p:nvPr>
            <p:ph type="subTitle" idx="9"/>
          </p:nvPr>
        </p:nvSpPr>
        <p:spPr>
          <a:xfrm>
            <a:off x="4446200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8" name="Google Shape;498;p13"/>
          <p:cNvSpPr txBox="1">
            <a:spLocks noGrp="1"/>
          </p:cNvSpPr>
          <p:nvPr>
            <p:ph type="title" idx="13"/>
          </p:nvPr>
        </p:nvSpPr>
        <p:spPr>
          <a:xfrm>
            <a:off x="1478133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9" name="Google Shape;499;p13"/>
          <p:cNvSpPr txBox="1">
            <a:spLocks noGrp="1"/>
          </p:cNvSpPr>
          <p:nvPr>
            <p:ph type="subTitle" idx="14"/>
          </p:nvPr>
        </p:nvSpPr>
        <p:spPr>
          <a:xfrm>
            <a:off x="1055933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0" name="Google Shape;500;p13"/>
          <p:cNvSpPr txBox="1">
            <a:spLocks noGrp="1"/>
          </p:cNvSpPr>
          <p:nvPr>
            <p:ph type="title" idx="15"/>
          </p:nvPr>
        </p:nvSpPr>
        <p:spPr>
          <a:xfrm>
            <a:off x="8157067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>
                <a:solidFill>
                  <a:srgbClr val="20212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501" name="Google Shape;501;p13"/>
          <p:cNvSpPr txBox="1">
            <a:spLocks noGrp="1"/>
          </p:cNvSpPr>
          <p:nvPr>
            <p:ph type="subTitle" idx="16"/>
          </p:nvPr>
        </p:nvSpPr>
        <p:spPr>
          <a:xfrm>
            <a:off x="7734867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2" name="Google Shape;502;p13"/>
          <p:cNvSpPr txBox="1">
            <a:spLocks noGrp="1"/>
          </p:cNvSpPr>
          <p:nvPr>
            <p:ph type="title" idx="17"/>
          </p:nvPr>
        </p:nvSpPr>
        <p:spPr>
          <a:xfrm>
            <a:off x="5510000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3" name="Google Shape;503;p13"/>
          <p:cNvSpPr txBox="1">
            <a:spLocks noGrp="1"/>
          </p:cNvSpPr>
          <p:nvPr>
            <p:ph type="title" idx="18"/>
          </p:nvPr>
        </p:nvSpPr>
        <p:spPr>
          <a:xfrm>
            <a:off x="8798667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4" name="Google Shape;504;p13"/>
          <p:cNvSpPr txBox="1">
            <a:spLocks noGrp="1"/>
          </p:cNvSpPr>
          <p:nvPr>
            <p:ph type="title" idx="19"/>
          </p:nvPr>
        </p:nvSpPr>
        <p:spPr>
          <a:xfrm>
            <a:off x="2119733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 idx="20"/>
          </p:nvPr>
        </p:nvSpPr>
        <p:spPr>
          <a:xfrm>
            <a:off x="5510000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1"/>
          </p:nvPr>
        </p:nvSpPr>
        <p:spPr>
          <a:xfrm>
            <a:off x="8798667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46916404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5"/>
        </a:solidFill>
        <a:effectLst/>
      </p:bgPr>
    </p:bg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35;p7"/>
          <p:cNvSpPr/>
          <p:nvPr/>
        </p:nvSpPr>
        <p:spPr>
          <a:xfrm rot="5400000">
            <a:off x="-234157" y="-38894"/>
            <a:ext cx="3327401" cy="3059113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" name="Google Shape;237;p7"/>
          <p:cNvSpPr/>
          <p:nvPr/>
        </p:nvSpPr>
        <p:spPr>
          <a:xfrm>
            <a:off x="-101600" y="1290638"/>
            <a:ext cx="6186488" cy="5689600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" name="Google Shape;239;p7"/>
          <p:cNvGrpSpPr>
            <a:grpSpLocks/>
          </p:cNvGrpSpPr>
          <p:nvPr/>
        </p:nvGrpSpPr>
        <p:grpSpPr bwMode="auto">
          <a:xfrm rot="10800000">
            <a:off x="9359900" y="4257675"/>
            <a:ext cx="2654300" cy="2465388"/>
            <a:chOff x="817100" y="238125"/>
            <a:chExt cx="5912375" cy="5495644"/>
          </a:xfrm>
        </p:grpSpPr>
        <p:sp>
          <p:nvSpPr>
            <p:cNvPr id="7" name="Google Shape;240;p7"/>
            <p:cNvSpPr>
              <a:spLocks/>
            </p:cNvSpPr>
            <p:nvPr/>
          </p:nvSpPr>
          <p:spPr bwMode="auto">
            <a:xfrm>
              <a:off x="817100" y="1539650"/>
              <a:ext cx="758050" cy="532775"/>
            </a:xfrm>
            <a:custGeom>
              <a:avLst/>
              <a:gdLst>
                <a:gd name="T0" fmla="*/ 383300 w 30322"/>
                <a:gd name="T1" fmla="*/ 0 h 21311"/>
                <a:gd name="T2" fmla="*/ 383300 w 30322"/>
                <a:gd name="T3" fmla="*/ 0 h 21311"/>
                <a:gd name="T4" fmla="*/ 396350 w 30322"/>
                <a:gd name="T5" fmla="*/ 531700 h 21311"/>
                <a:gd name="T6" fmla="*/ 423075 w 30322"/>
                <a:gd name="T7" fmla="*/ 532750 h 21311"/>
                <a:gd name="T8" fmla="*/ 383300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8" name="Google Shape;241;p7"/>
            <p:cNvSpPr>
              <a:spLocks/>
            </p:cNvSpPr>
            <p:nvPr/>
          </p:nvSpPr>
          <p:spPr bwMode="auto">
            <a:xfrm>
              <a:off x="850450" y="328075"/>
              <a:ext cx="608275" cy="468700"/>
            </a:xfrm>
            <a:custGeom>
              <a:avLst/>
              <a:gdLst>
                <a:gd name="T0" fmla="*/ 306875 w 24331"/>
                <a:gd name="T1" fmla="*/ 25 h 18748"/>
                <a:gd name="T2" fmla="*/ 274925 w 24331"/>
                <a:gd name="T3" fmla="*/ 461325 h 18748"/>
                <a:gd name="T4" fmla="*/ 338675 w 24331"/>
                <a:gd name="T5" fmla="*/ 468675 h 18748"/>
                <a:gd name="T6" fmla="*/ 336900 w 24331"/>
                <a:gd name="T7" fmla="*/ 1375 h 18748"/>
                <a:gd name="T8" fmla="*/ 306875 w 24331"/>
                <a:gd name="T9" fmla="*/ 25 h 18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31" h="18748" extrusionOk="0">
                  <a:moveTo>
                    <a:pt x="12275" y="1"/>
                  </a:moveTo>
                  <a:cubicBezTo>
                    <a:pt x="269" y="1"/>
                    <a:pt x="1" y="17063"/>
                    <a:pt x="10997" y="18453"/>
                  </a:cubicBezTo>
                  <a:cubicBezTo>
                    <a:pt x="11906" y="18654"/>
                    <a:pt x="12756" y="18747"/>
                    <a:pt x="13547" y="18747"/>
                  </a:cubicBezTo>
                  <a:cubicBezTo>
                    <a:pt x="24330" y="18747"/>
                    <a:pt x="24113" y="1332"/>
                    <a:pt x="13476" y="55"/>
                  </a:cubicBezTo>
                  <a:cubicBezTo>
                    <a:pt x="13063" y="19"/>
                    <a:pt x="12663" y="1"/>
                    <a:pt x="1227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9" name="Google Shape;242;p7"/>
            <p:cNvSpPr/>
            <p:nvPr/>
          </p:nvSpPr>
          <p:spPr>
            <a:xfrm>
              <a:off x="2174966" y="853863"/>
              <a:ext cx="374828" cy="244173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43;p7"/>
            <p:cNvSpPr/>
            <p:nvPr/>
          </p:nvSpPr>
          <p:spPr>
            <a:xfrm>
              <a:off x="1032802" y="3433597"/>
              <a:ext cx="374828" cy="247711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44;p7"/>
            <p:cNvSpPr/>
            <p:nvPr/>
          </p:nvSpPr>
          <p:spPr>
            <a:xfrm>
              <a:off x="4664387" y="478758"/>
              <a:ext cx="487983" cy="318485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45;p7"/>
            <p:cNvSpPr/>
            <p:nvPr/>
          </p:nvSpPr>
          <p:spPr>
            <a:xfrm>
              <a:off x="3363099" y="1504989"/>
              <a:ext cx="442013" cy="290176"/>
            </a:xfrm>
            <a:custGeom>
              <a:avLst/>
              <a:gdLst/>
              <a:ahLst/>
              <a:cxnLst/>
              <a:rect l="l" t="t" r="r" b="b"/>
              <a:pathLst>
                <a:path w="25671" h="16718" extrusionOk="0">
                  <a:moveTo>
                    <a:pt x="10910" y="1"/>
                  </a:moveTo>
                  <a:cubicBezTo>
                    <a:pt x="272" y="1"/>
                    <a:pt x="1" y="15851"/>
                    <a:pt x="12362" y="16718"/>
                  </a:cubicBezTo>
                  <a:cubicBezTo>
                    <a:pt x="21626" y="16522"/>
                    <a:pt x="25671" y="4388"/>
                    <a:pt x="15559" y="865"/>
                  </a:cubicBezTo>
                  <a:cubicBezTo>
                    <a:pt x="13839" y="266"/>
                    <a:pt x="12288" y="1"/>
                    <a:pt x="109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46;p7"/>
            <p:cNvSpPr/>
            <p:nvPr/>
          </p:nvSpPr>
          <p:spPr>
            <a:xfrm>
              <a:off x="1347516" y="5570988"/>
              <a:ext cx="233383" cy="1557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47;p7"/>
            <p:cNvSpPr/>
            <p:nvPr/>
          </p:nvSpPr>
          <p:spPr>
            <a:xfrm>
              <a:off x="1888540" y="3776852"/>
              <a:ext cx="233383" cy="152166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48;p7"/>
            <p:cNvSpPr/>
            <p:nvPr/>
          </p:nvSpPr>
          <p:spPr>
            <a:xfrm>
              <a:off x="3356027" y="2913403"/>
              <a:ext cx="233383" cy="15570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49;p7"/>
            <p:cNvSpPr/>
            <p:nvPr/>
          </p:nvSpPr>
          <p:spPr>
            <a:xfrm>
              <a:off x="5548414" y="1635923"/>
              <a:ext cx="233383" cy="15570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7" y="0"/>
                  </a:moveTo>
                  <a:cubicBezTo>
                    <a:pt x="44" y="0"/>
                    <a:pt x="1" y="5908"/>
                    <a:pt x="4504" y="6197"/>
                  </a:cubicBezTo>
                  <a:cubicBezTo>
                    <a:pt x="7961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250;p7"/>
            <p:cNvSpPr/>
            <p:nvPr/>
          </p:nvSpPr>
          <p:spPr>
            <a:xfrm>
              <a:off x="983296" y="5277272"/>
              <a:ext cx="236920" cy="155704"/>
            </a:xfrm>
            <a:custGeom>
              <a:avLst/>
              <a:gdLst/>
              <a:ahLst/>
              <a:cxnLst/>
              <a:rect l="l" t="t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251;p7"/>
            <p:cNvSpPr/>
            <p:nvPr/>
          </p:nvSpPr>
          <p:spPr>
            <a:xfrm>
              <a:off x="1283866" y="4849087"/>
              <a:ext cx="233383" cy="1557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52;p7"/>
            <p:cNvSpPr/>
            <p:nvPr/>
          </p:nvSpPr>
          <p:spPr>
            <a:xfrm>
              <a:off x="5887881" y="1239586"/>
              <a:ext cx="236918" cy="15570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7" y="0"/>
                  </a:moveTo>
                  <a:cubicBezTo>
                    <a:pt x="45" y="0"/>
                    <a:pt x="1" y="5908"/>
                    <a:pt x="4504" y="6197"/>
                  </a:cubicBezTo>
                  <a:cubicBezTo>
                    <a:pt x="7962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53;p7"/>
            <p:cNvSpPr>
              <a:spLocks/>
            </p:cNvSpPr>
            <p:nvPr/>
          </p:nvSpPr>
          <p:spPr bwMode="auto">
            <a:xfrm>
              <a:off x="5312075" y="1247725"/>
              <a:ext cx="234925" cy="154950"/>
            </a:xfrm>
            <a:custGeom>
              <a:avLst/>
              <a:gdLst>
                <a:gd name="T0" fmla="*/ 98925 w 9397"/>
                <a:gd name="T1" fmla="*/ 0 h 6198"/>
                <a:gd name="T2" fmla="*/ 112600 w 9397"/>
                <a:gd name="T3" fmla="*/ 154925 h 6198"/>
                <a:gd name="T4" fmla="*/ 141950 w 9397"/>
                <a:gd name="T5" fmla="*/ 8150 h 6198"/>
                <a:gd name="T6" fmla="*/ 98925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1" name="Google Shape;254;p7"/>
            <p:cNvSpPr>
              <a:spLocks/>
            </p:cNvSpPr>
            <p:nvPr/>
          </p:nvSpPr>
          <p:spPr bwMode="auto">
            <a:xfrm>
              <a:off x="6494550" y="492575"/>
              <a:ext cx="234925" cy="154950"/>
            </a:xfrm>
            <a:custGeom>
              <a:avLst/>
              <a:gdLst>
                <a:gd name="T0" fmla="*/ 98900 w 9397"/>
                <a:gd name="T1" fmla="*/ 0 h 6198"/>
                <a:gd name="T2" fmla="*/ 112600 w 9397"/>
                <a:gd name="T3" fmla="*/ 154925 h 6198"/>
                <a:gd name="T4" fmla="*/ 141950 w 9397"/>
                <a:gd name="T5" fmla="*/ 8150 h 6198"/>
                <a:gd name="T6" fmla="*/ 98900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2" name="Google Shape;255;p7"/>
            <p:cNvSpPr>
              <a:spLocks/>
            </p:cNvSpPr>
            <p:nvPr/>
          </p:nvSpPr>
          <p:spPr bwMode="auto">
            <a:xfrm>
              <a:off x="1826719" y="2254021"/>
              <a:ext cx="641821" cy="673066"/>
            </a:xfrm>
            <a:custGeom>
              <a:avLst/>
              <a:gdLst>
                <a:gd name="T0" fmla="*/ 274034 w 34839"/>
                <a:gd name="T1" fmla="*/ 0 h 36535"/>
                <a:gd name="T2" fmla="*/ 240377 w 34839"/>
                <a:gd name="T3" fmla="*/ 254802 h 36535"/>
                <a:gd name="T4" fmla="*/ 0 w 34839"/>
                <a:gd name="T5" fmla="*/ 306477 h 36535"/>
                <a:gd name="T6" fmla="*/ 221144 w 34839"/>
                <a:gd name="T7" fmla="*/ 396618 h 36535"/>
                <a:gd name="T8" fmla="*/ 183893 w 34839"/>
                <a:gd name="T9" fmla="*/ 673066 h 36535"/>
                <a:gd name="T10" fmla="*/ 377385 w 34839"/>
                <a:gd name="T11" fmla="*/ 461520 h 36535"/>
                <a:gd name="T12" fmla="*/ 641803 w 34839"/>
                <a:gd name="T13" fmla="*/ 569697 h 36535"/>
                <a:gd name="T14" fmla="*/ 641803 w 34839"/>
                <a:gd name="T15" fmla="*/ 569697 h 36535"/>
                <a:gd name="T16" fmla="*/ 490370 w 34839"/>
                <a:gd name="T17" fmla="*/ 335326 h 36535"/>
                <a:gd name="T18" fmla="*/ 641803 w 34839"/>
                <a:gd name="T19" fmla="*/ 168271 h 36535"/>
                <a:gd name="T20" fmla="*/ 413437 w 34839"/>
                <a:gd name="T21" fmla="*/ 216335 h 36535"/>
                <a:gd name="T22" fmla="*/ 27403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3" name="Google Shape;256;p7"/>
            <p:cNvSpPr>
              <a:spLocks/>
            </p:cNvSpPr>
            <p:nvPr/>
          </p:nvSpPr>
          <p:spPr bwMode="auto">
            <a:xfrm>
              <a:off x="3245650" y="238125"/>
              <a:ext cx="611650" cy="654050"/>
            </a:xfrm>
            <a:custGeom>
              <a:avLst/>
              <a:gdLst>
                <a:gd name="T0" fmla="*/ 352300 w 24466"/>
                <a:gd name="T1" fmla="*/ 0 h 26162"/>
                <a:gd name="T2" fmla="*/ 229975 w 24466"/>
                <a:gd name="T3" fmla="*/ 195725 h 26162"/>
                <a:gd name="T4" fmla="*/ 25 w 24466"/>
                <a:gd name="T5" fmla="*/ 146800 h 26162"/>
                <a:gd name="T6" fmla="*/ 146800 w 24466"/>
                <a:gd name="T7" fmla="*/ 332725 h 26162"/>
                <a:gd name="T8" fmla="*/ 31000 w 24466"/>
                <a:gd name="T9" fmla="*/ 518650 h 26162"/>
                <a:gd name="T10" fmla="*/ 228350 w 24466"/>
                <a:gd name="T11" fmla="*/ 437100 h 26162"/>
                <a:gd name="T12" fmla="*/ 397975 w 24466"/>
                <a:gd name="T13" fmla="*/ 654025 h 26162"/>
                <a:gd name="T14" fmla="*/ 380025 w 24466"/>
                <a:gd name="T15" fmla="*/ 373500 h 26162"/>
                <a:gd name="T16" fmla="*/ 611625 w 24466"/>
                <a:gd name="T17" fmla="*/ 277275 h 26162"/>
                <a:gd name="T18" fmla="*/ 367000 w 24466"/>
                <a:gd name="T19" fmla="*/ 225075 h 26162"/>
                <a:gd name="T20" fmla="*/ 352300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sp>
        <p:nvSpPr>
          <p:cNvPr id="236" name="Google Shape;236;p7"/>
          <p:cNvSpPr txBox="1">
            <a:spLocks noGrp="1"/>
          </p:cNvSpPr>
          <p:nvPr>
            <p:ph type="title"/>
          </p:nvPr>
        </p:nvSpPr>
        <p:spPr>
          <a:xfrm>
            <a:off x="6452200" y="410333"/>
            <a:ext cx="4368800" cy="1007600"/>
          </a:xfrm>
          <a:prstGeom prst="rect">
            <a:avLst/>
          </a:prstGeom>
        </p:spPr>
        <p:txBody>
          <a:bodyPr spcFirstLastPara="1" anchor="b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24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38" name="Google Shape;238;p7"/>
          <p:cNvSpPr txBox="1">
            <a:spLocks noGrp="1"/>
          </p:cNvSpPr>
          <p:nvPr>
            <p:ph type="subTitle" idx="1"/>
          </p:nvPr>
        </p:nvSpPr>
        <p:spPr>
          <a:xfrm>
            <a:off x="6452200" y="1523200"/>
            <a:ext cx="4368800" cy="381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Char char="●"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8181407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559;p14"/>
          <p:cNvGrpSpPr>
            <a:grpSpLocks/>
          </p:cNvGrpSpPr>
          <p:nvPr/>
        </p:nvGrpSpPr>
        <p:grpSpPr bwMode="auto">
          <a:xfrm flipH="1">
            <a:off x="106363" y="1846263"/>
            <a:ext cx="2716212" cy="2146300"/>
            <a:chOff x="855987" y="2204128"/>
            <a:chExt cx="1217483" cy="962421"/>
          </a:xfrm>
        </p:grpSpPr>
        <p:grpSp>
          <p:nvGrpSpPr>
            <p:cNvPr id="6" name="Google Shape;560;p1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561;p14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562;p14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563;p14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564;p14"/>
              <p:cNvSpPr/>
              <p:nvPr/>
            </p:nvSpPr>
            <p:spPr>
              <a:xfrm>
                <a:off x="958238" y="2551508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565;p14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566;p14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567;p14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568;p14"/>
          <p:cNvGrpSpPr>
            <a:grpSpLocks/>
          </p:cNvGrpSpPr>
          <p:nvPr/>
        </p:nvGrpSpPr>
        <p:grpSpPr bwMode="auto">
          <a:xfrm flipH="1">
            <a:off x="4051300" y="138113"/>
            <a:ext cx="3368675" cy="2147887"/>
            <a:chOff x="7239867" y="1514545"/>
            <a:chExt cx="2525833" cy="1610805"/>
          </a:xfrm>
        </p:grpSpPr>
        <p:grpSp>
          <p:nvGrpSpPr>
            <p:cNvPr id="15" name="Google Shape;569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570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571;p14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572;p14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573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574;p14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575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576;p14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577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578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579;p14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580;p14"/>
          <p:cNvGrpSpPr>
            <a:grpSpLocks/>
          </p:cNvGrpSpPr>
          <p:nvPr/>
        </p:nvGrpSpPr>
        <p:grpSpPr bwMode="auto">
          <a:xfrm>
            <a:off x="963613" y="4627563"/>
            <a:ext cx="1360487" cy="2309812"/>
            <a:chOff x="-1056319" y="1385262"/>
            <a:chExt cx="212940" cy="361495"/>
          </a:xfrm>
        </p:grpSpPr>
        <p:sp>
          <p:nvSpPr>
            <p:cNvPr id="27" name="Google Shape;581;p14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82;p14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83;p14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84;p14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85;p14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86;p14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587;p14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588;p14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589;p14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590;p14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591;p14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592;p14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593;p14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0" name="Google Shape;594;p14"/>
          <p:cNvGrpSpPr>
            <a:grpSpLocks/>
          </p:cNvGrpSpPr>
          <p:nvPr/>
        </p:nvGrpSpPr>
        <p:grpSpPr bwMode="auto">
          <a:xfrm flipH="1">
            <a:off x="10452100" y="0"/>
            <a:ext cx="3368675" cy="2147888"/>
            <a:chOff x="7239867" y="1514545"/>
            <a:chExt cx="2525833" cy="1610805"/>
          </a:xfrm>
        </p:grpSpPr>
        <p:grpSp>
          <p:nvGrpSpPr>
            <p:cNvPr id="41" name="Google Shape;595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3" name="Google Shape;596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6" name="Google Shape;597;p14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598;p14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599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600;p14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601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602;p14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" name="Google Shape;603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604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05;p14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6" name="Google Shape;556;p14"/>
          <p:cNvSpPr txBox="1">
            <a:spLocks noGrp="1"/>
          </p:cNvSpPr>
          <p:nvPr>
            <p:ph type="title"/>
          </p:nvPr>
        </p:nvSpPr>
        <p:spPr>
          <a:xfrm>
            <a:off x="7127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57" name="Google Shape;557;p14"/>
          <p:cNvSpPr txBox="1">
            <a:spLocks noGrp="1"/>
          </p:cNvSpPr>
          <p:nvPr>
            <p:ph type="subTitle" idx="1"/>
          </p:nvPr>
        </p:nvSpPr>
        <p:spPr>
          <a:xfrm>
            <a:off x="68982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558" name="Google Shape;558;p14"/>
          <p:cNvSpPr txBox="1">
            <a:spLocks noGrp="1"/>
          </p:cNvSpPr>
          <p:nvPr>
            <p:ph type="title" idx="2"/>
          </p:nvPr>
        </p:nvSpPr>
        <p:spPr>
          <a:xfrm>
            <a:off x="77382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32452908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10;p15"/>
          <p:cNvGrpSpPr>
            <a:grpSpLocks/>
          </p:cNvGrpSpPr>
          <p:nvPr/>
        </p:nvGrpSpPr>
        <p:grpSpPr bwMode="auto">
          <a:xfrm>
            <a:off x="10753725" y="0"/>
            <a:ext cx="1612900" cy="1158875"/>
            <a:chOff x="6102329" y="3283426"/>
            <a:chExt cx="654776" cy="469888"/>
          </a:xfrm>
        </p:grpSpPr>
        <p:sp>
          <p:nvSpPr>
            <p:cNvPr id="6" name="Google Shape;611;p15"/>
            <p:cNvSpPr/>
            <p:nvPr/>
          </p:nvSpPr>
          <p:spPr>
            <a:xfrm>
              <a:off x="6150019" y="3283426"/>
              <a:ext cx="607086" cy="327634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612;p15"/>
            <p:cNvSpPr/>
            <p:nvPr/>
          </p:nvSpPr>
          <p:spPr>
            <a:xfrm>
              <a:off x="6218333" y="3499703"/>
              <a:ext cx="179806" cy="21177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613;p15"/>
            <p:cNvSpPr/>
            <p:nvPr/>
          </p:nvSpPr>
          <p:spPr>
            <a:xfrm>
              <a:off x="6367204" y="3408944"/>
              <a:ext cx="204940" cy="24974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614;p15"/>
            <p:cNvSpPr/>
            <p:nvPr/>
          </p:nvSpPr>
          <p:spPr>
            <a:xfrm>
              <a:off x="6519298" y="3341357"/>
              <a:ext cx="174650" cy="179588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615;p15"/>
            <p:cNvSpPr/>
            <p:nvPr/>
          </p:nvSpPr>
          <p:spPr>
            <a:xfrm>
              <a:off x="6603722" y="3489404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616;p15"/>
            <p:cNvSpPr/>
            <p:nvPr/>
          </p:nvSpPr>
          <p:spPr>
            <a:xfrm>
              <a:off x="6487719" y="3299518"/>
              <a:ext cx="68958" cy="74023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617;p15"/>
            <p:cNvSpPr/>
            <p:nvPr/>
          </p:nvSpPr>
          <p:spPr>
            <a:xfrm>
              <a:off x="6334336" y="3378047"/>
              <a:ext cx="74114" cy="74667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618;p15"/>
            <p:cNvSpPr/>
            <p:nvPr/>
          </p:nvSpPr>
          <p:spPr>
            <a:xfrm>
              <a:off x="6424561" y="3626509"/>
              <a:ext cx="74114" cy="74023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619;p15"/>
            <p:cNvSpPr/>
            <p:nvPr/>
          </p:nvSpPr>
          <p:spPr>
            <a:xfrm>
              <a:off x="6181598" y="3463014"/>
              <a:ext cx="74113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20;p15"/>
            <p:cNvSpPr/>
            <p:nvPr/>
          </p:nvSpPr>
          <p:spPr>
            <a:xfrm>
              <a:off x="6102329" y="3547336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21;p15"/>
            <p:cNvSpPr/>
            <p:nvPr/>
          </p:nvSpPr>
          <p:spPr>
            <a:xfrm>
              <a:off x="6213177" y="3684440"/>
              <a:ext cx="74114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622;p15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18" name="Google Shape;623;p15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0" name="Google Shape;624;p15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625;p15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626;p15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627;p15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628;p15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629;p15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630;p15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631;p15"/>
          <p:cNvGrpSpPr>
            <a:grpSpLocks/>
          </p:cNvGrpSpPr>
          <p:nvPr/>
        </p:nvGrpSpPr>
        <p:grpSpPr bwMode="auto">
          <a:xfrm>
            <a:off x="92075" y="863600"/>
            <a:ext cx="2481263" cy="1081088"/>
            <a:chOff x="3965010" y="571479"/>
            <a:chExt cx="1651683" cy="719972"/>
          </a:xfrm>
        </p:grpSpPr>
        <p:grpSp>
          <p:nvGrpSpPr>
            <p:cNvPr id="27" name="Google Shape;632;p1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9" name="Google Shape;633;p1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1" name="Google Shape;634;p15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635;p15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636;p15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637;p15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0" name="Google Shape;638;p15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639;p15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640;p15"/>
          <p:cNvGrpSpPr>
            <a:grpSpLocks/>
          </p:cNvGrpSpPr>
          <p:nvPr/>
        </p:nvGrpSpPr>
        <p:grpSpPr bwMode="auto">
          <a:xfrm flipH="1">
            <a:off x="5497513" y="-203200"/>
            <a:ext cx="3367087" cy="2147888"/>
            <a:chOff x="7239867" y="1514545"/>
            <a:chExt cx="2525833" cy="1610805"/>
          </a:xfrm>
        </p:grpSpPr>
        <p:grpSp>
          <p:nvGrpSpPr>
            <p:cNvPr id="36" name="Google Shape;641;p1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8" name="Google Shape;642;p1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1" name="Google Shape;643;p15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644;p15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645;p15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646;p15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647;p15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648;p15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" name="Google Shape;649;p15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650;p15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651;p15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652;p15"/>
          <p:cNvGrpSpPr>
            <a:grpSpLocks/>
          </p:cNvGrpSpPr>
          <p:nvPr/>
        </p:nvGrpSpPr>
        <p:grpSpPr bwMode="auto">
          <a:xfrm rot="4034152">
            <a:off x="239712" y="4754563"/>
            <a:ext cx="1855787" cy="2414588"/>
            <a:chOff x="4318023" y="4113296"/>
            <a:chExt cx="716422" cy="932073"/>
          </a:xfrm>
        </p:grpSpPr>
        <p:sp>
          <p:nvSpPr>
            <p:cNvPr id="48" name="Google Shape;653;p15"/>
            <p:cNvSpPr/>
            <p:nvPr/>
          </p:nvSpPr>
          <p:spPr>
            <a:xfrm>
              <a:off x="4840849" y="4245233"/>
              <a:ext cx="192435" cy="205902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54;p15"/>
            <p:cNvSpPr/>
            <p:nvPr/>
          </p:nvSpPr>
          <p:spPr>
            <a:xfrm>
              <a:off x="4728638" y="4175493"/>
              <a:ext cx="156890" cy="223673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55;p15"/>
            <p:cNvSpPr/>
            <p:nvPr/>
          </p:nvSpPr>
          <p:spPr>
            <a:xfrm>
              <a:off x="4828357" y="4113535"/>
              <a:ext cx="167921" cy="150137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56;p15"/>
            <p:cNvSpPr/>
            <p:nvPr/>
          </p:nvSpPr>
          <p:spPr>
            <a:xfrm>
              <a:off x="4317770" y="4482727"/>
              <a:ext cx="515407" cy="56255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" name="Google Shape;607;p15"/>
          <p:cNvSpPr txBox="1">
            <a:spLocks noGrp="1"/>
          </p:cNvSpPr>
          <p:nvPr>
            <p:ph type="title"/>
          </p:nvPr>
        </p:nvSpPr>
        <p:spPr>
          <a:xfrm>
            <a:off x="1818200" y="37832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8" name="Google Shape;608;p15"/>
          <p:cNvSpPr txBox="1">
            <a:spLocks noGrp="1"/>
          </p:cNvSpPr>
          <p:nvPr>
            <p:ph type="subTitle" idx="1"/>
          </p:nvPr>
        </p:nvSpPr>
        <p:spPr>
          <a:xfrm>
            <a:off x="1818200" y="46916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609" name="Google Shape;609;p15"/>
          <p:cNvSpPr txBox="1">
            <a:spLocks noGrp="1"/>
          </p:cNvSpPr>
          <p:nvPr>
            <p:ph type="title" idx="2"/>
          </p:nvPr>
        </p:nvSpPr>
        <p:spPr>
          <a:xfrm>
            <a:off x="1818200" y="20333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817203022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61;p16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6" name="Google Shape;662;p1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663;p16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664;p16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665;p16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666;p16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667;p16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668;p16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669;p16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670;p16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5" name="Google Shape;671;p1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7" name="Google Shape;672;p1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9" name="Google Shape;673;p16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674;p16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675;p16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676;p16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677;p16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678;p16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679;p16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4" name="Google Shape;680;p16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81;p16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682;p16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683;p16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684;p16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85;p16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686;p16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31" name="Google Shape;687;p16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3" name="Google Shape;688;p16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6" name="Google Shape;689;p16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690;p16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691;p16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692;p16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693;p16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694;p16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" name="Google Shape;695;p16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6;p16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697;p16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698;p16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699;p16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00;p16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01;p16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02;p16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03;p16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704;p16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8" name="Google Shape;658;p16"/>
          <p:cNvSpPr txBox="1">
            <a:spLocks noGrp="1"/>
          </p:cNvSpPr>
          <p:nvPr>
            <p:ph type="ctrTitle"/>
          </p:nvPr>
        </p:nvSpPr>
        <p:spPr>
          <a:xfrm>
            <a:off x="5633817" y="12709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59" name="Google Shape;659;p16"/>
          <p:cNvSpPr txBox="1">
            <a:spLocks noGrp="1"/>
          </p:cNvSpPr>
          <p:nvPr>
            <p:ph type="subTitle" idx="1"/>
          </p:nvPr>
        </p:nvSpPr>
        <p:spPr>
          <a:xfrm>
            <a:off x="5633833" y="2183800"/>
            <a:ext cx="3498800" cy="740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660" name="Google Shape;660;p16"/>
          <p:cNvSpPr txBox="1">
            <a:spLocks noGrp="1"/>
          </p:cNvSpPr>
          <p:nvPr>
            <p:ph type="title" idx="2"/>
          </p:nvPr>
        </p:nvSpPr>
        <p:spPr>
          <a:xfrm>
            <a:off x="3059384" y="10480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173345813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709;p17"/>
          <p:cNvGrpSpPr>
            <a:grpSpLocks/>
          </p:cNvGrpSpPr>
          <p:nvPr/>
        </p:nvGrpSpPr>
        <p:grpSpPr bwMode="auto">
          <a:xfrm>
            <a:off x="266700" y="3273425"/>
            <a:ext cx="2717800" cy="2147888"/>
            <a:chOff x="855987" y="2204128"/>
            <a:chExt cx="1217483" cy="962421"/>
          </a:xfrm>
        </p:grpSpPr>
        <p:grpSp>
          <p:nvGrpSpPr>
            <p:cNvPr id="6" name="Google Shape;710;p1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711;p17"/>
              <p:cNvSpPr/>
              <p:nvPr/>
            </p:nvSpPr>
            <p:spPr>
              <a:xfrm>
                <a:off x="1253570" y="2157575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712;p17"/>
              <p:cNvSpPr/>
              <p:nvPr/>
            </p:nvSpPr>
            <p:spPr>
              <a:xfrm>
                <a:off x="1441005" y="2324994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713;p17"/>
              <p:cNvSpPr/>
              <p:nvPr/>
            </p:nvSpPr>
            <p:spPr>
              <a:xfrm>
                <a:off x="997662" y="233467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714;p17"/>
              <p:cNvSpPr/>
              <p:nvPr/>
            </p:nvSpPr>
            <p:spPr>
              <a:xfrm>
                <a:off x="958238" y="255190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715;p17"/>
              <p:cNvSpPr/>
              <p:nvPr/>
            </p:nvSpPr>
            <p:spPr>
              <a:xfrm>
                <a:off x="1165039" y="2601028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716;p17"/>
              <p:cNvSpPr/>
              <p:nvPr/>
            </p:nvSpPr>
            <p:spPr>
              <a:xfrm>
                <a:off x="1450688" y="2561595"/>
                <a:ext cx="62247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717;p17"/>
            <p:cNvSpPr/>
            <p:nvPr/>
          </p:nvSpPr>
          <p:spPr>
            <a:xfrm>
              <a:off x="927102" y="2206973"/>
              <a:ext cx="1146368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718;p17"/>
          <p:cNvGrpSpPr>
            <a:grpSpLocks/>
          </p:cNvGrpSpPr>
          <p:nvPr/>
        </p:nvGrpSpPr>
        <p:grpSpPr bwMode="auto">
          <a:xfrm>
            <a:off x="10539413" y="2135188"/>
            <a:ext cx="3368675" cy="2147887"/>
            <a:chOff x="7239867" y="1514545"/>
            <a:chExt cx="2525833" cy="1610805"/>
          </a:xfrm>
        </p:grpSpPr>
        <p:grpSp>
          <p:nvGrpSpPr>
            <p:cNvPr id="15" name="Google Shape;719;p1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720;p1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721;p17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722;p17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723;p1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724;p17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725;p1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726;p17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727;p17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728;p17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729;p17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730;p17"/>
          <p:cNvGrpSpPr>
            <a:grpSpLocks/>
          </p:cNvGrpSpPr>
          <p:nvPr/>
        </p:nvGrpSpPr>
        <p:grpSpPr bwMode="auto">
          <a:xfrm rot="20327442" flipH="1">
            <a:off x="10079038" y="4349750"/>
            <a:ext cx="1887537" cy="3179763"/>
            <a:chOff x="-653265" y="1899986"/>
            <a:chExt cx="171302" cy="288619"/>
          </a:xfrm>
        </p:grpSpPr>
        <p:sp>
          <p:nvSpPr>
            <p:cNvPr id="27" name="Google Shape;731;p17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32;p17"/>
            <p:cNvSpPr/>
            <p:nvPr/>
          </p:nvSpPr>
          <p:spPr>
            <a:xfrm>
              <a:off x="-564335" y="1911899"/>
              <a:ext cx="42789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33;p17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34;p17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35;p17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736;p17"/>
          <p:cNvGrpSpPr>
            <a:grpSpLocks/>
          </p:cNvGrpSpPr>
          <p:nvPr/>
        </p:nvGrpSpPr>
        <p:grpSpPr bwMode="auto">
          <a:xfrm>
            <a:off x="1692275" y="393700"/>
            <a:ext cx="2481263" cy="1081088"/>
            <a:chOff x="3965010" y="571479"/>
            <a:chExt cx="1651683" cy="719972"/>
          </a:xfrm>
        </p:grpSpPr>
        <p:grpSp>
          <p:nvGrpSpPr>
            <p:cNvPr id="33" name="Google Shape;737;p17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5" name="Google Shape;738;p17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7" name="Google Shape;739;p17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740;p17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741;p17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742;p17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" name="Google Shape;743;p17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744;p17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" name="Google Shape;745;p17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746;p17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747;p17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48;p17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49;p17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50;p17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51;p17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17"/>
          <p:cNvSpPr txBox="1">
            <a:spLocks noGrp="1"/>
          </p:cNvSpPr>
          <p:nvPr>
            <p:ph type="ctrTitle"/>
          </p:nvPr>
        </p:nvSpPr>
        <p:spPr>
          <a:xfrm>
            <a:off x="7223684" y="10010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7" name="Google Shape;707;p17"/>
          <p:cNvSpPr txBox="1">
            <a:spLocks noGrp="1"/>
          </p:cNvSpPr>
          <p:nvPr>
            <p:ph type="subTitle" idx="1"/>
          </p:nvPr>
        </p:nvSpPr>
        <p:spPr>
          <a:xfrm>
            <a:off x="7223700" y="1913900"/>
            <a:ext cx="3498800" cy="71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8" name="Google Shape;708;p17"/>
          <p:cNvSpPr txBox="1">
            <a:spLocks noGrp="1"/>
          </p:cNvSpPr>
          <p:nvPr>
            <p:ph type="title" idx="2"/>
          </p:nvPr>
        </p:nvSpPr>
        <p:spPr>
          <a:xfrm>
            <a:off x="4649251" y="7781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53909455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1">
  <p:cSld name="Title only 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754;p18"/>
          <p:cNvGrpSpPr>
            <a:grpSpLocks/>
          </p:cNvGrpSpPr>
          <p:nvPr/>
        </p:nvGrpSpPr>
        <p:grpSpPr bwMode="auto">
          <a:xfrm rot="19535934" flipH="1">
            <a:off x="-512763" y="5321300"/>
            <a:ext cx="1503363" cy="1346200"/>
            <a:chOff x="6787377" y="436188"/>
            <a:chExt cx="235647" cy="211226"/>
          </a:xfrm>
        </p:grpSpPr>
        <p:sp>
          <p:nvSpPr>
            <p:cNvPr id="4" name="Google Shape;755;p18"/>
            <p:cNvSpPr/>
            <p:nvPr/>
          </p:nvSpPr>
          <p:spPr>
            <a:xfrm>
              <a:off x="6856501" y="522499"/>
              <a:ext cx="166471" cy="10959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56;p18"/>
            <p:cNvSpPr/>
            <p:nvPr/>
          </p:nvSpPr>
          <p:spPr>
            <a:xfrm>
              <a:off x="6789582" y="437661"/>
              <a:ext cx="109736" cy="117071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57;p18"/>
            <p:cNvSpPr/>
            <p:nvPr/>
          </p:nvSpPr>
          <p:spPr>
            <a:xfrm>
              <a:off x="6787101" y="435886"/>
              <a:ext cx="109736" cy="12130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58;p18"/>
            <p:cNvSpPr/>
            <p:nvPr/>
          </p:nvSpPr>
          <p:spPr>
            <a:xfrm>
              <a:off x="6824308" y="479400"/>
              <a:ext cx="34090" cy="3512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59;p18"/>
            <p:cNvSpPr/>
            <p:nvPr/>
          </p:nvSpPr>
          <p:spPr>
            <a:xfrm>
              <a:off x="6851516" y="561910"/>
              <a:ext cx="46035" cy="34125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60;p18"/>
            <p:cNvSpPr/>
            <p:nvPr/>
          </p:nvSpPr>
          <p:spPr>
            <a:xfrm>
              <a:off x="6870693" y="559894"/>
              <a:ext cx="25381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61;p18"/>
            <p:cNvSpPr/>
            <p:nvPr/>
          </p:nvSpPr>
          <p:spPr>
            <a:xfrm>
              <a:off x="6924250" y="612525"/>
              <a:ext cx="46283" cy="34374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62;p18"/>
            <p:cNvSpPr/>
            <p:nvPr/>
          </p:nvSpPr>
          <p:spPr>
            <a:xfrm>
              <a:off x="6943356" y="610530"/>
              <a:ext cx="25630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63;p18"/>
            <p:cNvSpPr/>
            <p:nvPr/>
          </p:nvSpPr>
          <p:spPr>
            <a:xfrm>
              <a:off x="6898186" y="510189"/>
              <a:ext cx="46781" cy="3835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64;p18"/>
            <p:cNvSpPr/>
            <p:nvPr/>
          </p:nvSpPr>
          <p:spPr>
            <a:xfrm>
              <a:off x="6922719" y="524804"/>
              <a:ext cx="13188" cy="26901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65;p18"/>
            <p:cNvSpPr/>
            <p:nvPr/>
          </p:nvSpPr>
          <p:spPr>
            <a:xfrm>
              <a:off x="6942901" y="560668"/>
              <a:ext cx="41307" cy="3985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66;p18"/>
            <p:cNvSpPr/>
            <p:nvPr/>
          </p:nvSpPr>
          <p:spPr>
            <a:xfrm>
              <a:off x="6952884" y="575878"/>
              <a:ext cx="12442" cy="26403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767;p18"/>
          <p:cNvGrpSpPr>
            <a:grpSpLocks/>
          </p:cNvGrpSpPr>
          <p:nvPr/>
        </p:nvGrpSpPr>
        <p:grpSpPr bwMode="auto">
          <a:xfrm rot="8099880">
            <a:off x="21431" y="70644"/>
            <a:ext cx="874713" cy="771525"/>
            <a:chOff x="4508023" y="3764622"/>
            <a:chExt cx="161487" cy="142362"/>
          </a:xfrm>
        </p:grpSpPr>
        <p:sp>
          <p:nvSpPr>
            <p:cNvPr id="17" name="Google Shape;768;p18"/>
            <p:cNvSpPr/>
            <p:nvPr/>
          </p:nvSpPr>
          <p:spPr>
            <a:xfrm>
              <a:off x="4558516" y="3765210"/>
              <a:ext cx="65064" cy="54191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69;p18"/>
            <p:cNvSpPr/>
            <p:nvPr/>
          </p:nvSpPr>
          <p:spPr>
            <a:xfrm>
              <a:off x="4607687" y="3825643"/>
              <a:ext cx="61840" cy="35444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70;p18"/>
            <p:cNvSpPr/>
            <p:nvPr/>
          </p:nvSpPr>
          <p:spPr>
            <a:xfrm>
              <a:off x="4552763" y="3869900"/>
              <a:ext cx="66822" cy="28121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71;p18"/>
            <p:cNvSpPr/>
            <p:nvPr/>
          </p:nvSpPr>
          <p:spPr>
            <a:xfrm>
              <a:off x="4549439" y="3798804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72;p18"/>
            <p:cNvSpPr/>
            <p:nvPr/>
          </p:nvSpPr>
          <p:spPr>
            <a:xfrm>
              <a:off x="4525862" y="3790663"/>
              <a:ext cx="92027" cy="116585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73;p18"/>
            <p:cNvSpPr/>
            <p:nvPr/>
          </p:nvSpPr>
          <p:spPr>
            <a:xfrm>
              <a:off x="4596645" y="3843548"/>
              <a:ext cx="44548" cy="12889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74;p18"/>
            <p:cNvSpPr/>
            <p:nvPr/>
          </p:nvSpPr>
          <p:spPr>
            <a:xfrm>
              <a:off x="4569581" y="3818647"/>
              <a:ext cx="11430" cy="42181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75;p18"/>
            <p:cNvSpPr/>
            <p:nvPr/>
          </p:nvSpPr>
          <p:spPr>
            <a:xfrm>
              <a:off x="4508405" y="3819516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76;p18"/>
            <p:cNvSpPr/>
            <p:nvPr/>
          </p:nvSpPr>
          <p:spPr>
            <a:xfrm>
              <a:off x="4527925" y="3839687"/>
              <a:ext cx="11430" cy="42767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77;p18"/>
            <p:cNvSpPr/>
            <p:nvPr/>
          </p:nvSpPr>
          <p:spPr>
            <a:xfrm>
              <a:off x="4558049" y="3864355"/>
              <a:ext cx="37807" cy="22848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778;p18"/>
          <p:cNvGrpSpPr>
            <a:grpSpLocks/>
          </p:cNvGrpSpPr>
          <p:nvPr/>
        </p:nvGrpSpPr>
        <p:grpSpPr bwMode="auto">
          <a:xfrm>
            <a:off x="9483725" y="-241300"/>
            <a:ext cx="2828925" cy="1885950"/>
            <a:chOff x="6655952" y="-180577"/>
            <a:chExt cx="2121888" cy="1414590"/>
          </a:xfrm>
        </p:grpSpPr>
        <p:grpSp>
          <p:nvGrpSpPr>
            <p:cNvPr id="28" name="Google Shape;779;p18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0" name="Google Shape;780;p18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81;p18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82;p18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783;p18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784;p18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" name="Google Shape;785;p18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786;p18"/>
          <p:cNvGrpSpPr>
            <a:grpSpLocks/>
          </p:cNvGrpSpPr>
          <p:nvPr/>
        </p:nvGrpSpPr>
        <p:grpSpPr bwMode="auto">
          <a:xfrm>
            <a:off x="11285538" y="4125913"/>
            <a:ext cx="1703387" cy="1346200"/>
            <a:chOff x="855987" y="2204128"/>
            <a:chExt cx="1217483" cy="962421"/>
          </a:xfrm>
        </p:grpSpPr>
        <p:grpSp>
          <p:nvGrpSpPr>
            <p:cNvPr id="36" name="Google Shape;787;p1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8" name="Google Shape;788;p18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789;p18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790;p18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791;p18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792;p18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93;p18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794;p18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795;p18"/>
          <p:cNvGrpSpPr>
            <a:grpSpLocks/>
          </p:cNvGrpSpPr>
          <p:nvPr/>
        </p:nvGrpSpPr>
        <p:grpSpPr bwMode="auto">
          <a:xfrm rot="10800000">
            <a:off x="4768850" y="-342900"/>
            <a:ext cx="2120900" cy="925513"/>
            <a:chOff x="3965010" y="571479"/>
            <a:chExt cx="1651683" cy="719972"/>
          </a:xfrm>
        </p:grpSpPr>
        <p:grpSp>
          <p:nvGrpSpPr>
            <p:cNvPr id="45" name="Google Shape;796;p1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7" name="Google Shape;797;p1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9" name="Google Shape;798;p18"/>
                <p:cNvSpPr/>
                <p:nvPr/>
              </p:nvSpPr>
              <p:spPr>
                <a:xfrm>
                  <a:off x="1135859" y="2422026"/>
                  <a:ext cx="621750" cy="6221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799;p18"/>
                <p:cNvSpPr/>
                <p:nvPr/>
              </p:nvSpPr>
              <p:spPr>
                <a:xfrm>
                  <a:off x="1481013" y="2374675"/>
                  <a:ext cx="492908" cy="4919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800;p18"/>
                <p:cNvSpPr/>
                <p:nvPr/>
              </p:nvSpPr>
              <p:spPr>
                <a:xfrm>
                  <a:off x="899452" y="2691665"/>
                  <a:ext cx="492908" cy="3551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801;p18"/>
                <p:cNvSpPr/>
                <p:nvPr/>
              </p:nvSpPr>
              <p:spPr>
                <a:xfrm>
                  <a:off x="1659500" y="2552242"/>
                  <a:ext cx="622932" cy="49192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802;p18"/>
              <p:cNvSpPr/>
              <p:nvPr/>
            </p:nvSpPr>
            <p:spPr>
              <a:xfrm>
                <a:off x="3975708" y="906904"/>
                <a:ext cx="1362885" cy="4314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803;p18"/>
            <p:cNvSpPr/>
            <p:nvPr/>
          </p:nvSpPr>
          <p:spPr>
            <a:xfrm>
              <a:off x="4007044" y="571479"/>
              <a:ext cx="1609649" cy="660695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3" name="Google Shape;753;p18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72507151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258007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3">
  <p:cSld name="Title only 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52;p20"/>
          <p:cNvGrpSpPr>
            <a:grpSpLocks/>
          </p:cNvGrpSpPr>
          <p:nvPr/>
        </p:nvGrpSpPr>
        <p:grpSpPr bwMode="auto">
          <a:xfrm>
            <a:off x="-546100" y="220663"/>
            <a:ext cx="1366838" cy="1082675"/>
            <a:chOff x="855987" y="2204128"/>
            <a:chExt cx="1217483" cy="962421"/>
          </a:xfrm>
        </p:grpSpPr>
        <p:grpSp>
          <p:nvGrpSpPr>
            <p:cNvPr id="4" name="Google Shape;853;p2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54;p20"/>
              <p:cNvSpPr/>
              <p:nvPr/>
            </p:nvSpPr>
            <p:spPr>
              <a:xfrm>
                <a:off x="1253917" y="2157575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55;p20"/>
              <p:cNvSpPr/>
              <p:nvPr/>
            </p:nvSpPr>
            <p:spPr>
              <a:xfrm>
                <a:off x="1440952" y="2325016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56;p20"/>
              <p:cNvSpPr/>
              <p:nvPr/>
            </p:nvSpPr>
            <p:spPr>
              <a:xfrm>
                <a:off x="998120" y="2334623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57;p20"/>
              <p:cNvSpPr/>
              <p:nvPr/>
            </p:nvSpPr>
            <p:spPr>
              <a:xfrm>
                <a:off x="958238" y="2551474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58;p20"/>
              <p:cNvSpPr/>
              <p:nvPr/>
            </p:nvSpPr>
            <p:spPr>
              <a:xfrm>
                <a:off x="1164526" y="2600883"/>
                <a:ext cx="493716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59;p20"/>
              <p:cNvSpPr/>
              <p:nvPr/>
            </p:nvSpPr>
            <p:spPr>
              <a:xfrm>
                <a:off x="1450578" y="2561081"/>
                <a:ext cx="622989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60;p20"/>
            <p:cNvSpPr/>
            <p:nvPr/>
          </p:nvSpPr>
          <p:spPr>
            <a:xfrm>
              <a:off x="926689" y="2206950"/>
              <a:ext cx="1146781" cy="86928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61;p20"/>
          <p:cNvGrpSpPr>
            <a:grpSpLocks/>
          </p:cNvGrpSpPr>
          <p:nvPr/>
        </p:nvGrpSpPr>
        <p:grpSpPr bwMode="auto">
          <a:xfrm flipH="1">
            <a:off x="9985375" y="325438"/>
            <a:ext cx="2298700" cy="630237"/>
            <a:chOff x="-1050438" y="1326624"/>
            <a:chExt cx="540883" cy="148635"/>
          </a:xfrm>
        </p:grpSpPr>
        <p:sp>
          <p:nvSpPr>
            <p:cNvPr id="13" name="Google Shape;862;p20"/>
            <p:cNvSpPr/>
            <p:nvPr/>
          </p:nvSpPr>
          <p:spPr>
            <a:xfrm>
              <a:off x="-535329" y="1373049"/>
              <a:ext cx="25774" cy="22838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63;p20"/>
            <p:cNvSpPr/>
            <p:nvPr/>
          </p:nvSpPr>
          <p:spPr>
            <a:xfrm>
              <a:off x="-636558" y="1326624"/>
              <a:ext cx="123268" cy="113816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64;p20"/>
            <p:cNvSpPr/>
            <p:nvPr/>
          </p:nvSpPr>
          <p:spPr>
            <a:xfrm>
              <a:off x="-605181" y="1345718"/>
              <a:ext cx="35860" cy="47174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65;p20"/>
            <p:cNvSpPr/>
            <p:nvPr/>
          </p:nvSpPr>
          <p:spPr>
            <a:xfrm>
              <a:off x="-551391" y="1364064"/>
              <a:ext cx="16436" cy="15725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66;p20"/>
            <p:cNvSpPr/>
            <p:nvPr/>
          </p:nvSpPr>
          <p:spPr>
            <a:xfrm>
              <a:off x="-584263" y="1423592"/>
              <a:ext cx="19424" cy="7114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67;p20"/>
            <p:cNvSpPr/>
            <p:nvPr/>
          </p:nvSpPr>
          <p:spPr>
            <a:xfrm>
              <a:off x="-587251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868;p20"/>
            <p:cNvSpPr/>
            <p:nvPr/>
          </p:nvSpPr>
          <p:spPr>
            <a:xfrm>
              <a:off x="-561477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869;p20"/>
            <p:cNvSpPr/>
            <p:nvPr/>
          </p:nvSpPr>
          <p:spPr>
            <a:xfrm>
              <a:off x="-1050438" y="1414981"/>
              <a:ext cx="402674" cy="602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870;p20"/>
          <p:cNvGrpSpPr>
            <a:grpSpLocks/>
          </p:cNvGrpSpPr>
          <p:nvPr/>
        </p:nvGrpSpPr>
        <p:grpSpPr bwMode="auto">
          <a:xfrm rot="3617422">
            <a:off x="16669" y="6180932"/>
            <a:ext cx="852487" cy="508000"/>
            <a:chOff x="1202177" y="4613417"/>
            <a:chExt cx="528376" cy="315757"/>
          </a:xfrm>
        </p:grpSpPr>
        <p:sp>
          <p:nvSpPr>
            <p:cNvPr id="22" name="Google Shape;871;p20"/>
            <p:cNvSpPr/>
            <p:nvPr/>
          </p:nvSpPr>
          <p:spPr>
            <a:xfrm>
              <a:off x="1563312" y="4673514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72;p20"/>
            <p:cNvSpPr/>
            <p:nvPr/>
          </p:nvSpPr>
          <p:spPr>
            <a:xfrm>
              <a:off x="1601007" y="4616729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73;p20"/>
            <p:cNvSpPr/>
            <p:nvPr/>
          </p:nvSpPr>
          <p:spPr>
            <a:xfrm>
              <a:off x="1580456" y="4631559"/>
              <a:ext cx="104298" cy="13913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74;p20"/>
            <p:cNvSpPr/>
            <p:nvPr/>
          </p:nvSpPr>
          <p:spPr>
            <a:xfrm>
              <a:off x="1548078" y="4644492"/>
              <a:ext cx="160382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75;p20"/>
            <p:cNvSpPr/>
            <p:nvPr/>
          </p:nvSpPr>
          <p:spPr>
            <a:xfrm>
              <a:off x="1200653" y="4675663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76;p20"/>
            <p:cNvSpPr/>
            <p:nvPr/>
          </p:nvSpPr>
          <p:spPr>
            <a:xfrm>
              <a:off x="1388246" y="4832741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877;p20"/>
          <p:cNvGrpSpPr>
            <a:grpSpLocks/>
          </p:cNvGrpSpPr>
          <p:nvPr/>
        </p:nvGrpSpPr>
        <p:grpSpPr bwMode="auto">
          <a:xfrm>
            <a:off x="11317288" y="5634038"/>
            <a:ext cx="887412" cy="1296987"/>
            <a:chOff x="-1047799" y="3300294"/>
            <a:chExt cx="439014" cy="641607"/>
          </a:xfrm>
        </p:grpSpPr>
        <p:sp>
          <p:nvSpPr>
            <p:cNvPr id="29" name="Google Shape;878;p20"/>
            <p:cNvSpPr/>
            <p:nvPr/>
          </p:nvSpPr>
          <p:spPr>
            <a:xfrm>
              <a:off x="-994395" y="3751068"/>
              <a:ext cx="139008" cy="6361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79;p20"/>
            <p:cNvSpPr/>
            <p:nvPr/>
          </p:nvSpPr>
          <p:spPr>
            <a:xfrm>
              <a:off x="-950415" y="3777769"/>
              <a:ext cx="98955" cy="17277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80;p20"/>
            <p:cNvSpPr/>
            <p:nvPr/>
          </p:nvSpPr>
          <p:spPr>
            <a:xfrm>
              <a:off x="-949630" y="3638767"/>
              <a:ext cx="114662" cy="249732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81;p20"/>
            <p:cNvSpPr/>
            <p:nvPr/>
          </p:nvSpPr>
          <p:spPr>
            <a:xfrm>
              <a:off x="-1047799" y="3504477"/>
              <a:ext cx="229324" cy="18062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882;p20"/>
            <p:cNvSpPr/>
            <p:nvPr/>
          </p:nvSpPr>
          <p:spPr>
            <a:xfrm>
              <a:off x="-1006960" y="3550811"/>
              <a:ext cx="157071" cy="111516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883;p20"/>
            <p:cNvSpPr/>
            <p:nvPr/>
          </p:nvSpPr>
          <p:spPr>
            <a:xfrm>
              <a:off x="-868738" y="3630129"/>
              <a:ext cx="108379" cy="92668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884;p20"/>
            <p:cNvSpPr/>
            <p:nvPr/>
          </p:nvSpPr>
          <p:spPr>
            <a:xfrm>
              <a:off x="-837323" y="3663112"/>
              <a:ext cx="80891" cy="62826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885;p20"/>
            <p:cNvSpPr/>
            <p:nvPr/>
          </p:nvSpPr>
          <p:spPr>
            <a:xfrm>
              <a:off x="-764286" y="3539817"/>
              <a:ext cx="129584" cy="73035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886;p20"/>
            <p:cNvSpPr/>
            <p:nvPr/>
          </p:nvSpPr>
          <p:spPr>
            <a:xfrm>
              <a:off x="-769783" y="3568874"/>
              <a:ext cx="95028" cy="38480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887;p20"/>
            <p:cNvSpPr/>
            <p:nvPr/>
          </p:nvSpPr>
          <p:spPr>
            <a:xfrm>
              <a:off x="-801197" y="3409453"/>
              <a:ext cx="61258" cy="462554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888;p20"/>
            <p:cNvSpPr/>
            <p:nvPr/>
          </p:nvSpPr>
          <p:spPr>
            <a:xfrm>
              <a:off x="-905650" y="3300294"/>
              <a:ext cx="197910" cy="165702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889;p20"/>
            <p:cNvSpPr/>
            <p:nvPr/>
          </p:nvSpPr>
          <p:spPr>
            <a:xfrm>
              <a:off x="-884445" y="3364690"/>
              <a:ext cx="171208" cy="62040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890;p20"/>
            <p:cNvSpPr/>
            <p:nvPr/>
          </p:nvSpPr>
          <p:spPr>
            <a:xfrm>
              <a:off x="-945703" y="3813108"/>
              <a:ext cx="336918" cy="128793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1" name="Google Shape;851;p20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3559124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894;p21"/>
          <p:cNvGrpSpPr>
            <a:grpSpLocks/>
          </p:cNvGrpSpPr>
          <p:nvPr/>
        </p:nvGrpSpPr>
        <p:grpSpPr bwMode="auto">
          <a:xfrm>
            <a:off x="10652125" y="301625"/>
            <a:ext cx="1614488" cy="1157288"/>
            <a:chOff x="6102329" y="3283426"/>
            <a:chExt cx="654776" cy="469888"/>
          </a:xfrm>
        </p:grpSpPr>
        <p:sp>
          <p:nvSpPr>
            <p:cNvPr id="5" name="Google Shape;895;p21"/>
            <p:cNvSpPr/>
            <p:nvPr/>
          </p:nvSpPr>
          <p:spPr>
            <a:xfrm>
              <a:off x="6149972" y="3283426"/>
              <a:ext cx="607133" cy="32743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896;p21"/>
            <p:cNvSpPr/>
            <p:nvPr/>
          </p:nvSpPr>
          <p:spPr>
            <a:xfrm>
              <a:off x="6218863" y="3500000"/>
              <a:ext cx="179629" cy="211417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897;p21"/>
            <p:cNvSpPr/>
            <p:nvPr/>
          </p:nvSpPr>
          <p:spPr>
            <a:xfrm>
              <a:off x="6367587" y="3409116"/>
              <a:ext cx="204738" cy="249446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898;p21"/>
            <p:cNvSpPr/>
            <p:nvPr/>
          </p:nvSpPr>
          <p:spPr>
            <a:xfrm>
              <a:off x="6519531" y="3341437"/>
              <a:ext cx="173834" cy="179834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899;p21"/>
            <p:cNvSpPr/>
            <p:nvPr/>
          </p:nvSpPr>
          <p:spPr>
            <a:xfrm>
              <a:off x="6603873" y="3489042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00;p21"/>
            <p:cNvSpPr/>
            <p:nvPr/>
          </p:nvSpPr>
          <p:spPr>
            <a:xfrm>
              <a:off x="6487984" y="3299540"/>
              <a:ext cx="68890" cy="74125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01;p21"/>
            <p:cNvSpPr/>
            <p:nvPr/>
          </p:nvSpPr>
          <p:spPr>
            <a:xfrm>
              <a:off x="6334752" y="3378177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2;p21"/>
            <p:cNvSpPr/>
            <p:nvPr/>
          </p:nvSpPr>
          <p:spPr>
            <a:xfrm>
              <a:off x="6424244" y="3626335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03;p21"/>
            <p:cNvSpPr/>
            <p:nvPr/>
          </p:nvSpPr>
          <p:spPr>
            <a:xfrm>
              <a:off x="6181520" y="3462615"/>
              <a:ext cx="74040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04;p21"/>
            <p:cNvSpPr/>
            <p:nvPr/>
          </p:nvSpPr>
          <p:spPr>
            <a:xfrm>
              <a:off x="6102329" y="3547053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05;p21"/>
            <p:cNvSpPr/>
            <p:nvPr/>
          </p:nvSpPr>
          <p:spPr>
            <a:xfrm>
              <a:off x="6213068" y="3684345"/>
              <a:ext cx="74041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906;p21"/>
          <p:cNvGrpSpPr>
            <a:grpSpLocks/>
          </p:cNvGrpSpPr>
          <p:nvPr/>
        </p:nvGrpSpPr>
        <p:grpSpPr bwMode="auto">
          <a:xfrm rot="20327442" flipH="1">
            <a:off x="9474200" y="4238625"/>
            <a:ext cx="1887538" cy="3179763"/>
            <a:chOff x="-653265" y="1899986"/>
            <a:chExt cx="171302" cy="288619"/>
          </a:xfrm>
        </p:grpSpPr>
        <p:sp>
          <p:nvSpPr>
            <p:cNvPr id="17" name="Google Shape;907;p21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08;p21"/>
            <p:cNvSpPr/>
            <p:nvPr/>
          </p:nvSpPr>
          <p:spPr>
            <a:xfrm>
              <a:off x="-564335" y="1911899"/>
              <a:ext cx="42790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09;p21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10;p21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1;p21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912;p21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23" name="Google Shape;913;p2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914;p21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915;p21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916;p21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917;p21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918;p21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919;p21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920;p21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921;p21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922;p2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923;p2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924;p21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925;p21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926;p21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927;p21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928;p21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929;p21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21"/>
          <p:cNvSpPr txBox="1">
            <a:spLocks noGrp="1"/>
          </p:cNvSpPr>
          <p:nvPr>
            <p:ph type="subTitle" idx="1"/>
          </p:nvPr>
        </p:nvSpPr>
        <p:spPr>
          <a:xfrm>
            <a:off x="2553600" y="2508301"/>
            <a:ext cx="7084800" cy="126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 txBox="1">
            <a:spLocks noGrp="1"/>
          </p:cNvSpPr>
          <p:nvPr>
            <p:ph type="subTitle" idx="2"/>
          </p:nvPr>
        </p:nvSpPr>
        <p:spPr>
          <a:xfrm>
            <a:off x="3462400" y="3695484"/>
            <a:ext cx="5267200" cy="60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5153932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934;p22"/>
          <p:cNvGrpSpPr>
            <a:grpSpLocks/>
          </p:cNvGrpSpPr>
          <p:nvPr/>
        </p:nvGrpSpPr>
        <p:grpSpPr bwMode="auto">
          <a:xfrm>
            <a:off x="-842963" y="2251075"/>
            <a:ext cx="2378076" cy="1881188"/>
            <a:chOff x="855987" y="2204128"/>
            <a:chExt cx="1217483" cy="962421"/>
          </a:xfrm>
        </p:grpSpPr>
        <p:grpSp>
          <p:nvGrpSpPr>
            <p:cNvPr id="6" name="Google Shape;935;p2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936;p22"/>
              <p:cNvSpPr/>
              <p:nvPr/>
            </p:nvSpPr>
            <p:spPr>
              <a:xfrm>
                <a:off x="1253866" y="2157575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937;p22"/>
              <p:cNvSpPr/>
              <p:nvPr/>
            </p:nvSpPr>
            <p:spPr>
              <a:xfrm>
                <a:off x="1441202" y="23250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938;p22"/>
              <p:cNvSpPr/>
              <p:nvPr/>
            </p:nvSpPr>
            <p:spPr>
              <a:xfrm>
                <a:off x="997760" y="2335301"/>
                <a:ext cx="492450" cy="49210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39;p22"/>
              <p:cNvSpPr/>
              <p:nvPr/>
            </p:nvSpPr>
            <p:spPr>
              <a:xfrm>
                <a:off x="958238" y="25517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40;p22"/>
              <p:cNvSpPr/>
              <p:nvPr/>
            </p:nvSpPr>
            <p:spPr>
              <a:xfrm>
                <a:off x="1165335" y="2600706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41;p22"/>
              <p:cNvSpPr/>
              <p:nvPr/>
            </p:nvSpPr>
            <p:spPr>
              <a:xfrm>
                <a:off x="1450688" y="2561211"/>
                <a:ext cx="622873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42;p22"/>
            <p:cNvSpPr/>
            <p:nvPr/>
          </p:nvSpPr>
          <p:spPr>
            <a:xfrm>
              <a:off x="926696" y="2206565"/>
              <a:ext cx="1146774" cy="86983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3;p22"/>
          <p:cNvGrpSpPr>
            <a:grpSpLocks/>
          </p:cNvGrpSpPr>
          <p:nvPr/>
        </p:nvGrpSpPr>
        <p:grpSpPr bwMode="auto">
          <a:xfrm>
            <a:off x="10098088" y="223838"/>
            <a:ext cx="2611437" cy="1665287"/>
            <a:chOff x="7239867" y="1514545"/>
            <a:chExt cx="2525833" cy="1610805"/>
          </a:xfrm>
        </p:grpSpPr>
        <p:grpSp>
          <p:nvGrpSpPr>
            <p:cNvPr id="15" name="Google Shape;944;p2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45;p2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46;p22"/>
                <p:cNvSpPr/>
                <p:nvPr/>
              </p:nvSpPr>
              <p:spPr>
                <a:xfrm rot="-1481318">
                  <a:off x="1087791" y="2127279"/>
                  <a:ext cx="429528" cy="55602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47;p22"/>
                <p:cNvSpPr/>
                <p:nvPr/>
              </p:nvSpPr>
              <p:spPr>
                <a:xfrm>
                  <a:off x="1415946" y="2201485"/>
                  <a:ext cx="55702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48;p22"/>
                <p:cNvSpPr/>
                <p:nvPr/>
              </p:nvSpPr>
              <p:spPr>
                <a:xfrm>
                  <a:off x="761725" y="2379160"/>
                  <a:ext cx="492233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949;p22"/>
                <p:cNvSpPr/>
                <p:nvPr/>
              </p:nvSpPr>
              <p:spPr>
                <a:xfrm>
                  <a:off x="899676" y="2605958"/>
                  <a:ext cx="469241" cy="46927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950;p22"/>
                <p:cNvSpPr/>
                <p:nvPr/>
              </p:nvSpPr>
              <p:spPr>
                <a:xfrm>
                  <a:off x="1250823" y="2594461"/>
                  <a:ext cx="49327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951;p22"/>
                <p:cNvSpPr/>
                <p:nvPr/>
              </p:nvSpPr>
              <p:spPr>
                <a:xfrm rot="-2967336">
                  <a:off x="1707503" y="2475331"/>
                  <a:ext cx="621865" cy="4922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952;p22"/>
              <p:cNvSpPr/>
              <p:nvPr/>
            </p:nvSpPr>
            <p:spPr>
              <a:xfrm>
                <a:off x="7934162" y="2118989"/>
                <a:ext cx="704188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953;p22"/>
              <p:cNvSpPr/>
              <p:nvPr/>
            </p:nvSpPr>
            <p:spPr>
              <a:xfrm>
                <a:off x="8387175" y="2118989"/>
                <a:ext cx="704189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954;p22"/>
            <p:cNvSpPr/>
            <p:nvPr/>
          </p:nvSpPr>
          <p:spPr>
            <a:xfrm>
              <a:off x="7239867" y="1792481"/>
              <a:ext cx="2257128" cy="133286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955;p22"/>
          <p:cNvGrpSpPr>
            <a:grpSpLocks/>
          </p:cNvGrpSpPr>
          <p:nvPr/>
        </p:nvGrpSpPr>
        <p:grpSpPr bwMode="auto">
          <a:xfrm flipH="1">
            <a:off x="10987088" y="5276850"/>
            <a:ext cx="944562" cy="1638300"/>
            <a:chOff x="-1056319" y="1385262"/>
            <a:chExt cx="212940" cy="369285"/>
          </a:xfrm>
        </p:grpSpPr>
        <p:sp>
          <p:nvSpPr>
            <p:cNvPr id="27" name="Google Shape;956;p22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57;p22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58;p22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59;p22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60;p22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961;p22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962;p22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63;p22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64;p22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965;p22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66;p22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967;p22"/>
          <p:cNvGrpSpPr>
            <a:grpSpLocks/>
          </p:cNvGrpSpPr>
          <p:nvPr/>
        </p:nvGrpSpPr>
        <p:grpSpPr bwMode="auto">
          <a:xfrm flipH="1">
            <a:off x="122238" y="5965825"/>
            <a:ext cx="717550" cy="741363"/>
            <a:chOff x="5294267" y="4624350"/>
            <a:chExt cx="383004" cy="395854"/>
          </a:xfrm>
        </p:grpSpPr>
        <p:sp>
          <p:nvSpPr>
            <p:cNvPr id="39" name="Google Shape;968;p22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969;p22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970;p22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971;p22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72;p22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73;p22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74;p22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975;p22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976;p22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1" name="Google Shape;931;p22"/>
          <p:cNvSpPr txBox="1">
            <a:spLocks noGrp="1"/>
          </p:cNvSpPr>
          <p:nvPr>
            <p:ph type="subTitle" idx="1"/>
          </p:nvPr>
        </p:nvSpPr>
        <p:spPr>
          <a:xfrm>
            <a:off x="1695317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2" name="Google Shape;932;p22"/>
          <p:cNvSpPr txBox="1">
            <a:spLocks noGrp="1"/>
          </p:cNvSpPr>
          <p:nvPr>
            <p:ph type="subTitle" idx="2"/>
          </p:nvPr>
        </p:nvSpPr>
        <p:spPr>
          <a:xfrm>
            <a:off x="6489083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3" name="Google Shape;933;p22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24888107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982;p23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7" name="Google Shape;983;p2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984;p2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985;p23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986;p23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987;p23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988;p23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989;p23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990;p23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991;p23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92;p23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993;p23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994;p23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9" name="Google Shape;995;p23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96;p23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97;p23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98;p23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999;p23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000;p23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001;p23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6" name="Google Shape;1002;p23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03;p23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04;p23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05;p23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006;p23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1" name="Google Shape;1007;p23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08;p23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9;p23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10;p23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11;p23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12;p23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013;p23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014;p23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015;p23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016;p23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017;p23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78" name="Google Shape;978;p23"/>
          <p:cNvSpPr txBox="1">
            <a:spLocks noGrp="1"/>
          </p:cNvSpPr>
          <p:nvPr>
            <p:ph type="subTitle" idx="1"/>
          </p:nvPr>
        </p:nvSpPr>
        <p:spPr>
          <a:xfrm>
            <a:off x="75361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79" name="Google Shape;979;p23"/>
          <p:cNvSpPr txBox="1">
            <a:spLocks noGrp="1"/>
          </p:cNvSpPr>
          <p:nvPr>
            <p:ph type="subTitle" idx="2"/>
          </p:nvPr>
        </p:nvSpPr>
        <p:spPr>
          <a:xfrm>
            <a:off x="10158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0" name="Google Shape;980;p23"/>
          <p:cNvSpPr txBox="1">
            <a:spLocks noGrp="1"/>
          </p:cNvSpPr>
          <p:nvPr>
            <p:ph type="subTitle" idx="3"/>
          </p:nvPr>
        </p:nvSpPr>
        <p:spPr>
          <a:xfrm>
            <a:off x="4276000" y="4379067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1" name="Google Shape;981;p23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270427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943957508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028;p24"/>
          <p:cNvGrpSpPr>
            <a:grpSpLocks/>
          </p:cNvGrpSpPr>
          <p:nvPr/>
        </p:nvGrpSpPr>
        <p:grpSpPr bwMode="auto">
          <a:xfrm>
            <a:off x="10847388" y="5456238"/>
            <a:ext cx="1423987" cy="1277937"/>
            <a:chOff x="6787377" y="436188"/>
            <a:chExt cx="235647" cy="211226"/>
          </a:xfrm>
        </p:grpSpPr>
        <p:sp>
          <p:nvSpPr>
            <p:cNvPr id="12" name="Google Shape;1029;p2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030;p2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031;p2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032;p2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033;p2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034;p24"/>
            <p:cNvSpPr/>
            <p:nvPr/>
          </p:nvSpPr>
          <p:spPr>
            <a:xfrm>
              <a:off x="6870655" y="559775"/>
              <a:ext cx="25483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035;p2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036;p2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037;p2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038;p2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039;p2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040;p2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041;p24"/>
          <p:cNvGrpSpPr>
            <a:grpSpLocks/>
          </p:cNvGrpSpPr>
          <p:nvPr/>
        </p:nvGrpSpPr>
        <p:grpSpPr bwMode="auto">
          <a:xfrm rot="4477981">
            <a:off x="-60325" y="5626100"/>
            <a:ext cx="1066800" cy="939800"/>
            <a:chOff x="4508023" y="3764622"/>
            <a:chExt cx="161487" cy="142362"/>
          </a:xfrm>
        </p:grpSpPr>
        <p:sp>
          <p:nvSpPr>
            <p:cNvPr id="25" name="Google Shape;1042;p24"/>
            <p:cNvSpPr/>
            <p:nvPr/>
          </p:nvSpPr>
          <p:spPr>
            <a:xfrm>
              <a:off x="4558092" y="3765006"/>
              <a:ext cx="65124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043;p24"/>
            <p:cNvSpPr/>
            <p:nvPr/>
          </p:nvSpPr>
          <p:spPr>
            <a:xfrm>
              <a:off x="4607288" y="3824611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44;p24"/>
            <p:cNvSpPr/>
            <p:nvPr/>
          </p:nvSpPr>
          <p:spPr>
            <a:xfrm>
              <a:off x="4552519" y="3870208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45;p24"/>
            <p:cNvSpPr/>
            <p:nvPr/>
          </p:nvSpPr>
          <p:spPr>
            <a:xfrm>
              <a:off x="4549332" y="3798339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46;p24"/>
            <p:cNvSpPr/>
            <p:nvPr/>
          </p:nvSpPr>
          <p:spPr>
            <a:xfrm>
              <a:off x="4525738" y="3790858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047;p24"/>
            <p:cNvSpPr/>
            <p:nvPr/>
          </p:nvSpPr>
          <p:spPr>
            <a:xfrm>
              <a:off x="4596712" y="3844338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048;p24"/>
            <p:cNvSpPr/>
            <p:nvPr/>
          </p:nvSpPr>
          <p:spPr>
            <a:xfrm>
              <a:off x="4569116" y="3819015"/>
              <a:ext cx="11294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49;p24"/>
            <p:cNvSpPr/>
            <p:nvPr/>
          </p:nvSpPr>
          <p:spPr>
            <a:xfrm>
              <a:off x="4507518" y="3819011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50;p24"/>
            <p:cNvSpPr/>
            <p:nvPr/>
          </p:nvSpPr>
          <p:spPr>
            <a:xfrm>
              <a:off x="4527966" y="3839634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51;p24"/>
            <p:cNvSpPr/>
            <p:nvPr/>
          </p:nvSpPr>
          <p:spPr>
            <a:xfrm>
              <a:off x="4557779" y="386456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052;p24"/>
          <p:cNvGrpSpPr>
            <a:grpSpLocks/>
          </p:cNvGrpSpPr>
          <p:nvPr/>
        </p:nvGrpSpPr>
        <p:grpSpPr bwMode="auto">
          <a:xfrm>
            <a:off x="8874125" y="-241300"/>
            <a:ext cx="2828925" cy="1885950"/>
            <a:chOff x="6655952" y="-180577"/>
            <a:chExt cx="2121888" cy="1414590"/>
          </a:xfrm>
        </p:grpSpPr>
        <p:grpSp>
          <p:nvGrpSpPr>
            <p:cNvPr id="36" name="Google Shape;1053;p2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8" name="Google Shape;1054;p24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055;p24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056;p24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057;p24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058;p24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1059;p2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060;p24"/>
          <p:cNvGrpSpPr>
            <a:grpSpLocks/>
          </p:cNvGrpSpPr>
          <p:nvPr/>
        </p:nvGrpSpPr>
        <p:grpSpPr bwMode="auto">
          <a:xfrm>
            <a:off x="-485775" y="2382838"/>
            <a:ext cx="1703388" cy="1346200"/>
            <a:chOff x="855987" y="2204128"/>
            <a:chExt cx="1217483" cy="962421"/>
          </a:xfrm>
        </p:grpSpPr>
        <p:grpSp>
          <p:nvGrpSpPr>
            <p:cNvPr id="44" name="Google Shape;1061;p2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46" name="Google Shape;1062;p24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063;p2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064;p2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065;p24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066;p2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067;p24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068;p24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" name="Google Shape;1069;p24"/>
          <p:cNvGrpSpPr>
            <a:grpSpLocks/>
          </p:cNvGrpSpPr>
          <p:nvPr/>
        </p:nvGrpSpPr>
        <p:grpSpPr bwMode="auto">
          <a:xfrm rot="10800000">
            <a:off x="5849938" y="-249238"/>
            <a:ext cx="2120900" cy="923926"/>
            <a:chOff x="3965010" y="571479"/>
            <a:chExt cx="1651683" cy="719972"/>
          </a:xfrm>
        </p:grpSpPr>
        <p:grpSp>
          <p:nvGrpSpPr>
            <p:cNvPr id="53" name="Google Shape;1070;p2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55" name="Google Shape;1071;p2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57" name="Google Shape;1072;p24"/>
                <p:cNvSpPr/>
                <p:nvPr/>
              </p:nvSpPr>
              <p:spPr>
                <a:xfrm>
                  <a:off x="1135859" y="2424743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1073;p24"/>
                <p:cNvSpPr/>
                <p:nvPr/>
              </p:nvSpPr>
              <p:spPr>
                <a:xfrm>
                  <a:off x="1481013" y="2379945"/>
                  <a:ext cx="492909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1074;p24"/>
                <p:cNvSpPr/>
                <p:nvPr/>
              </p:nvSpPr>
              <p:spPr>
                <a:xfrm>
                  <a:off x="899452" y="270011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1075;p24"/>
                <p:cNvSpPr/>
                <p:nvPr/>
              </p:nvSpPr>
              <p:spPr>
                <a:xfrm>
                  <a:off x="1659500" y="255649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" name="Google Shape;1076;p24"/>
              <p:cNvSpPr/>
              <p:nvPr/>
            </p:nvSpPr>
            <p:spPr>
              <a:xfrm>
                <a:off x="3975709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" name="Google Shape;1077;p24"/>
            <p:cNvSpPr/>
            <p:nvPr/>
          </p:nvSpPr>
          <p:spPr>
            <a:xfrm>
              <a:off x="4007044" y="573953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9" name="Google Shape;1019;p24"/>
          <p:cNvSpPr txBox="1">
            <a:spLocks noGrp="1"/>
          </p:cNvSpPr>
          <p:nvPr>
            <p:ph type="subTitle" idx="1"/>
          </p:nvPr>
        </p:nvSpPr>
        <p:spPr>
          <a:xfrm>
            <a:off x="1503975" y="2558033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0" name="Google Shape;1020;p24"/>
          <p:cNvSpPr txBox="1">
            <a:spLocks noGrp="1"/>
          </p:cNvSpPr>
          <p:nvPr>
            <p:ph type="subTitle" idx="2"/>
          </p:nvPr>
        </p:nvSpPr>
        <p:spPr>
          <a:xfrm>
            <a:off x="1667592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1" name="Google Shape;1021;p24"/>
          <p:cNvSpPr txBox="1">
            <a:spLocks noGrp="1"/>
          </p:cNvSpPr>
          <p:nvPr>
            <p:ph type="subTitle" idx="3"/>
          </p:nvPr>
        </p:nvSpPr>
        <p:spPr>
          <a:xfrm>
            <a:off x="8172425" y="2558017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2" name="Google Shape;1022;p24"/>
          <p:cNvSpPr txBox="1">
            <a:spLocks noGrp="1"/>
          </p:cNvSpPr>
          <p:nvPr>
            <p:ph type="subTitle" idx="4"/>
          </p:nvPr>
        </p:nvSpPr>
        <p:spPr>
          <a:xfrm>
            <a:off x="8172441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3" name="Google Shape;1023;p24"/>
          <p:cNvSpPr txBox="1">
            <a:spLocks noGrp="1"/>
          </p:cNvSpPr>
          <p:nvPr>
            <p:ph type="subTitle" idx="5"/>
          </p:nvPr>
        </p:nvSpPr>
        <p:spPr>
          <a:xfrm>
            <a:off x="150397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4" name="Google Shape;1024;p24"/>
          <p:cNvSpPr txBox="1">
            <a:spLocks noGrp="1"/>
          </p:cNvSpPr>
          <p:nvPr>
            <p:ph type="subTitle" idx="6"/>
          </p:nvPr>
        </p:nvSpPr>
        <p:spPr>
          <a:xfrm>
            <a:off x="1667575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5" name="Google Shape;1025;p24"/>
          <p:cNvSpPr txBox="1">
            <a:spLocks noGrp="1"/>
          </p:cNvSpPr>
          <p:nvPr>
            <p:ph type="subTitle" idx="7"/>
          </p:nvPr>
        </p:nvSpPr>
        <p:spPr>
          <a:xfrm>
            <a:off x="817242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6" name="Google Shape;1026;p24"/>
          <p:cNvSpPr txBox="1">
            <a:spLocks noGrp="1"/>
          </p:cNvSpPr>
          <p:nvPr>
            <p:ph type="subTitle" idx="8"/>
          </p:nvPr>
        </p:nvSpPr>
        <p:spPr>
          <a:xfrm>
            <a:off x="8172424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7" name="Google Shape;1027;p2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9182400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079;p25"/>
          <p:cNvSpPr/>
          <p:nvPr/>
        </p:nvSpPr>
        <p:spPr>
          <a:xfrm>
            <a:off x="7948613" y="1682750"/>
            <a:ext cx="3074987" cy="2055813"/>
          </a:xfrm>
          <a:prstGeom prst="roundRect">
            <a:avLst>
              <a:gd name="adj" fmla="val 9976"/>
            </a:avLst>
          </a:prstGeom>
          <a:solidFill>
            <a:schemeClr val="accent5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080;p25"/>
          <p:cNvSpPr/>
          <p:nvPr/>
        </p:nvSpPr>
        <p:spPr>
          <a:xfrm>
            <a:off x="1258888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l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081;p25"/>
          <p:cNvSpPr/>
          <p:nvPr/>
        </p:nvSpPr>
        <p:spPr>
          <a:xfrm>
            <a:off x="4603750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082;p25"/>
          <p:cNvSpPr/>
          <p:nvPr/>
        </p:nvSpPr>
        <p:spPr>
          <a:xfrm>
            <a:off x="7948613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083;p25"/>
          <p:cNvSpPr/>
          <p:nvPr/>
        </p:nvSpPr>
        <p:spPr>
          <a:xfrm>
            <a:off x="1258888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084;p25"/>
          <p:cNvSpPr/>
          <p:nvPr/>
        </p:nvSpPr>
        <p:spPr>
          <a:xfrm>
            <a:off x="4603750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085;p25"/>
          <p:cNvSpPr/>
          <p:nvPr/>
        </p:nvSpPr>
        <p:spPr>
          <a:xfrm>
            <a:off x="7858125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1086;p25"/>
          <p:cNvSpPr/>
          <p:nvPr/>
        </p:nvSpPr>
        <p:spPr>
          <a:xfrm>
            <a:off x="116681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087;p25"/>
          <p:cNvSpPr/>
          <p:nvPr/>
        </p:nvSpPr>
        <p:spPr>
          <a:xfrm>
            <a:off x="451326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088;p25"/>
          <p:cNvSpPr/>
          <p:nvPr/>
        </p:nvSpPr>
        <p:spPr>
          <a:xfrm>
            <a:off x="7858125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1089;p25"/>
          <p:cNvSpPr/>
          <p:nvPr/>
        </p:nvSpPr>
        <p:spPr>
          <a:xfrm>
            <a:off x="116681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1090;p25"/>
          <p:cNvSpPr/>
          <p:nvPr/>
        </p:nvSpPr>
        <p:spPr>
          <a:xfrm>
            <a:off x="451326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27" name="Google Shape;1095;p25"/>
          <p:cNvCxnSpPr>
            <a:cxnSpLocks noChangeShapeType="1"/>
          </p:cNvCxnSpPr>
          <p:nvPr/>
        </p:nvCxnSpPr>
        <p:spPr bwMode="auto">
          <a:xfrm>
            <a:off x="7858125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Google Shape;1096;p25"/>
          <p:cNvCxnSpPr>
            <a:cxnSpLocks noChangeShapeType="1"/>
          </p:cNvCxnSpPr>
          <p:nvPr/>
        </p:nvCxnSpPr>
        <p:spPr bwMode="auto">
          <a:xfrm>
            <a:off x="451326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" name="Google Shape;1097;p25"/>
          <p:cNvCxnSpPr>
            <a:cxnSpLocks noChangeShapeType="1"/>
          </p:cNvCxnSpPr>
          <p:nvPr/>
        </p:nvCxnSpPr>
        <p:spPr bwMode="auto">
          <a:xfrm>
            <a:off x="116681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" name="Google Shape;1101;p25"/>
          <p:cNvCxnSpPr>
            <a:cxnSpLocks noChangeShapeType="1"/>
          </p:cNvCxnSpPr>
          <p:nvPr/>
        </p:nvCxnSpPr>
        <p:spPr bwMode="auto">
          <a:xfrm>
            <a:off x="7858125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Google Shape;1102;p25"/>
          <p:cNvCxnSpPr>
            <a:cxnSpLocks noChangeShapeType="1"/>
          </p:cNvCxnSpPr>
          <p:nvPr/>
        </p:nvCxnSpPr>
        <p:spPr bwMode="auto">
          <a:xfrm>
            <a:off x="451326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Google Shape;1103;p25"/>
          <p:cNvCxnSpPr>
            <a:cxnSpLocks noChangeShapeType="1"/>
          </p:cNvCxnSpPr>
          <p:nvPr/>
        </p:nvCxnSpPr>
        <p:spPr bwMode="auto">
          <a:xfrm>
            <a:off x="116681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" name="Google Shape;1110;p25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34" name="Google Shape;1111;p25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112;p25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113;p25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114;p25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115;p25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116;p25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117;p25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41" name="Google Shape;1118;p25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119;p25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120;p25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121;p25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122;p25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123;p25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124;p25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125;p25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126;p25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127;p25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128;p25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129;p25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130;p25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" name="Google Shape;1131;p25"/>
          <p:cNvGrpSpPr>
            <a:grpSpLocks/>
          </p:cNvGrpSpPr>
          <p:nvPr/>
        </p:nvGrpSpPr>
        <p:grpSpPr bwMode="auto">
          <a:xfrm rot="18760628" flipH="1">
            <a:off x="10298907" y="-335757"/>
            <a:ext cx="1447800" cy="1884363"/>
            <a:chOff x="4318023" y="4113296"/>
            <a:chExt cx="716422" cy="932073"/>
          </a:xfrm>
        </p:grpSpPr>
        <p:sp>
          <p:nvSpPr>
            <p:cNvPr id="55" name="Google Shape;1132;p25"/>
            <p:cNvSpPr/>
            <p:nvPr/>
          </p:nvSpPr>
          <p:spPr>
            <a:xfrm>
              <a:off x="4839647" y="4244214"/>
              <a:ext cx="192460" cy="205731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133;p25"/>
            <p:cNvSpPr/>
            <p:nvPr/>
          </p:nvSpPr>
          <p:spPr>
            <a:xfrm>
              <a:off x="4728737" y="4173452"/>
              <a:ext cx="156324" cy="223791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134;p25"/>
            <p:cNvSpPr/>
            <p:nvPr/>
          </p:nvSpPr>
          <p:spPr>
            <a:xfrm>
              <a:off x="4827024" y="4113054"/>
              <a:ext cx="168108" cy="149979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135;p25"/>
            <p:cNvSpPr/>
            <p:nvPr/>
          </p:nvSpPr>
          <p:spPr>
            <a:xfrm>
              <a:off x="4318151" y="4480834"/>
              <a:ext cx="515321" cy="56301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" name="Google Shape;1136;p25"/>
          <p:cNvGrpSpPr>
            <a:grpSpLocks/>
          </p:cNvGrpSpPr>
          <p:nvPr/>
        </p:nvGrpSpPr>
        <p:grpSpPr bwMode="auto">
          <a:xfrm rot="10800000">
            <a:off x="-152400" y="-307975"/>
            <a:ext cx="2120900" cy="923925"/>
            <a:chOff x="3965010" y="571479"/>
            <a:chExt cx="1651683" cy="719972"/>
          </a:xfrm>
        </p:grpSpPr>
        <p:grpSp>
          <p:nvGrpSpPr>
            <p:cNvPr id="60" name="Google Shape;1137;p2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2" name="Google Shape;1138;p2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4" name="Google Shape;1139;p25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140;p25"/>
                <p:cNvSpPr/>
                <p:nvPr/>
              </p:nvSpPr>
              <p:spPr>
                <a:xfrm>
                  <a:off x="1481013" y="2374675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141;p25"/>
                <p:cNvSpPr/>
                <p:nvPr/>
              </p:nvSpPr>
              <p:spPr>
                <a:xfrm>
                  <a:off x="899452" y="2694844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1142;p25"/>
                <p:cNvSpPr/>
                <p:nvPr/>
              </p:nvSpPr>
              <p:spPr>
                <a:xfrm>
                  <a:off x="1659500" y="255122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" name="Google Shape;1143;p25"/>
              <p:cNvSpPr/>
              <p:nvPr/>
            </p:nvSpPr>
            <p:spPr>
              <a:xfrm>
                <a:off x="3975708" y="910115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" name="Google Shape;1144;p25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1" name="Google Shape;1091;p2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25"/>
          <p:cNvSpPr txBox="1">
            <a:spLocks noGrp="1"/>
          </p:cNvSpPr>
          <p:nvPr>
            <p:ph type="title" idx="2"/>
          </p:nvPr>
        </p:nvSpPr>
        <p:spPr>
          <a:xfrm>
            <a:off x="8121149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25"/>
          <p:cNvSpPr txBox="1">
            <a:spLocks noGrp="1"/>
          </p:cNvSpPr>
          <p:nvPr>
            <p:ph type="title" idx="3"/>
          </p:nvPr>
        </p:nvSpPr>
        <p:spPr>
          <a:xfrm>
            <a:off x="477555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4" name="Google Shape;1094;p25"/>
          <p:cNvSpPr txBox="1">
            <a:spLocks noGrp="1"/>
          </p:cNvSpPr>
          <p:nvPr>
            <p:ph type="title" idx="4"/>
          </p:nvPr>
        </p:nvSpPr>
        <p:spPr>
          <a:xfrm>
            <a:off x="142994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8" name="Google Shape;1098;p25"/>
          <p:cNvSpPr txBox="1">
            <a:spLocks noGrp="1"/>
          </p:cNvSpPr>
          <p:nvPr>
            <p:ph type="title" idx="5"/>
          </p:nvPr>
        </p:nvSpPr>
        <p:spPr>
          <a:xfrm>
            <a:off x="8121149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5"/>
          <p:cNvSpPr txBox="1">
            <a:spLocks noGrp="1"/>
          </p:cNvSpPr>
          <p:nvPr>
            <p:ph type="title" idx="6"/>
          </p:nvPr>
        </p:nvSpPr>
        <p:spPr>
          <a:xfrm>
            <a:off x="477555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0" name="Google Shape;1100;p25"/>
          <p:cNvSpPr txBox="1">
            <a:spLocks noGrp="1"/>
          </p:cNvSpPr>
          <p:nvPr>
            <p:ph type="title" idx="7"/>
          </p:nvPr>
        </p:nvSpPr>
        <p:spPr>
          <a:xfrm>
            <a:off x="142994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4" name="Google Shape;1104;p25"/>
          <p:cNvSpPr txBox="1">
            <a:spLocks noGrp="1"/>
          </p:cNvSpPr>
          <p:nvPr>
            <p:ph type="subTitle" idx="1"/>
          </p:nvPr>
        </p:nvSpPr>
        <p:spPr>
          <a:xfrm>
            <a:off x="1516956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5" name="Google Shape;1105;p25"/>
          <p:cNvSpPr txBox="1">
            <a:spLocks noGrp="1"/>
          </p:cNvSpPr>
          <p:nvPr>
            <p:ph type="subTitle" idx="8"/>
          </p:nvPr>
        </p:nvSpPr>
        <p:spPr>
          <a:xfrm>
            <a:off x="1516956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6" name="Google Shape;1106;p25"/>
          <p:cNvSpPr txBox="1">
            <a:spLocks noGrp="1"/>
          </p:cNvSpPr>
          <p:nvPr>
            <p:ph type="subTitle" idx="9"/>
          </p:nvPr>
        </p:nvSpPr>
        <p:spPr>
          <a:xfrm>
            <a:off x="4882927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7" name="Google Shape;1107;p25"/>
          <p:cNvSpPr txBox="1">
            <a:spLocks noGrp="1"/>
          </p:cNvSpPr>
          <p:nvPr>
            <p:ph type="subTitle" idx="13"/>
          </p:nvPr>
        </p:nvSpPr>
        <p:spPr>
          <a:xfrm>
            <a:off x="4882927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8" name="Google Shape;1108;p25"/>
          <p:cNvSpPr txBox="1">
            <a:spLocks noGrp="1"/>
          </p:cNvSpPr>
          <p:nvPr>
            <p:ph type="subTitle" idx="14"/>
          </p:nvPr>
        </p:nvSpPr>
        <p:spPr>
          <a:xfrm>
            <a:off x="8248493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9" name="Google Shape;1109;p25"/>
          <p:cNvSpPr txBox="1">
            <a:spLocks noGrp="1"/>
          </p:cNvSpPr>
          <p:nvPr>
            <p:ph type="subTitle" idx="15"/>
          </p:nvPr>
        </p:nvSpPr>
        <p:spPr>
          <a:xfrm>
            <a:off x="8248493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5091465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48;p26"/>
          <p:cNvGrpSpPr>
            <a:grpSpLocks/>
          </p:cNvGrpSpPr>
          <p:nvPr/>
        </p:nvGrpSpPr>
        <p:grpSpPr bwMode="auto">
          <a:xfrm>
            <a:off x="10758488" y="301625"/>
            <a:ext cx="1508125" cy="1081088"/>
            <a:chOff x="6102329" y="3283426"/>
            <a:chExt cx="654776" cy="469888"/>
          </a:xfrm>
        </p:grpSpPr>
        <p:sp>
          <p:nvSpPr>
            <p:cNvPr id="5" name="Google Shape;1149;p26"/>
            <p:cNvSpPr/>
            <p:nvPr/>
          </p:nvSpPr>
          <p:spPr>
            <a:xfrm>
              <a:off x="6149886" y="3283426"/>
              <a:ext cx="607219" cy="327058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50;p26"/>
            <p:cNvSpPr/>
            <p:nvPr/>
          </p:nvSpPr>
          <p:spPr>
            <a:xfrm>
              <a:off x="6218810" y="3500085"/>
              <a:ext cx="179202" cy="21113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51;p26"/>
            <p:cNvSpPr/>
            <p:nvPr/>
          </p:nvSpPr>
          <p:spPr>
            <a:xfrm>
              <a:off x="6367685" y="3409005"/>
              <a:ext cx="204704" cy="24908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52;p26"/>
            <p:cNvSpPr/>
            <p:nvPr/>
          </p:nvSpPr>
          <p:spPr>
            <a:xfrm>
              <a:off x="6519318" y="3341386"/>
              <a:ext cx="174377" cy="179399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3;p26"/>
            <p:cNvSpPr/>
            <p:nvPr/>
          </p:nvSpPr>
          <p:spPr>
            <a:xfrm>
              <a:off x="6603405" y="3489045"/>
              <a:ext cx="74438" cy="7452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54;p26"/>
            <p:cNvSpPr/>
            <p:nvPr/>
          </p:nvSpPr>
          <p:spPr>
            <a:xfrm>
              <a:off x="6487613" y="3299296"/>
              <a:ext cx="68924" cy="73829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55;p26"/>
            <p:cNvSpPr/>
            <p:nvPr/>
          </p:nvSpPr>
          <p:spPr>
            <a:xfrm>
              <a:off x="6334602" y="3378646"/>
              <a:ext cx="73749" cy="7383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56;p26"/>
            <p:cNvSpPr/>
            <p:nvPr/>
          </p:nvSpPr>
          <p:spPr>
            <a:xfrm>
              <a:off x="6424203" y="362635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57;p26"/>
            <p:cNvSpPr/>
            <p:nvPr/>
          </p:nvSpPr>
          <p:spPr>
            <a:xfrm>
              <a:off x="6181591" y="3462825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158;p26"/>
            <p:cNvSpPr/>
            <p:nvPr/>
          </p:nvSpPr>
          <p:spPr>
            <a:xfrm>
              <a:off x="6102329" y="354769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159;p26"/>
            <p:cNvSpPr/>
            <p:nvPr/>
          </p:nvSpPr>
          <p:spPr>
            <a:xfrm>
              <a:off x="6213296" y="3684314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1160;p26"/>
          <p:cNvGrpSpPr>
            <a:grpSpLocks/>
          </p:cNvGrpSpPr>
          <p:nvPr/>
        </p:nvGrpSpPr>
        <p:grpSpPr bwMode="auto">
          <a:xfrm rot="2150482">
            <a:off x="2665413" y="4505325"/>
            <a:ext cx="1887537" cy="3181350"/>
            <a:chOff x="-653265" y="1899986"/>
            <a:chExt cx="171302" cy="288619"/>
          </a:xfrm>
        </p:grpSpPr>
        <p:sp>
          <p:nvSpPr>
            <p:cNvPr id="17" name="Google Shape;1161;p26"/>
            <p:cNvSpPr/>
            <p:nvPr/>
          </p:nvSpPr>
          <p:spPr>
            <a:xfrm>
              <a:off x="-527478" y="1913926"/>
              <a:ext cx="45095" cy="47095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62;p26"/>
            <p:cNvSpPr/>
            <p:nvPr/>
          </p:nvSpPr>
          <p:spPr>
            <a:xfrm>
              <a:off x="-564641" y="1911999"/>
              <a:ext cx="42790" cy="4623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163;p26"/>
            <p:cNvSpPr/>
            <p:nvPr/>
          </p:nvSpPr>
          <p:spPr>
            <a:xfrm>
              <a:off x="-525752" y="1900643"/>
              <a:ext cx="20746" cy="2088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164;p26"/>
            <p:cNvSpPr/>
            <p:nvPr/>
          </p:nvSpPr>
          <p:spPr>
            <a:xfrm>
              <a:off x="-540867" y="1899762"/>
              <a:ext cx="17001" cy="20883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165;p26"/>
            <p:cNvSpPr/>
            <p:nvPr/>
          </p:nvSpPr>
          <p:spPr>
            <a:xfrm>
              <a:off x="-653493" y="1974761"/>
              <a:ext cx="137301" cy="213872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1166;p26"/>
          <p:cNvGrpSpPr>
            <a:grpSpLocks/>
          </p:cNvGrpSpPr>
          <p:nvPr/>
        </p:nvGrpSpPr>
        <p:grpSpPr bwMode="auto">
          <a:xfrm flipH="1">
            <a:off x="10891838" y="5008563"/>
            <a:ext cx="1703387" cy="1347787"/>
            <a:chOff x="855987" y="2204128"/>
            <a:chExt cx="1217483" cy="962421"/>
          </a:xfrm>
        </p:grpSpPr>
        <p:grpSp>
          <p:nvGrpSpPr>
            <p:cNvPr id="23" name="Google Shape;1167;p2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1168;p26"/>
              <p:cNvSpPr/>
              <p:nvPr/>
            </p:nvSpPr>
            <p:spPr>
              <a:xfrm>
                <a:off x="1253985" y="2157575"/>
                <a:ext cx="493279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169;p26"/>
              <p:cNvSpPr/>
              <p:nvPr/>
            </p:nvSpPr>
            <p:spPr>
              <a:xfrm>
                <a:off x="1441586" y="2325156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170;p26"/>
              <p:cNvSpPr/>
              <p:nvPr/>
            </p:nvSpPr>
            <p:spPr>
              <a:xfrm>
                <a:off x="997965" y="2335078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171;p26"/>
              <p:cNvSpPr/>
              <p:nvPr/>
            </p:nvSpPr>
            <p:spPr>
              <a:xfrm>
                <a:off x="958238" y="2552271"/>
                <a:ext cx="493279" cy="4917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172;p26"/>
              <p:cNvSpPr/>
              <p:nvPr/>
            </p:nvSpPr>
            <p:spPr>
              <a:xfrm>
                <a:off x="1165702" y="2600781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173;p26"/>
              <p:cNvSpPr/>
              <p:nvPr/>
            </p:nvSpPr>
            <p:spPr>
              <a:xfrm>
                <a:off x="1451517" y="2561091"/>
                <a:ext cx="622393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1174;p26"/>
            <p:cNvSpPr/>
            <p:nvPr/>
          </p:nvSpPr>
          <p:spPr>
            <a:xfrm>
              <a:off x="926336" y="2206395"/>
              <a:ext cx="1147134" cy="870600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175;p26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1176;p2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1177;p2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1178;p26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179;p26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1180;p26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181;p26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1182;p26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1183;p26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6" name="Google Shape;1146;p26"/>
          <p:cNvSpPr txBox="1">
            <a:spLocks noGrp="1"/>
          </p:cNvSpPr>
          <p:nvPr>
            <p:ph type="title"/>
          </p:nvPr>
        </p:nvSpPr>
        <p:spPr>
          <a:xfrm>
            <a:off x="1673333" y="2543733"/>
            <a:ext cx="39168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7" name="Google Shape;1147;p26"/>
          <p:cNvSpPr txBox="1">
            <a:spLocks noGrp="1"/>
          </p:cNvSpPr>
          <p:nvPr>
            <p:ph type="subTitle" idx="1"/>
          </p:nvPr>
        </p:nvSpPr>
        <p:spPr>
          <a:xfrm>
            <a:off x="1673335" y="3447800"/>
            <a:ext cx="3716400" cy="156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79080402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87;p2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1188;p2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89;p2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90;p2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91;p2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192;p27"/>
          <p:cNvGrpSpPr>
            <a:grpSpLocks/>
          </p:cNvGrpSpPr>
          <p:nvPr/>
        </p:nvGrpSpPr>
        <p:grpSpPr bwMode="auto">
          <a:xfrm>
            <a:off x="4505325" y="-1006475"/>
            <a:ext cx="2084388" cy="1647825"/>
            <a:chOff x="855987" y="2204128"/>
            <a:chExt cx="1217483" cy="962421"/>
          </a:xfrm>
        </p:grpSpPr>
        <p:grpSp>
          <p:nvGrpSpPr>
            <p:cNvPr id="10" name="Google Shape;1193;p2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194;p2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195;p2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196;p27"/>
              <p:cNvSpPr/>
              <p:nvPr/>
            </p:nvSpPr>
            <p:spPr>
              <a:xfrm>
                <a:off x="997918" y="2335221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197;p27"/>
              <p:cNvSpPr/>
              <p:nvPr/>
            </p:nvSpPr>
            <p:spPr>
              <a:xfrm>
                <a:off x="958238" y="2551643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198;p2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199;p2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200;p27"/>
            <p:cNvSpPr/>
            <p:nvPr/>
          </p:nvSpPr>
          <p:spPr>
            <a:xfrm>
              <a:off x="926458" y="2206909"/>
              <a:ext cx="1147012" cy="86970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201;p27"/>
          <p:cNvGrpSpPr>
            <a:grpSpLocks/>
          </p:cNvGrpSpPr>
          <p:nvPr/>
        </p:nvGrpSpPr>
        <p:grpSpPr bwMode="auto">
          <a:xfrm>
            <a:off x="-1349375" y="1457325"/>
            <a:ext cx="3367088" cy="2147888"/>
            <a:chOff x="7239867" y="1514545"/>
            <a:chExt cx="2525833" cy="1610805"/>
          </a:xfrm>
        </p:grpSpPr>
        <p:grpSp>
          <p:nvGrpSpPr>
            <p:cNvPr id="19" name="Google Shape;1202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203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204;p27"/>
                <p:cNvSpPr/>
                <p:nvPr/>
              </p:nvSpPr>
              <p:spPr>
                <a:xfrm rot="-1481318">
                  <a:off x="1087356" y="2126495"/>
                  <a:ext cx="430398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205;p27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206;p27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207;p27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208;p27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209;p27"/>
                <p:cNvSpPr/>
                <p:nvPr/>
              </p:nvSpPr>
              <p:spPr>
                <a:xfrm rot="-2967336">
                  <a:off x="1706695" y="2475676"/>
                  <a:ext cx="623135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210;p27"/>
              <p:cNvSpPr/>
              <p:nvPr/>
            </p:nvSpPr>
            <p:spPr>
              <a:xfrm>
                <a:off x="7933544" y="2118694"/>
                <a:ext cx="70501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211;p27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212;p27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213;p2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1214;p2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1215;p2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1216;p2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217;p2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1218;p2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219;p2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220;p2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221;p2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222;p2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223;p2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224;p2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225;p2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1226;p2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1227;p27"/>
          <p:cNvGrpSpPr>
            <a:grpSpLocks/>
          </p:cNvGrpSpPr>
          <p:nvPr/>
        </p:nvGrpSpPr>
        <p:grpSpPr bwMode="auto">
          <a:xfrm>
            <a:off x="10282238" y="360363"/>
            <a:ext cx="2767012" cy="1443037"/>
            <a:chOff x="7239867" y="1514545"/>
            <a:chExt cx="2525833" cy="1610805"/>
          </a:xfrm>
        </p:grpSpPr>
        <p:grpSp>
          <p:nvGrpSpPr>
            <p:cNvPr id="45" name="Google Shape;1228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1229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1230;p27"/>
                <p:cNvSpPr/>
                <p:nvPr/>
              </p:nvSpPr>
              <p:spPr>
                <a:xfrm rot="-1481318">
                  <a:off x="1087044" y="2126404"/>
                  <a:ext cx="430036" cy="55722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231;p27"/>
                <p:cNvSpPr/>
                <p:nvPr/>
              </p:nvSpPr>
              <p:spPr>
                <a:xfrm>
                  <a:off x="1415488" y="2201183"/>
                  <a:ext cx="557272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1232;p27"/>
                <p:cNvSpPr/>
                <p:nvPr/>
              </p:nvSpPr>
              <p:spPr>
                <a:xfrm>
                  <a:off x="761557" y="2379689"/>
                  <a:ext cx="492174" cy="4920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1233;p27"/>
                <p:cNvSpPr/>
                <p:nvPr/>
              </p:nvSpPr>
              <p:spPr>
                <a:xfrm>
                  <a:off x="899643" y="2606440"/>
                  <a:ext cx="469489" cy="46918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1234;p27"/>
                <p:cNvSpPr/>
                <p:nvPr/>
              </p:nvSpPr>
              <p:spPr>
                <a:xfrm>
                  <a:off x="1250773" y="2594379"/>
                  <a:ext cx="493161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1235;p27"/>
                <p:cNvSpPr/>
                <p:nvPr/>
              </p:nvSpPr>
              <p:spPr>
                <a:xfrm rot="-2967336">
                  <a:off x="1706952" y="2475647"/>
                  <a:ext cx="622358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1236;p27"/>
              <p:cNvSpPr/>
              <p:nvPr/>
            </p:nvSpPr>
            <p:spPr>
              <a:xfrm>
                <a:off x="7934132" y="2119532"/>
                <a:ext cx="704105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237;p27"/>
              <p:cNvSpPr/>
              <p:nvPr/>
            </p:nvSpPr>
            <p:spPr>
              <a:xfrm>
                <a:off x="8387073" y="2119532"/>
                <a:ext cx="704104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1238;p27"/>
            <p:cNvSpPr/>
            <p:nvPr/>
          </p:nvSpPr>
          <p:spPr>
            <a:xfrm>
              <a:off x="7239867" y="1792758"/>
              <a:ext cx="2256295" cy="1332592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5" name="Google Shape;1185;p27"/>
          <p:cNvSpPr txBox="1">
            <a:spLocks noGrp="1"/>
          </p:cNvSpPr>
          <p:nvPr>
            <p:ph type="title"/>
          </p:nvPr>
        </p:nvSpPr>
        <p:spPr>
          <a:xfrm>
            <a:off x="7737633" y="2863500"/>
            <a:ext cx="27716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 anchor="ctr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86" name="Google Shape;1186;p27"/>
          <p:cNvSpPr txBox="1">
            <a:spLocks noGrp="1"/>
          </p:cNvSpPr>
          <p:nvPr>
            <p:ph type="subTitle" idx="1"/>
          </p:nvPr>
        </p:nvSpPr>
        <p:spPr>
          <a:xfrm>
            <a:off x="7014467" y="3630933"/>
            <a:ext cx="3511200" cy="156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61078528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242;p28"/>
          <p:cNvGrpSpPr>
            <a:grpSpLocks/>
          </p:cNvGrpSpPr>
          <p:nvPr/>
        </p:nvGrpSpPr>
        <p:grpSpPr bwMode="auto">
          <a:xfrm flipH="1">
            <a:off x="9983788" y="858838"/>
            <a:ext cx="2716212" cy="2147887"/>
            <a:chOff x="855987" y="2204128"/>
            <a:chExt cx="1217483" cy="962421"/>
          </a:xfrm>
        </p:grpSpPr>
        <p:grpSp>
          <p:nvGrpSpPr>
            <p:cNvPr id="5" name="Google Shape;1243;p2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7" name="Google Shape;1244;p2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245;p2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246;p28"/>
              <p:cNvSpPr/>
              <p:nvPr/>
            </p:nvSpPr>
            <p:spPr>
              <a:xfrm>
                <a:off x="997684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247;p28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248;p2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49;p28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1250;p2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1251;p28"/>
          <p:cNvGrpSpPr>
            <a:grpSpLocks/>
          </p:cNvGrpSpPr>
          <p:nvPr/>
        </p:nvGrpSpPr>
        <p:grpSpPr bwMode="auto">
          <a:xfrm flipH="1">
            <a:off x="58738" y="4371975"/>
            <a:ext cx="3368675" cy="2147888"/>
            <a:chOff x="7239867" y="1514545"/>
            <a:chExt cx="2525833" cy="1610805"/>
          </a:xfrm>
        </p:grpSpPr>
        <p:grpSp>
          <p:nvGrpSpPr>
            <p:cNvPr id="14" name="Google Shape;1252;p2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6" name="Google Shape;1253;p2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9" name="Google Shape;1254;p28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1255;p28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1256;p28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1257;p28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258;p28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259;p28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" name="Google Shape;1260;p28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261;p28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262;p28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263;p28"/>
          <p:cNvGrpSpPr>
            <a:grpSpLocks/>
          </p:cNvGrpSpPr>
          <p:nvPr/>
        </p:nvGrpSpPr>
        <p:grpSpPr bwMode="auto">
          <a:xfrm flipH="1">
            <a:off x="498475" y="969963"/>
            <a:ext cx="2489200" cy="2260600"/>
            <a:chOff x="7844079" y="226728"/>
            <a:chExt cx="1373387" cy="1246991"/>
          </a:xfrm>
        </p:grpSpPr>
        <p:sp>
          <p:nvSpPr>
            <p:cNvPr id="26" name="Google Shape;1264;p28"/>
            <p:cNvSpPr/>
            <p:nvPr/>
          </p:nvSpPr>
          <p:spPr>
            <a:xfrm rot="-1688081">
              <a:off x="7886121" y="509578"/>
              <a:ext cx="222475" cy="213670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65;p28"/>
            <p:cNvSpPr/>
            <p:nvPr/>
          </p:nvSpPr>
          <p:spPr>
            <a:xfrm rot="-1688081">
              <a:off x="7968455" y="265259"/>
              <a:ext cx="218095" cy="212794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66;p28"/>
            <p:cNvSpPr/>
            <p:nvPr/>
          </p:nvSpPr>
          <p:spPr>
            <a:xfrm rot="-1688081">
              <a:off x="8097209" y="457036"/>
              <a:ext cx="197950" cy="17251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67;p28"/>
            <p:cNvSpPr/>
            <p:nvPr/>
          </p:nvSpPr>
          <p:spPr>
            <a:xfrm rot="-1688081">
              <a:off x="8096334" y="485934"/>
              <a:ext cx="91968" cy="96327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68;p28"/>
            <p:cNvSpPr/>
            <p:nvPr/>
          </p:nvSpPr>
          <p:spPr>
            <a:xfrm rot="-1688081">
              <a:off x="8086699" y="475426"/>
              <a:ext cx="111238" cy="116467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69;p28"/>
            <p:cNvSpPr/>
            <p:nvPr/>
          </p:nvSpPr>
          <p:spPr>
            <a:xfrm rot="-1688081">
              <a:off x="8145383" y="485058"/>
              <a:ext cx="101603" cy="11646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70;p28"/>
            <p:cNvSpPr/>
            <p:nvPr/>
          </p:nvSpPr>
          <p:spPr>
            <a:xfrm rot="-1688081">
              <a:off x="8132245" y="479804"/>
              <a:ext cx="125252" cy="132230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71;p28"/>
            <p:cNvSpPr/>
            <p:nvPr/>
          </p:nvSpPr>
          <p:spPr>
            <a:xfrm rot="-1688081">
              <a:off x="7849334" y="476301"/>
              <a:ext cx="144521" cy="56921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72;p28"/>
            <p:cNvSpPr/>
            <p:nvPr/>
          </p:nvSpPr>
          <p:spPr>
            <a:xfrm rot="-1688081">
              <a:off x="8202316" y="503448"/>
              <a:ext cx="77078" cy="91948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73;p28"/>
            <p:cNvSpPr/>
            <p:nvPr/>
          </p:nvSpPr>
          <p:spPr>
            <a:xfrm rot="-1688081">
              <a:off x="8187426" y="493815"/>
              <a:ext cx="101603" cy="112965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74;p28"/>
            <p:cNvSpPr/>
            <p:nvPr/>
          </p:nvSpPr>
          <p:spPr>
            <a:xfrm rot="-1688081">
              <a:off x="7905391" y="365963"/>
              <a:ext cx="77953" cy="139236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75;p28"/>
            <p:cNvSpPr/>
            <p:nvPr/>
          </p:nvSpPr>
          <p:spPr>
            <a:xfrm rot="-1688081">
              <a:off x="8626244" y="407121"/>
              <a:ext cx="366996" cy="104120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276;p28"/>
          <p:cNvGrpSpPr>
            <a:grpSpLocks/>
          </p:cNvGrpSpPr>
          <p:nvPr/>
        </p:nvGrpSpPr>
        <p:grpSpPr bwMode="auto">
          <a:xfrm>
            <a:off x="10094913" y="4371975"/>
            <a:ext cx="1473200" cy="2554288"/>
            <a:chOff x="-1056319" y="1385262"/>
            <a:chExt cx="212940" cy="369285"/>
          </a:xfrm>
        </p:grpSpPr>
        <p:sp>
          <p:nvSpPr>
            <p:cNvPr id="39" name="Google Shape;1277;p28"/>
            <p:cNvSpPr/>
            <p:nvPr/>
          </p:nvSpPr>
          <p:spPr>
            <a:xfrm>
              <a:off x="-933328" y="1467657"/>
              <a:ext cx="27535" cy="279087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78;p28"/>
            <p:cNvSpPr/>
            <p:nvPr/>
          </p:nvSpPr>
          <p:spPr>
            <a:xfrm>
              <a:off x="-968435" y="1385262"/>
              <a:ext cx="125056" cy="12393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279;p28"/>
            <p:cNvSpPr/>
            <p:nvPr/>
          </p:nvSpPr>
          <p:spPr>
            <a:xfrm>
              <a:off x="-990005" y="1535363"/>
              <a:ext cx="60578" cy="203807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280;p28"/>
            <p:cNvSpPr/>
            <p:nvPr/>
          </p:nvSpPr>
          <p:spPr>
            <a:xfrm>
              <a:off x="-1056319" y="1472018"/>
              <a:ext cx="125974" cy="123248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281;p28"/>
            <p:cNvSpPr/>
            <p:nvPr/>
          </p:nvSpPr>
          <p:spPr>
            <a:xfrm>
              <a:off x="-933328" y="1418312"/>
              <a:ext cx="55759" cy="5508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282;p28"/>
            <p:cNvSpPr/>
            <p:nvPr/>
          </p:nvSpPr>
          <p:spPr>
            <a:xfrm>
              <a:off x="-1021212" y="1507362"/>
              <a:ext cx="55759" cy="5485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283;p28"/>
            <p:cNvSpPr/>
            <p:nvPr/>
          </p:nvSpPr>
          <p:spPr>
            <a:xfrm>
              <a:off x="-1029931" y="1690513"/>
              <a:ext cx="173702" cy="64034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" name="Google Shape;1284;p28"/>
          <p:cNvGrpSpPr>
            <a:grpSpLocks/>
          </p:cNvGrpSpPr>
          <p:nvPr/>
        </p:nvGrpSpPr>
        <p:grpSpPr bwMode="auto">
          <a:xfrm flipH="1">
            <a:off x="-66675" y="106363"/>
            <a:ext cx="1201738" cy="863600"/>
            <a:chOff x="6102329" y="3283426"/>
            <a:chExt cx="654776" cy="469888"/>
          </a:xfrm>
        </p:grpSpPr>
        <p:sp>
          <p:nvSpPr>
            <p:cNvPr id="47" name="Google Shape;1285;p28"/>
            <p:cNvSpPr/>
            <p:nvPr/>
          </p:nvSpPr>
          <p:spPr>
            <a:xfrm>
              <a:off x="6149902" y="3283426"/>
              <a:ext cx="607203" cy="327367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286;p28"/>
            <p:cNvSpPr/>
            <p:nvPr/>
          </p:nvSpPr>
          <p:spPr>
            <a:xfrm>
              <a:off x="6218234" y="3499367"/>
              <a:ext cx="179912" cy="21162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287;p28"/>
            <p:cNvSpPr/>
            <p:nvPr/>
          </p:nvSpPr>
          <p:spPr>
            <a:xfrm>
              <a:off x="6367007" y="3409536"/>
              <a:ext cx="204996" cy="248764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288;p28"/>
            <p:cNvSpPr/>
            <p:nvPr/>
          </p:nvSpPr>
          <p:spPr>
            <a:xfrm>
              <a:off x="6519240" y="3341298"/>
              <a:ext cx="174722" cy="17966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289;p28"/>
            <p:cNvSpPr/>
            <p:nvPr/>
          </p:nvSpPr>
          <p:spPr>
            <a:xfrm>
              <a:off x="6604007" y="3489002"/>
              <a:ext cx="73522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90;p28"/>
            <p:cNvSpPr/>
            <p:nvPr/>
          </p:nvSpPr>
          <p:spPr>
            <a:xfrm>
              <a:off x="6488102" y="3298974"/>
              <a:ext cx="68332" cy="74284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291;p28"/>
            <p:cNvSpPr/>
            <p:nvPr/>
          </p:nvSpPr>
          <p:spPr>
            <a:xfrm>
              <a:off x="6334139" y="33784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292;p28"/>
            <p:cNvSpPr/>
            <p:nvPr/>
          </p:nvSpPr>
          <p:spPr>
            <a:xfrm>
              <a:off x="6424095" y="36263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93;p28"/>
            <p:cNvSpPr/>
            <p:nvPr/>
          </p:nvSpPr>
          <p:spPr>
            <a:xfrm>
              <a:off x="6181905" y="3463089"/>
              <a:ext cx="73522" cy="68237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294;p28"/>
            <p:cNvSpPr/>
            <p:nvPr/>
          </p:nvSpPr>
          <p:spPr>
            <a:xfrm>
              <a:off x="6102329" y="3547738"/>
              <a:ext cx="74387" cy="7342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295;p28"/>
            <p:cNvSpPr/>
            <p:nvPr/>
          </p:nvSpPr>
          <p:spPr>
            <a:xfrm>
              <a:off x="6213044" y="3684213"/>
              <a:ext cx="74387" cy="6910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1296;p28"/>
          <p:cNvGrpSpPr>
            <a:grpSpLocks/>
          </p:cNvGrpSpPr>
          <p:nvPr/>
        </p:nvGrpSpPr>
        <p:grpSpPr bwMode="auto">
          <a:xfrm>
            <a:off x="4856163" y="220663"/>
            <a:ext cx="2479675" cy="1082675"/>
            <a:chOff x="3965010" y="571479"/>
            <a:chExt cx="1651683" cy="719972"/>
          </a:xfrm>
        </p:grpSpPr>
        <p:grpSp>
          <p:nvGrpSpPr>
            <p:cNvPr id="59" name="Google Shape;1297;p2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1" name="Google Shape;1298;p2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3" name="Google Shape;1299;p28"/>
                <p:cNvSpPr/>
                <p:nvPr/>
              </p:nvSpPr>
              <p:spPr>
                <a:xfrm>
                  <a:off x="1135686" y="2416277"/>
                  <a:ext cx="622782" cy="62290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1300;p28"/>
                <p:cNvSpPr/>
                <p:nvPr/>
              </p:nvSpPr>
              <p:spPr>
                <a:xfrm>
                  <a:off x="1479430" y="2374675"/>
                  <a:ext cx="49236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301;p28"/>
                <p:cNvSpPr/>
                <p:nvPr/>
              </p:nvSpPr>
              <p:spPr>
                <a:xfrm>
                  <a:off x="897088" y="2689501"/>
                  <a:ext cx="492362" cy="355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302;p28"/>
                <p:cNvSpPr/>
                <p:nvPr/>
              </p:nvSpPr>
              <p:spPr>
                <a:xfrm>
                  <a:off x="1657367" y="2552327"/>
                  <a:ext cx="62278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" name="Google Shape;1303;p28"/>
              <p:cNvSpPr/>
              <p:nvPr/>
            </p:nvSpPr>
            <p:spPr>
              <a:xfrm>
                <a:off x="3972459" y="907688"/>
                <a:ext cx="1363852" cy="43063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0" name="Google Shape;1304;p28"/>
            <p:cNvSpPr/>
            <p:nvPr/>
          </p:nvSpPr>
          <p:spPr>
            <a:xfrm>
              <a:off x="4006249" y="571479"/>
              <a:ext cx="1610444" cy="660854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0" name="Google Shape;1240;p28"/>
          <p:cNvSpPr txBox="1">
            <a:spLocks noGrp="1"/>
          </p:cNvSpPr>
          <p:nvPr>
            <p:ph type="title"/>
          </p:nvPr>
        </p:nvSpPr>
        <p:spPr>
          <a:xfrm>
            <a:off x="2372200" y="1593633"/>
            <a:ext cx="7447600" cy="2388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  <p:sp>
        <p:nvSpPr>
          <p:cNvPr id="1241" name="Google Shape;1241;p28"/>
          <p:cNvSpPr txBox="1">
            <a:spLocks noGrp="1"/>
          </p:cNvSpPr>
          <p:nvPr>
            <p:ph type="subTitle" idx="1"/>
          </p:nvPr>
        </p:nvSpPr>
        <p:spPr>
          <a:xfrm>
            <a:off x="2441400" y="3894467"/>
            <a:ext cx="7309200" cy="86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361175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308;p29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6" name="Google Shape;1309;p29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10;p29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11;p29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12;p29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13;p29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14;p29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15;p29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16;p29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17;p29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18;p29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19;p29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20;p29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21;p29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22;p29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1323;p29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1" name="Google Shape;1324;p29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25;p29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26;p29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27;p29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28;p29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9;p29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30;p29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1331;p29"/>
          <p:cNvGrpSpPr>
            <a:grpSpLocks/>
          </p:cNvGrpSpPr>
          <p:nvPr/>
        </p:nvGrpSpPr>
        <p:grpSpPr bwMode="auto">
          <a:xfrm rot="9492052">
            <a:off x="236538" y="182563"/>
            <a:ext cx="715962" cy="741362"/>
            <a:chOff x="5294267" y="4624350"/>
            <a:chExt cx="383004" cy="395854"/>
          </a:xfrm>
        </p:grpSpPr>
        <p:sp>
          <p:nvSpPr>
            <p:cNvPr id="29" name="Google Shape;1332;p29"/>
            <p:cNvSpPr/>
            <p:nvPr/>
          </p:nvSpPr>
          <p:spPr>
            <a:xfrm>
              <a:off x="5357471" y="4861333"/>
              <a:ext cx="5774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33;p29"/>
            <p:cNvSpPr/>
            <p:nvPr/>
          </p:nvSpPr>
          <p:spPr>
            <a:xfrm>
              <a:off x="5294112" y="4896246"/>
              <a:ext cx="175791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34;p29"/>
            <p:cNvSpPr/>
            <p:nvPr/>
          </p:nvSpPr>
          <p:spPr>
            <a:xfrm>
              <a:off x="5309186" y="4884633"/>
              <a:ext cx="151164" cy="94089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35;p29"/>
            <p:cNvSpPr/>
            <p:nvPr/>
          </p:nvSpPr>
          <p:spPr>
            <a:xfrm>
              <a:off x="5339672" y="4844582"/>
              <a:ext cx="96813" cy="157664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36;p29"/>
            <p:cNvSpPr/>
            <p:nvPr/>
          </p:nvSpPr>
          <p:spPr>
            <a:xfrm>
              <a:off x="5499111" y="4624292"/>
              <a:ext cx="175792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37;p29"/>
            <p:cNvSpPr/>
            <p:nvPr/>
          </p:nvSpPr>
          <p:spPr>
            <a:xfrm>
              <a:off x="5616502" y="4834750"/>
              <a:ext cx="33120" cy="89004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38;p29"/>
            <p:cNvSpPr/>
            <p:nvPr/>
          </p:nvSpPr>
          <p:spPr>
            <a:xfrm>
              <a:off x="5579973" y="4854828"/>
              <a:ext cx="97662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39;p29"/>
            <p:cNvSpPr/>
            <p:nvPr/>
          </p:nvSpPr>
          <p:spPr>
            <a:xfrm>
              <a:off x="5588374" y="4848519"/>
              <a:ext cx="83225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40;p29"/>
            <p:cNvSpPr/>
            <p:nvPr/>
          </p:nvSpPr>
          <p:spPr>
            <a:xfrm>
              <a:off x="5606311" y="4826468"/>
              <a:ext cx="53501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341;p29"/>
          <p:cNvGrpSpPr>
            <a:grpSpLocks/>
          </p:cNvGrpSpPr>
          <p:nvPr/>
        </p:nvGrpSpPr>
        <p:grpSpPr bwMode="auto">
          <a:xfrm>
            <a:off x="11312525" y="6003925"/>
            <a:ext cx="806450" cy="771525"/>
            <a:chOff x="122839" y="125316"/>
            <a:chExt cx="604654" cy="578037"/>
          </a:xfrm>
        </p:grpSpPr>
        <p:sp>
          <p:nvSpPr>
            <p:cNvPr id="39" name="Google Shape;1342;p29"/>
            <p:cNvSpPr/>
            <p:nvPr/>
          </p:nvSpPr>
          <p:spPr>
            <a:xfrm rot="10232062">
              <a:off x="183543" y="463099"/>
              <a:ext cx="246384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43;p29"/>
            <p:cNvSpPr/>
            <p:nvPr/>
          </p:nvSpPr>
          <p:spPr>
            <a:xfrm rot="10232062">
              <a:off x="259720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44;p29"/>
            <p:cNvSpPr/>
            <p:nvPr/>
          </p:nvSpPr>
          <p:spPr>
            <a:xfrm rot="10232062">
              <a:off x="138313" y="171702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45;p29"/>
            <p:cNvSpPr/>
            <p:nvPr/>
          </p:nvSpPr>
          <p:spPr>
            <a:xfrm rot="10232062">
              <a:off x="240675" y="237117"/>
              <a:ext cx="110694" cy="115370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46;p29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47;p29"/>
            <p:cNvSpPr/>
            <p:nvPr/>
          </p:nvSpPr>
          <p:spPr>
            <a:xfrm rot="10232062">
              <a:off x="507295" y="218087"/>
              <a:ext cx="127358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48;p29"/>
            <p:cNvSpPr/>
            <p:nvPr/>
          </p:nvSpPr>
          <p:spPr>
            <a:xfrm rot="10232062">
              <a:off x="213299" y="212141"/>
              <a:ext cx="452300" cy="338972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49;p29"/>
            <p:cNvSpPr/>
            <p:nvPr/>
          </p:nvSpPr>
          <p:spPr>
            <a:xfrm rot="10232062">
              <a:off x="229963" y="203815"/>
              <a:ext cx="422544" cy="355624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50;p29"/>
            <p:cNvSpPr/>
            <p:nvPr/>
          </p:nvSpPr>
          <p:spPr>
            <a:xfrm rot="10232062">
              <a:off x="372794" y="314427"/>
              <a:ext cx="133310" cy="134399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" name="Google Shape;1306;p29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5090800" cy="494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omfortaa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307" name="Google Shape;1307;p2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9"/>
          <p:cNvSpPr txBox="1">
            <a:spLocks noGrp="1"/>
          </p:cNvSpPr>
          <p:nvPr>
            <p:ph type="body" idx="2"/>
          </p:nvPr>
        </p:nvSpPr>
        <p:spPr>
          <a:xfrm>
            <a:off x="6170967" y="2481500"/>
            <a:ext cx="5629200" cy="3614400"/>
          </a:xfrm>
          <a:prstGeom prst="rect">
            <a:avLst/>
          </a:prstGeom>
        </p:spPr>
        <p:txBody>
          <a:bodyPr/>
          <a:lstStyle>
            <a:lvl1pPr marL="609585" lvl="0" indent="-397923" rtl="0"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19758691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353;p30"/>
          <p:cNvSpPr/>
          <p:nvPr/>
        </p:nvSpPr>
        <p:spPr>
          <a:xfrm>
            <a:off x="6518275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354;p30"/>
          <p:cNvSpPr/>
          <p:nvPr/>
        </p:nvSpPr>
        <p:spPr>
          <a:xfrm>
            <a:off x="1430338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" name="Google Shape;1360;p30"/>
          <p:cNvGrpSpPr>
            <a:grpSpLocks/>
          </p:cNvGrpSpPr>
          <p:nvPr/>
        </p:nvGrpSpPr>
        <p:grpSpPr bwMode="auto">
          <a:xfrm rot="1245393">
            <a:off x="10528300" y="269875"/>
            <a:ext cx="1831975" cy="1663700"/>
            <a:chOff x="7844079" y="226728"/>
            <a:chExt cx="1373387" cy="1246991"/>
          </a:xfrm>
        </p:grpSpPr>
        <p:sp>
          <p:nvSpPr>
            <p:cNvPr id="10" name="Google Shape;1361;p30"/>
            <p:cNvSpPr/>
            <p:nvPr/>
          </p:nvSpPr>
          <p:spPr>
            <a:xfrm rot="-1688081">
              <a:off x="8401190" y="291606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62;p30"/>
            <p:cNvSpPr/>
            <p:nvPr/>
          </p:nvSpPr>
          <p:spPr>
            <a:xfrm rot="-1688081">
              <a:off x="7883446" y="509759"/>
              <a:ext cx="222551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63;p30"/>
            <p:cNvSpPr/>
            <p:nvPr/>
          </p:nvSpPr>
          <p:spPr>
            <a:xfrm rot="-1688081">
              <a:off x="7966357" y="265696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64;p30"/>
            <p:cNvSpPr/>
            <p:nvPr/>
          </p:nvSpPr>
          <p:spPr>
            <a:xfrm rot="-1688081">
              <a:off x="8095011" y="455828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65;p30"/>
            <p:cNvSpPr/>
            <p:nvPr/>
          </p:nvSpPr>
          <p:spPr>
            <a:xfrm rot="-1688081">
              <a:off x="8095847" y="485661"/>
              <a:ext cx="9163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66;p30"/>
            <p:cNvSpPr/>
            <p:nvPr/>
          </p:nvSpPr>
          <p:spPr>
            <a:xfrm rot="-1688081">
              <a:off x="8085001" y="475412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67;p30"/>
            <p:cNvSpPr/>
            <p:nvPr/>
          </p:nvSpPr>
          <p:spPr>
            <a:xfrm rot="-1688081">
              <a:off x="8142826" y="484347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68;p30"/>
            <p:cNvSpPr/>
            <p:nvPr/>
          </p:nvSpPr>
          <p:spPr>
            <a:xfrm rot="-1688081">
              <a:off x="8131347" y="477130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69;p30"/>
            <p:cNvSpPr/>
            <p:nvPr/>
          </p:nvSpPr>
          <p:spPr>
            <a:xfrm rot="-1688081">
              <a:off x="7848675" y="476193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70;p30"/>
            <p:cNvSpPr/>
            <p:nvPr/>
          </p:nvSpPr>
          <p:spPr>
            <a:xfrm rot="-1688081">
              <a:off x="8201940" y="503989"/>
              <a:ext cx="77358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71;p30"/>
            <p:cNvSpPr/>
            <p:nvPr/>
          </p:nvSpPr>
          <p:spPr>
            <a:xfrm rot="-1688081">
              <a:off x="8187603" y="494161"/>
              <a:ext cx="101160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72;p30"/>
            <p:cNvSpPr/>
            <p:nvPr/>
          </p:nvSpPr>
          <p:spPr>
            <a:xfrm rot="-1688081">
              <a:off x="7905405" y="366056"/>
              <a:ext cx="77357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73;p30"/>
            <p:cNvSpPr/>
            <p:nvPr/>
          </p:nvSpPr>
          <p:spPr>
            <a:xfrm rot="-1688081">
              <a:off x="8623667" y="406148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1374;p30"/>
          <p:cNvGrpSpPr>
            <a:grpSpLocks/>
          </p:cNvGrpSpPr>
          <p:nvPr/>
        </p:nvGrpSpPr>
        <p:grpSpPr bwMode="auto">
          <a:xfrm>
            <a:off x="-6350" y="5276850"/>
            <a:ext cx="944563" cy="1638300"/>
            <a:chOff x="-1056319" y="1385262"/>
            <a:chExt cx="212940" cy="369285"/>
          </a:xfrm>
        </p:grpSpPr>
        <p:sp>
          <p:nvSpPr>
            <p:cNvPr id="24" name="Google Shape;1375;p30"/>
            <p:cNvSpPr/>
            <p:nvPr/>
          </p:nvSpPr>
          <p:spPr>
            <a:xfrm>
              <a:off x="-933208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76;p30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77;p30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78;p30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79;p30"/>
            <p:cNvSpPr/>
            <p:nvPr/>
          </p:nvSpPr>
          <p:spPr>
            <a:xfrm>
              <a:off x="-933208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80;p30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81;p30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82;p30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3;p30"/>
            <p:cNvSpPr/>
            <p:nvPr/>
          </p:nvSpPr>
          <p:spPr>
            <a:xfrm>
              <a:off x="-931418" y="1708744"/>
              <a:ext cx="10378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84;p30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85;p30"/>
            <p:cNvSpPr/>
            <p:nvPr/>
          </p:nvSpPr>
          <p:spPr>
            <a:xfrm>
              <a:off x="-1015520" y="1710891"/>
              <a:ext cx="10379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386;p30"/>
          <p:cNvGrpSpPr>
            <a:grpSpLocks/>
          </p:cNvGrpSpPr>
          <p:nvPr/>
        </p:nvGrpSpPr>
        <p:grpSpPr bwMode="auto">
          <a:xfrm>
            <a:off x="11085513" y="5946775"/>
            <a:ext cx="717550" cy="739775"/>
            <a:chOff x="5294267" y="4624350"/>
            <a:chExt cx="383004" cy="395854"/>
          </a:xfrm>
        </p:grpSpPr>
        <p:sp>
          <p:nvSpPr>
            <p:cNvPr id="36" name="Google Shape;1387;p30"/>
            <p:cNvSpPr/>
            <p:nvPr/>
          </p:nvSpPr>
          <p:spPr>
            <a:xfrm>
              <a:off x="5358666" y="4859654"/>
              <a:ext cx="58467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88;p30"/>
            <p:cNvSpPr/>
            <p:nvPr/>
          </p:nvSpPr>
          <p:spPr>
            <a:xfrm>
              <a:off x="5294267" y="4894482"/>
              <a:ext cx="175402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89;p30"/>
            <p:cNvSpPr/>
            <p:nvPr/>
          </p:nvSpPr>
          <p:spPr>
            <a:xfrm>
              <a:off x="5310366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90;p30"/>
            <p:cNvSpPr/>
            <p:nvPr/>
          </p:nvSpPr>
          <p:spPr>
            <a:xfrm>
              <a:off x="5340871" y="4845213"/>
              <a:ext cx="97446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91;p30"/>
            <p:cNvSpPr/>
            <p:nvPr/>
          </p:nvSpPr>
          <p:spPr>
            <a:xfrm>
              <a:off x="5499327" y="4624350"/>
              <a:ext cx="175402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2;p30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3;p30"/>
            <p:cNvSpPr/>
            <p:nvPr/>
          </p:nvSpPr>
          <p:spPr>
            <a:xfrm>
              <a:off x="5579825" y="4852858"/>
              <a:ext cx="97446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4;p30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5;p30"/>
            <p:cNvSpPr/>
            <p:nvPr/>
          </p:nvSpPr>
          <p:spPr>
            <a:xfrm>
              <a:off x="5606093" y="4825675"/>
              <a:ext cx="53383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396;p30"/>
          <p:cNvGrpSpPr>
            <a:grpSpLocks/>
          </p:cNvGrpSpPr>
          <p:nvPr/>
        </p:nvGrpSpPr>
        <p:grpSpPr bwMode="auto">
          <a:xfrm rot="7204672">
            <a:off x="-5555" y="380206"/>
            <a:ext cx="715962" cy="365125"/>
            <a:chOff x="5294267" y="4825749"/>
            <a:chExt cx="383004" cy="194455"/>
          </a:xfrm>
        </p:grpSpPr>
        <p:sp>
          <p:nvSpPr>
            <p:cNvPr id="46" name="Google Shape;1397;p30"/>
            <p:cNvSpPr/>
            <p:nvPr/>
          </p:nvSpPr>
          <p:spPr>
            <a:xfrm>
              <a:off x="5359092" y="4860947"/>
              <a:ext cx="57748" cy="16063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8;p30"/>
            <p:cNvSpPr/>
            <p:nvPr/>
          </p:nvSpPr>
          <p:spPr>
            <a:xfrm>
              <a:off x="5293319" y="4895839"/>
              <a:ext cx="175792" cy="69327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99;p30"/>
            <p:cNvSpPr/>
            <p:nvPr/>
          </p:nvSpPr>
          <p:spPr>
            <a:xfrm>
              <a:off x="5310237" y="4887276"/>
              <a:ext cx="151164" cy="93846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00;p30"/>
            <p:cNvSpPr/>
            <p:nvPr/>
          </p:nvSpPr>
          <p:spPr>
            <a:xfrm>
              <a:off x="5340737" y="4847369"/>
              <a:ext cx="96813" cy="158101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01;p30"/>
            <p:cNvSpPr/>
            <p:nvPr/>
          </p:nvSpPr>
          <p:spPr>
            <a:xfrm>
              <a:off x="5614954" y="4835167"/>
              <a:ext cx="33120" cy="89618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402;p30"/>
            <p:cNvSpPr/>
            <p:nvPr/>
          </p:nvSpPr>
          <p:spPr>
            <a:xfrm>
              <a:off x="5579917" y="4856198"/>
              <a:ext cx="97662" cy="3804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403;p30"/>
            <p:cNvSpPr/>
            <p:nvPr/>
          </p:nvSpPr>
          <p:spPr>
            <a:xfrm>
              <a:off x="5589185" y="4848318"/>
              <a:ext cx="83225" cy="5241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04;p30"/>
            <p:cNvSpPr/>
            <p:nvPr/>
          </p:nvSpPr>
          <p:spPr>
            <a:xfrm>
              <a:off x="5605980" y="4828406"/>
              <a:ext cx="53501" cy="8708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1405;p30"/>
          <p:cNvSpPr/>
          <p:nvPr/>
        </p:nvSpPr>
        <p:spPr>
          <a:xfrm>
            <a:off x="6256338" y="1714500"/>
            <a:ext cx="4506912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406;p30"/>
          <p:cNvSpPr/>
          <p:nvPr/>
        </p:nvSpPr>
        <p:spPr>
          <a:xfrm>
            <a:off x="1168400" y="1714500"/>
            <a:ext cx="4506913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55" name="Google Shape;1355;p30"/>
          <p:cNvSpPr txBox="1">
            <a:spLocks noGrp="1"/>
          </p:cNvSpPr>
          <p:nvPr>
            <p:ph type="title"/>
          </p:nvPr>
        </p:nvSpPr>
        <p:spPr>
          <a:xfrm>
            <a:off x="1197733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6" name="Google Shape;1356;p30"/>
          <p:cNvSpPr txBox="1">
            <a:spLocks noGrp="1"/>
          </p:cNvSpPr>
          <p:nvPr>
            <p:ph type="subTitle" idx="1"/>
          </p:nvPr>
        </p:nvSpPr>
        <p:spPr>
          <a:xfrm>
            <a:off x="1197733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7" name="Google Shape;1357;p30"/>
          <p:cNvSpPr txBox="1">
            <a:spLocks noGrp="1"/>
          </p:cNvSpPr>
          <p:nvPr>
            <p:ph type="title" idx="2"/>
          </p:nvPr>
        </p:nvSpPr>
        <p:spPr>
          <a:xfrm>
            <a:off x="6285384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8" name="Google Shape;1358;p30"/>
          <p:cNvSpPr txBox="1">
            <a:spLocks noGrp="1"/>
          </p:cNvSpPr>
          <p:nvPr>
            <p:ph type="subTitle" idx="3"/>
          </p:nvPr>
        </p:nvSpPr>
        <p:spPr>
          <a:xfrm>
            <a:off x="6285384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9" name="Google Shape;1359;p30"/>
          <p:cNvSpPr txBox="1">
            <a:spLocks noGrp="1"/>
          </p:cNvSpPr>
          <p:nvPr>
            <p:ph type="title" idx="4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2415501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1410;p31"/>
          <p:cNvSpPr txBox="1"/>
          <p:nvPr/>
        </p:nvSpPr>
        <p:spPr>
          <a:xfrm>
            <a:off x="1444625" y="4243388"/>
            <a:ext cx="4222750" cy="757237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/>
          <a:p>
            <a:pPr algn="ctr" eaLnBrk="1" fontAlgn="auto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Slidesgo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/>
              </a:rPr>
              <a:t>Flaticon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 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infographics &amp; images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5"/>
              </a:rPr>
              <a:t>Freepik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600" b="1" kern="0">
              <a:solidFill>
                <a:srgbClr val="000000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6" name="Google Shape;1412;p31"/>
          <p:cNvGrpSpPr>
            <a:grpSpLocks/>
          </p:cNvGrpSpPr>
          <p:nvPr/>
        </p:nvGrpSpPr>
        <p:grpSpPr bwMode="auto">
          <a:xfrm>
            <a:off x="10294938" y="863600"/>
            <a:ext cx="3368675" cy="2147888"/>
            <a:chOff x="7239867" y="1514545"/>
            <a:chExt cx="2525833" cy="1610805"/>
          </a:xfrm>
        </p:grpSpPr>
        <p:grpSp>
          <p:nvGrpSpPr>
            <p:cNvPr id="7" name="Google Shape;1413;p3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1414;p3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1415;p31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416;p3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417;p3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418;p3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419;p3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420;p31"/>
                <p:cNvSpPr/>
                <p:nvPr/>
              </p:nvSpPr>
              <p:spPr>
                <a:xfrm rot="-2967336">
                  <a:off x="1706473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1421;p31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22;p31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1423;p3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424;p31"/>
          <p:cNvGrpSpPr>
            <a:grpSpLocks/>
          </p:cNvGrpSpPr>
          <p:nvPr/>
        </p:nvGrpSpPr>
        <p:grpSpPr bwMode="auto">
          <a:xfrm>
            <a:off x="6389688" y="328613"/>
            <a:ext cx="1989137" cy="866775"/>
            <a:chOff x="3965010" y="571479"/>
            <a:chExt cx="1651683" cy="719972"/>
          </a:xfrm>
        </p:grpSpPr>
        <p:grpSp>
          <p:nvGrpSpPr>
            <p:cNvPr id="19" name="Google Shape;1425;p3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1" name="Google Shape;1426;p3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3" name="Google Shape;1427;p31"/>
                <p:cNvSpPr/>
                <p:nvPr/>
              </p:nvSpPr>
              <p:spPr>
                <a:xfrm>
                  <a:off x="1135291" y="2416808"/>
                  <a:ext cx="623865" cy="62216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428;p31"/>
                <p:cNvSpPr/>
                <p:nvPr/>
              </p:nvSpPr>
              <p:spPr>
                <a:xfrm>
                  <a:off x="1479362" y="2374675"/>
                  <a:ext cx="492790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429;p31"/>
                <p:cNvSpPr/>
                <p:nvPr/>
              </p:nvSpPr>
              <p:spPr>
                <a:xfrm>
                  <a:off x="897088" y="2689270"/>
                  <a:ext cx="492790" cy="35532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430;p31"/>
                <p:cNvSpPr/>
                <p:nvPr/>
              </p:nvSpPr>
              <p:spPr>
                <a:xfrm>
                  <a:off x="1658329" y="2551635"/>
                  <a:ext cx="623864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431;p31"/>
              <p:cNvSpPr/>
              <p:nvPr/>
            </p:nvSpPr>
            <p:spPr>
              <a:xfrm>
                <a:off x="3972155" y="907161"/>
                <a:ext cx="1364941" cy="43116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432;p31"/>
            <p:cNvSpPr/>
            <p:nvPr/>
          </p:nvSpPr>
          <p:spPr>
            <a:xfrm>
              <a:off x="4007192" y="571479"/>
              <a:ext cx="1609501" cy="66063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433;p31"/>
          <p:cNvGrpSpPr>
            <a:grpSpLocks/>
          </p:cNvGrpSpPr>
          <p:nvPr/>
        </p:nvGrpSpPr>
        <p:grpSpPr bwMode="auto">
          <a:xfrm flipH="1">
            <a:off x="223838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434;p31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35;p31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36;p31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37;p31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38;p31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439;p31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40;p31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41;p31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42;p31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43;p31"/>
          <p:cNvGrpSpPr>
            <a:grpSpLocks/>
          </p:cNvGrpSpPr>
          <p:nvPr/>
        </p:nvGrpSpPr>
        <p:grpSpPr bwMode="auto">
          <a:xfrm>
            <a:off x="-1944688" y="1293813"/>
            <a:ext cx="3068638" cy="2425700"/>
            <a:chOff x="-1457944" y="970782"/>
            <a:chExt cx="2301290" cy="1819165"/>
          </a:xfrm>
        </p:grpSpPr>
        <p:grpSp>
          <p:nvGrpSpPr>
            <p:cNvPr id="38" name="Google Shape;1444;p31"/>
            <p:cNvGrpSpPr>
              <a:grpSpLocks/>
            </p:cNvGrpSpPr>
            <p:nvPr/>
          </p:nvGrpSpPr>
          <p:grpSpPr bwMode="auto">
            <a:xfrm>
              <a:off x="-1457944" y="970782"/>
              <a:ext cx="2167373" cy="1819165"/>
              <a:chOff x="958238" y="2157575"/>
              <a:chExt cx="1115191" cy="936025"/>
            </a:xfrm>
          </p:grpSpPr>
          <p:sp>
            <p:nvSpPr>
              <p:cNvPr id="40" name="Google Shape;1445;p31"/>
              <p:cNvSpPr/>
              <p:nvPr/>
            </p:nvSpPr>
            <p:spPr>
              <a:xfrm>
                <a:off x="1254109" y="2157575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446;p31"/>
              <p:cNvSpPr/>
              <p:nvPr/>
            </p:nvSpPr>
            <p:spPr>
              <a:xfrm>
                <a:off x="1440942" y="2324810"/>
                <a:ext cx="493118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447;p31"/>
              <p:cNvSpPr/>
              <p:nvPr/>
            </p:nvSpPr>
            <p:spPr>
              <a:xfrm>
                <a:off x="997442" y="2335224"/>
                <a:ext cx="493118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448;p31"/>
              <p:cNvSpPr/>
              <p:nvPr/>
            </p:nvSpPr>
            <p:spPr>
              <a:xfrm>
                <a:off x="958238" y="2551465"/>
                <a:ext cx="492506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449;p31"/>
              <p:cNvSpPr/>
              <p:nvPr/>
            </p:nvSpPr>
            <p:spPr>
              <a:xfrm>
                <a:off x="1165286" y="2601084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450;p31"/>
              <p:cNvSpPr/>
              <p:nvPr/>
            </p:nvSpPr>
            <p:spPr>
              <a:xfrm>
                <a:off x="1451356" y="2561879"/>
                <a:ext cx="622370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" name="Google Shape;1451;p31"/>
            <p:cNvSpPr/>
            <p:nvPr/>
          </p:nvSpPr>
          <p:spPr>
            <a:xfrm>
              <a:off x="-1323414" y="975544"/>
              <a:ext cx="2166760" cy="164415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8" name="Google Shape;1408;p31"/>
          <p:cNvSpPr txBox="1">
            <a:spLocks noGrp="1"/>
          </p:cNvSpPr>
          <p:nvPr>
            <p:ph type="subTitle" idx="1"/>
          </p:nvPr>
        </p:nvSpPr>
        <p:spPr>
          <a:xfrm>
            <a:off x="1352600" y="3011817"/>
            <a:ext cx="4406800" cy="121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09" name="Google Shape;1409;p31"/>
          <p:cNvSpPr txBox="1">
            <a:spLocks noGrp="1"/>
          </p:cNvSpPr>
          <p:nvPr>
            <p:ph type="subTitle" idx="2"/>
          </p:nvPr>
        </p:nvSpPr>
        <p:spPr>
          <a:xfrm>
            <a:off x="1352600" y="5446784"/>
            <a:ext cx="4406800" cy="569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11" name="Google Shape;1411;p31"/>
          <p:cNvSpPr txBox="1">
            <a:spLocks noGrp="1"/>
          </p:cNvSpPr>
          <p:nvPr>
            <p:ph type="title"/>
          </p:nvPr>
        </p:nvSpPr>
        <p:spPr>
          <a:xfrm>
            <a:off x="880600" y="985817"/>
            <a:ext cx="5350800" cy="12132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9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8256468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3;p32"/>
          <p:cNvSpPr/>
          <p:nvPr/>
        </p:nvSpPr>
        <p:spPr>
          <a:xfrm>
            <a:off x="9782175" y="6834188"/>
            <a:ext cx="146050" cy="23812"/>
          </a:xfrm>
          <a:custGeom>
            <a:avLst/>
            <a:gdLst/>
            <a:ahLst/>
            <a:cxnLst/>
            <a:rect l="l" t="t" r="r" b="b"/>
            <a:pathLst>
              <a:path w="4370" h="701" extrusionOk="0">
                <a:moveTo>
                  <a:pt x="0" y="0"/>
                </a:moveTo>
                <a:lnTo>
                  <a:pt x="0" y="701"/>
                </a:lnTo>
                <a:lnTo>
                  <a:pt x="4370" y="701"/>
                </a:lnTo>
                <a:lnTo>
                  <a:pt x="437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" name="Google Shape;1454;p32"/>
          <p:cNvGrpSpPr>
            <a:grpSpLocks/>
          </p:cNvGrpSpPr>
          <p:nvPr/>
        </p:nvGrpSpPr>
        <p:grpSpPr bwMode="auto">
          <a:xfrm flipH="1">
            <a:off x="-3968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1455;p3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1456;p32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1457;p32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458;p32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459;p32"/>
              <p:cNvSpPr/>
              <p:nvPr/>
            </p:nvSpPr>
            <p:spPr>
              <a:xfrm>
                <a:off x="958238" y="2552053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460;p32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61;p32"/>
              <p:cNvSpPr/>
              <p:nvPr/>
            </p:nvSpPr>
            <p:spPr>
              <a:xfrm>
                <a:off x="1451380" y="2561674"/>
                <a:ext cx="622267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1462;p32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463;p32"/>
          <p:cNvGrpSpPr>
            <a:grpSpLocks/>
          </p:cNvGrpSpPr>
          <p:nvPr/>
        </p:nvGrpSpPr>
        <p:grpSpPr bwMode="auto">
          <a:xfrm rot="17982578" flipH="1">
            <a:off x="11321256" y="6141244"/>
            <a:ext cx="852488" cy="508000"/>
            <a:chOff x="1202177" y="4613417"/>
            <a:chExt cx="528376" cy="315757"/>
          </a:xfrm>
        </p:grpSpPr>
        <p:sp>
          <p:nvSpPr>
            <p:cNvPr id="13" name="Google Shape;1464;p32"/>
            <p:cNvSpPr/>
            <p:nvPr/>
          </p:nvSpPr>
          <p:spPr>
            <a:xfrm>
              <a:off x="1565262" y="4670086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65;p32"/>
            <p:cNvSpPr/>
            <p:nvPr/>
          </p:nvSpPr>
          <p:spPr>
            <a:xfrm>
              <a:off x="1604788" y="4612076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466;p32"/>
            <p:cNvSpPr/>
            <p:nvPr/>
          </p:nvSpPr>
          <p:spPr>
            <a:xfrm>
              <a:off x="1585458" y="4628742"/>
              <a:ext cx="104298" cy="13913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467;p32"/>
            <p:cNvSpPr/>
            <p:nvPr/>
          </p:nvSpPr>
          <p:spPr>
            <a:xfrm>
              <a:off x="1548566" y="4643636"/>
              <a:ext cx="160383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468;p32"/>
            <p:cNvSpPr/>
            <p:nvPr/>
          </p:nvSpPr>
          <p:spPr>
            <a:xfrm>
              <a:off x="1204312" y="4673214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469;p32"/>
            <p:cNvSpPr/>
            <p:nvPr/>
          </p:nvSpPr>
          <p:spPr>
            <a:xfrm>
              <a:off x="1390563" y="4830660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470;p32"/>
          <p:cNvGrpSpPr>
            <a:grpSpLocks/>
          </p:cNvGrpSpPr>
          <p:nvPr/>
        </p:nvGrpSpPr>
        <p:grpSpPr bwMode="auto">
          <a:xfrm flipH="1">
            <a:off x="84138" y="5592763"/>
            <a:ext cx="887412" cy="1298575"/>
            <a:chOff x="-1047799" y="3300294"/>
            <a:chExt cx="439014" cy="641607"/>
          </a:xfrm>
        </p:grpSpPr>
        <p:sp>
          <p:nvSpPr>
            <p:cNvPr id="20" name="Google Shape;1471;p32"/>
            <p:cNvSpPr/>
            <p:nvPr/>
          </p:nvSpPr>
          <p:spPr>
            <a:xfrm>
              <a:off x="-994395" y="3750517"/>
              <a:ext cx="139008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472;p32"/>
            <p:cNvSpPr/>
            <p:nvPr/>
          </p:nvSpPr>
          <p:spPr>
            <a:xfrm>
              <a:off x="-950415" y="3777969"/>
              <a:ext cx="98955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473;p32"/>
            <p:cNvSpPr/>
            <p:nvPr/>
          </p:nvSpPr>
          <p:spPr>
            <a:xfrm>
              <a:off x="-949630" y="3639138"/>
              <a:ext cx="114662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474;p32"/>
            <p:cNvSpPr/>
            <p:nvPr/>
          </p:nvSpPr>
          <p:spPr>
            <a:xfrm>
              <a:off x="-1047799" y="3505012"/>
              <a:ext cx="22932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475;p32"/>
            <p:cNvSpPr/>
            <p:nvPr/>
          </p:nvSpPr>
          <p:spPr>
            <a:xfrm>
              <a:off x="-1006960" y="3550505"/>
              <a:ext cx="157071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476;p32"/>
            <p:cNvSpPr/>
            <p:nvPr/>
          </p:nvSpPr>
          <p:spPr>
            <a:xfrm>
              <a:off x="-868738" y="3630510"/>
              <a:ext cx="108379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477;p32"/>
            <p:cNvSpPr/>
            <p:nvPr/>
          </p:nvSpPr>
          <p:spPr>
            <a:xfrm>
              <a:off x="-837323" y="3662669"/>
              <a:ext cx="80891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478;p32"/>
            <p:cNvSpPr/>
            <p:nvPr/>
          </p:nvSpPr>
          <p:spPr>
            <a:xfrm>
              <a:off x="-764286" y="3539524"/>
              <a:ext cx="129584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479;p32"/>
            <p:cNvSpPr/>
            <p:nvPr/>
          </p:nvSpPr>
          <p:spPr>
            <a:xfrm>
              <a:off x="-769783" y="3568545"/>
              <a:ext cx="9502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80;p32"/>
            <p:cNvSpPr/>
            <p:nvPr/>
          </p:nvSpPr>
          <p:spPr>
            <a:xfrm>
              <a:off x="-801197" y="3409320"/>
              <a:ext cx="61258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81;p32"/>
            <p:cNvSpPr/>
            <p:nvPr/>
          </p:nvSpPr>
          <p:spPr>
            <a:xfrm>
              <a:off x="-905650" y="3300294"/>
              <a:ext cx="19791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82;p32"/>
            <p:cNvSpPr/>
            <p:nvPr/>
          </p:nvSpPr>
          <p:spPr>
            <a:xfrm>
              <a:off x="-884445" y="3364612"/>
              <a:ext cx="171208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83;p32"/>
            <p:cNvSpPr/>
            <p:nvPr/>
          </p:nvSpPr>
          <p:spPr>
            <a:xfrm>
              <a:off x="-945703" y="3813266"/>
              <a:ext cx="336918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1484;p32"/>
          <p:cNvGrpSpPr>
            <a:grpSpLocks/>
          </p:cNvGrpSpPr>
          <p:nvPr/>
        </p:nvGrpSpPr>
        <p:grpSpPr bwMode="auto">
          <a:xfrm rot="10800000" flipH="1">
            <a:off x="10426700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1485;p3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1486;p3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1487;p32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488;p32"/>
                <p:cNvSpPr/>
                <p:nvPr/>
              </p:nvSpPr>
              <p:spPr>
                <a:xfrm>
                  <a:off x="1476285" y="2377310"/>
                  <a:ext cx="492909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489;p32"/>
                <p:cNvSpPr/>
                <p:nvPr/>
              </p:nvSpPr>
              <p:spPr>
                <a:xfrm>
                  <a:off x="894724" y="269484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1490;p32"/>
                <p:cNvSpPr/>
                <p:nvPr/>
              </p:nvSpPr>
              <p:spPr>
                <a:xfrm>
                  <a:off x="1654772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1491;p32"/>
              <p:cNvSpPr/>
              <p:nvPr/>
            </p:nvSpPr>
            <p:spPr>
              <a:xfrm>
                <a:off x="3970981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1492;p32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1493;p32"/>
          <p:cNvGrpSpPr>
            <a:grpSpLocks/>
          </p:cNvGrpSpPr>
          <p:nvPr/>
        </p:nvGrpSpPr>
        <p:grpSpPr bwMode="auto">
          <a:xfrm rot="2839265">
            <a:off x="762000" y="-227012"/>
            <a:ext cx="1065213" cy="1385887"/>
            <a:chOff x="4318023" y="4113296"/>
            <a:chExt cx="716422" cy="932073"/>
          </a:xfrm>
        </p:grpSpPr>
        <p:sp>
          <p:nvSpPr>
            <p:cNvPr id="43" name="Google Shape;1494;p32"/>
            <p:cNvSpPr/>
            <p:nvPr/>
          </p:nvSpPr>
          <p:spPr>
            <a:xfrm>
              <a:off x="4840217" y="4247022"/>
              <a:ext cx="192185" cy="206060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495;p32"/>
            <p:cNvSpPr/>
            <p:nvPr/>
          </p:nvSpPr>
          <p:spPr>
            <a:xfrm>
              <a:off x="4728099" y="4175004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496;p32"/>
            <p:cNvSpPr/>
            <p:nvPr/>
          </p:nvSpPr>
          <p:spPr>
            <a:xfrm>
              <a:off x="4826670" y="4113002"/>
              <a:ext cx="167628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497;p32"/>
            <p:cNvSpPr/>
            <p:nvPr/>
          </p:nvSpPr>
          <p:spPr>
            <a:xfrm>
              <a:off x="4317821" y="4482661"/>
              <a:ext cx="515696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54001660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99;p33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3" name="Google Shape;1500;p33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01;p33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02;p33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03;p33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04;p33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05;p33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506;p33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0" name="Google Shape;1507;p3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508;p33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509;p33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510;p33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511;p33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512;p33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513;p33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514;p33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515;p33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19" name="Google Shape;1516;p3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517;p3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518;p33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519;p33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520;p33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521;p33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522;p33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523;p33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524;p33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25;p33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526;p33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527;p33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1" name="Google Shape;1528;p33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529;p33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530;p33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531;p33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532;p33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533;p33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534;p33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535;p33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536;p33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537;p33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538;p33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539;p33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540;p33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41;p33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542;p33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6" name="Google Shape;1543;p33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544;p33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545;p33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546;p33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547;p33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548;p33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" name="Google Shape;1549;p33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550;p33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551;p33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552;p33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553;p33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554;p33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555;p33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5343152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4"/>
        </a:solidFill>
        <a:effectLst/>
      </p:bgPr>
    </p:bg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379;p14"/>
          <p:cNvGrpSpPr>
            <a:grpSpLocks/>
          </p:cNvGrpSpPr>
          <p:nvPr/>
        </p:nvGrpSpPr>
        <p:grpSpPr bwMode="auto">
          <a:xfrm rot="10800000">
            <a:off x="5511800" y="-112713"/>
            <a:ext cx="6815138" cy="7046913"/>
            <a:chOff x="258350" y="-84478"/>
            <a:chExt cx="5112025" cy="5285500"/>
          </a:xfrm>
        </p:grpSpPr>
        <p:sp>
          <p:nvSpPr>
            <p:cNvPr id="6" name="Google Shape;380;p14"/>
            <p:cNvSpPr/>
            <p:nvPr/>
          </p:nvSpPr>
          <p:spPr>
            <a:xfrm rot="5400000">
              <a:off x="294859" y="127887"/>
              <a:ext cx="5285500" cy="4860770"/>
            </a:xfrm>
            <a:custGeom>
              <a:avLst/>
              <a:gdLst/>
              <a:ahLst/>
              <a:cxnLst/>
              <a:rect l="l" t="t" r="r" b="b"/>
              <a:pathLst>
                <a:path w="227725" h="209421" extrusionOk="0">
                  <a:moveTo>
                    <a:pt x="72958" y="0"/>
                  </a:moveTo>
                  <a:cubicBezTo>
                    <a:pt x="46578" y="0"/>
                    <a:pt x="21728" y="6589"/>
                    <a:pt x="0" y="18261"/>
                  </a:cubicBezTo>
                  <a:lnTo>
                    <a:pt x="0" y="209421"/>
                  </a:lnTo>
                  <a:lnTo>
                    <a:pt x="217797" y="209421"/>
                  </a:lnTo>
                  <a:cubicBezTo>
                    <a:pt x="224236" y="192430"/>
                    <a:pt x="227724" y="174018"/>
                    <a:pt x="227724" y="154788"/>
                  </a:cubicBezTo>
                  <a:cubicBezTo>
                    <a:pt x="227724" y="69276"/>
                    <a:pt x="158449" y="0"/>
                    <a:pt x="729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1;p14"/>
            <p:cNvSpPr/>
            <p:nvPr/>
          </p:nvSpPr>
          <p:spPr>
            <a:xfrm>
              <a:off x="255968" y="-82097"/>
              <a:ext cx="1586121" cy="52855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85;p14"/>
          <p:cNvGrpSpPr>
            <a:grpSpLocks/>
          </p:cNvGrpSpPr>
          <p:nvPr/>
        </p:nvGrpSpPr>
        <p:grpSpPr bwMode="auto">
          <a:xfrm rot="10800000">
            <a:off x="123825" y="123825"/>
            <a:ext cx="4460875" cy="4421188"/>
            <a:chOff x="5740605" y="1760105"/>
            <a:chExt cx="3345890" cy="3315845"/>
          </a:xfrm>
        </p:grpSpPr>
        <p:sp>
          <p:nvSpPr>
            <p:cNvPr id="9" name="Google Shape;386;p14"/>
            <p:cNvSpPr>
              <a:spLocks/>
            </p:cNvSpPr>
            <p:nvPr/>
          </p:nvSpPr>
          <p:spPr bwMode="auto">
            <a:xfrm rot="10800000">
              <a:off x="8600923" y="4387005"/>
              <a:ext cx="234541" cy="164787"/>
            </a:xfrm>
            <a:custGeom>
              <a:avLst/>
              <a:gdLst>
                <a:gd name="T0" fmla="*/ 118593 w 30322"/>
                <a:gd name="T1" fmla="*/ 0 h 21311"/>
                <a:gd name="T2" fmla="*/ 118593 w 30322"/>
                <a:gd name="T3" fmla="*/ 0 h 21311"/>
                <a:gd name="T4" fmla="*/ 122631 w 30322"/>
                <a:gd name="T5" fmla="*/ 164455 h 21311"/>
                <a:gd name="T6" fmla="*/ 130900 w 30322"/>
                <a:gd name="T7" fmla="*/ 164779 h 21311"/>
                <a:gd name="T8" fmla="*/ 118593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0" name="Google Shape;387;p14"/>
            <p:cNvSpPr>
              <a:spLocks/>
            </p:cNvSpPr>
            <p:nvPr/>
          </p:nvSpPr>
          <p:spPr bwMode="auto">
            <a:xfrm rot="10800000">
              <a:off x="8475077" y="4889708"/>
              <a:ext cx="116381" cy="76088"/>
            </a:xfrm>
            <a:custGeom>
              <a:avLst/>
              <a:gdLst>
                <a:gd name="T0" fmla="*/ 48932 w 15046"/>
                <a:gd name="T1" fmla="*/ 8 h 9840"/>
                <a:gd name="T2" fmla="*/ 55824 w 15046"/>
                <a:gd name="T3" fmla="*/ 76088 h 9840"/>
                <a:gd name="T4" fmla="*/ 69948 w 15046"/>
                <a:gd name="T5" fmla="*/ 3944 h 9840"/>
                <a:gd name="T6" fmla="*/ 48932 w 15046"/>
                <a:gd name="T7" fmla="*/ 8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1" name="Google Shape;388;p14"/>
            <p:cNvSpPr/>
            <p:nvPr/>
          </p:nvSpPr>
          <p:spPr>
            <a:xfrm rot="10800000">
              <a:off x="8795962" y="3917488"/>
              <a:ext cx="116689" cy="76199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389;p14"/>
            <p:cNvSpPr/>
            <p:nvPr/>
          </p:nvSpPr>
          <p:spPr>
            <a:xfrm rot="10800000">
              <a:off x="7640975" y="4811635"/>
              <a:ext cx="151220" cy="98820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390;p14"/>
            <p:cNvSpPr>
              <a:spLocks/>
            </p:cNvSpPr>
            <p:nvPr/>
          </p:nvSpPr>
          <p:spPr bwMode="auto">
            <a:xfrm rot="10800000">
              <a:off x="8705967" y="3337810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4" name="Google Shape;391;p14"/>
            <p:cNvSpPr>
              <a:spLocks/>
            </p:cNvSpPr>
            <p:nvPr/>
          </p:nvSpPr>
          <p:spPr bwMode="auto">
            <a:xfrm rot="10800000">
              <a:off x="8573473" y="3845214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5" name="Google Shape;392;p14"/>
            <p:cNvSpPr/>
            <p:nvPr/>
          </p:nvSpPr>
          <p:spPr>
            <a:xfrm rot="10800000">
              <a:off x="7040858" y="4810444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393;p14"/>
            <p:cNvSpPr/>
            <p:nvPr/>
          </p:nvSpPr>
          <p:spPr>
            <a:xfrm rot="10800000">
              <a:off x="8856688" y="3378142"/>
              <a:ext cx="73824" cy="48815"/>
            </a:xfrm>
            <a:custGeom>
              <a:avLst/>
              <a:gdLst/>
              <a:ahLst/>
              <a:cxnLst/>
              <a:rect l="l" t="t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394;p14"/>
            <p:cNvSpPr>
              <a:spLocks/>
            </p:cNvSpPr>
            <p:nvPr/>
          </p:nvSpPr>
          <p:spPr bwMode="auto">
            <a:xfrm rot="10800000">
              <a:off x="8762706" y="3511243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8" name="Google Shape;395;p14"/>
            <p:cNvSpPr/>
            <p:nvPr/>
          </p:nvSpPr>
          <p:spPr>
            <a:xfrm rot="10800000">
              <a:off x="7040858" y="4939030"/>
              <a:ext cx="72633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96;p14"/>
            <p:cNvSpPr>
              <a:spLocks/>
            </p:cNvSpPr>
            <p:nvPr/>
          </p:nvSpPr>
          <p:spPr bwMode="auto">
            <a:xfrm rot="10800000">
              <a:off x="7147926" y="4860739"/>
              <a:ext cx="72686" cy="47926"/>
            </a:xfrm>
            <a:custGeom>
              <a:avLst/>
              <a:gdLst>
                <a:gd name="T0" fmla="*/ 30600 w 9397"/>
                <a:gd name="T1" fmla="*/ 0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0" name="Google Shape;397;p14"/>
            <p:cNvSpPr>
              <a:spLocks/>
            </p:cNvSpPr>
            <p:nvPr/>
          </p:nvSpPr>
          <p:spPr bwMode="auto">
            <a:xfrm rot="-7487963">
              <a:off x="8758832" y="4743433"/>
              <a:ext cx="269516" cy="282509"/>
            </a:xfrm>
            <a:custGeom>
              <a:avLst/>
              <a:gdLst>
                <a:gd name="T0" fmla="*/ 115074 w 34839"/>
                <a:gd name="T1" fmla="*/ 0 h 36535"/>
                <a:gd name="T2" fmla="*/ 100940 w 34839"/>
                <a:gd name="T3" fmla="*/ 106949 h 36535"/>
                <a:gd name="T4" fmla="*/ 0 w 34839"/>
                <a:gd name="T5" fmla="*/ 128639 h 36535"/>
                <a:gd name="T6" fmla="*/ 92863 w 34839"/>
                <a:gd name="T7" fmla="*/ 166474 h 36535"/>
                <a:gd name="T8" fmla="*/ 77221 w 34839"/>
                <a:gd name="T9" fmla="*/ 282509 h 36535"/>
                <a:gd name="T10" fmla="*/ 158473 w 34839"/>
                <a:gd name="T11" fmla="*/ 193716 h 36535"/>
                <a:gd name="T12" fmla="*/ 269508 w 34839"/>
                <a:gd name="T13" fmla="*/ 239122 h 36535"/>
                <a:gd name="T14" fmla="*/ 269508 w 34839"/>
                <a:gd name="T15" fmla="*/ 239122 h 36535"/>
                <a:gd name="T16" fmla="*/ 205918 w 34839"/>
                <a:gd name="T17" fmla="*/ 140748 h 36535"/>
                <a:gd name="T18" fmla="*/ 269508 w 34839"/>
                <a:gd name="T19" fmla="*/ 70629 h 36535"/>
                <a:gd name="T20" fmla="*/ 173612 w 34839"/>
                <a:gd name="T21" fmla="*/ 90803 h 36535"/>
                <a:gd name="T22" fmla="*/ 11507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1" name="Google Shape;398;p14"/>
            <p:cNvSpPr>
              <a:spLocks/>
            </p:cNvSpPr>
            <p:nvPr/>
          </p:nvSpPr>
          <p:spPr bwMode="auto">
            <a:xfrm rot="10800000">
              <a:off x="8036559" y="4797031"/>
              <a:ext cx="189245" cy="190329"/>
            </a:xfrm>
            <a:custGeom>
              <a:avLst/>
              <a:gdLst>
                <a:gd name="T0" fmla="*/ 109002 w 24466"/>
                <a:gd name="T1" fmla="*/ 0 h 26162"/>
                <a:gd name="T2" fmla="*/ 71154 w 24466"/>
                <a:gd name="T3" fmla="*/ 56956 h 26162"/>
                <a:gd name="T4" fmla="*/ 8 w 24466"/>
                <a:gd name="T5" fmla="*/ 42719 h 26162"/>
                <a:gd name="T6" fmla="*/ 45420 w 24466"/>
                <a:gd name="T7" fmla="*/ 96823 h 26162"/>
                <a:gd name="T8" fmla="*/ 9591 w 24466"/>
                <a:gd name="T9" fmla="*/ 150928 h 26162"/>
                <a:gd name="T10" fmla="*/ 70652 w 24466"/>
                <a:gd name="T11" fmla="*/ 127196 h 26162"/>
                <a:gd name="T12" fmla="*/ 123134 w 24466"/>
                <a:gd name="T13" fmla="*/ 190322 h 26162"/>
                <a:gd name="T14" fmla="*/ 117580 w 24466"/>
                <a:gd name="T15" fmla="*/ 108689 h 26162"/>
                <a:gd name="T16" fmla="*/ 189237 w 24466"/>
                <a:gd name="T17" fmla="*/ 80687 h 26162"/>
                <a:gd name="T18" fmla="*/ 113550 w 24466"/>
                <a:gd name="T19" fmla="*/ 65497 h 26162"/>
                <a:gd name="T20" fmla="*/ 10900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2" name="Google Shape;399;p14"/>
            <p:cNvSpPr>
              <a:spLocks/>
            </p:cNvSpPr>
            <p:nvPr/>
          </p:nvSpPr>
          <p:spPr bwMode="auto">
            <a:xfrm rot="7725898">
              <a:off x="8513933" y="2947287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3" name="Google Shape;400;p14"/>
            <p:cNvSpPr>
              <a:spLocks/>
            </p:cNvSpPr>
            <p:nvPr/>
          </p:nvSpPr>
          <p:spPr bwMode="auto">
            <a:xfrm rot="7725898">
              <a:off x="8887995" y="2063982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4" name="Google Shape;401;p14"/>
            <p:cNvSpPr/>
            <p:nvPr/>
          </p:nvSpPr>
          <p:spPr>
            <a:xfrm rot="10800000">
              <a:off x="8672129" y="1899407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02;p14"/>
            <p:cNvSpPr/>
            <p:nvPr/>
          </p:nvSpPr>
          <p:spPr>
            <a:xfrm rot="10800000">
              <a:off x="8575681" y="1757724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03;p14"/>
            <p:cNvSpPr/>
            <p:nvPr/>
          </p:nvSpPr>
          <p:spPr>
            <a:xfrm rot="10800000">
              <a:off x="8860260" y="2836415"/>
              <a:ext cx="72633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04;p14"/>
            <p:cNvSpPr>
              <a:spLocks/>
            </p:cNvSpPr>
            <p:nvPr/>
          </p:nvSpPr>
          <p:spPr bwMode="auto">
            <a:xfrm rot="-10124052">
              <a:off x="6639644" y="4686046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8" name="Google Shape;405;p14"/>
            <p:cNvSpPr>
              <a:spLocks/>
            </p:cNvSpPr>
            <p:nvPr/>
          </p:nvSpPr>
          <p:spPr bwMode="auto">
            <a:xfrm rot="-10124052">
              <a:off x="6122734" y="4829591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9" name="Google Shape;406;p14"/>
            <p:cNvSpPr/>
            <p:nvPr/>
          </p:nvSpPr>
          <p:spPr>
            <a:xfrm rot="10800000">
              <a:off x="6561003" y="4939030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07;p14"/>
            <p:cNvSpPr/>
            <p:nvPr/>
          </p:nvSpPr>
          <p:spPr>
            <a:xfrm rot="10800000">
              <a:off x="5745368" y="4722339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2" name="Google Shape;382;p14"/>
          <p:cNvSpPr txBox="1">
            <a:spLocks noGrp="1"/>
          </p:cNvSpPr>
          <p:nvPr>
            <p:ph type="ctrTitle"/>
          </p:nvPr>
        </p:nvSpPr>
        <p:spPr>
          <a:xfrm>
            <a:off x="6607767" y="3790567"/>
            <a:ext cx="4077600" cy="754000"/>
          </a:xfrm>
          <a:prstGeom prst="rect">
            <a:avLst/>
          </a:prstGeom>
        </p:spPr>
        <p:txBody>
          <a:bodyPr spcFirstLastPara="1" anchor="b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383" name="Google Shape;383;p14"/>
          <p:cNvSpPr txBox="1">
            <a:spLocks noGrp="1"/>
          </p:cNvSpPr>
          <p:nvPr>
            <p:ph type="subTitle" idx="1"/>
          </p:nvPr>
        </p:nvSpPr>
        <p:spPr>
          <a:xfrm>
            <a:off x="6718167" y="4385600"/>
            <a:ext cx="3856800" cy="794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Karla Regular"/>
              <a:buNone/>
              <a:defRPr sz="2100">
                <a:latin typeface="Karla Regular"/>
                <a:ea typeface="Karla Regular"/>
                <a:cs typeface="Karla Regular"/>
                <a:sym typeface="Karla Regula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9pPr>
          </a:lstStyle>
          <a:p>
            <a:endParaRPr/>
          </a:p>
        </p:txBody>
      </p:sp>
      <p:sp>
        <p:nvSpPr>
          <p:cNvPr id="384" name="Google Shape;384;p14"/>
          <p:cNvSpPr txBox="1">
            <a:spLocks noGrp="1"/>
          </p:cNvSpPr>
          <p:nvPr>
            <p:ph type="title" idx="2"/>
          </p:nvPr>
        </p:nvSpPr>
        <p:spPr>
          <a:xfrm>
            <a:off x="7240567" y="2407333"/>
            <a:ext cx="2812000" cy="1450400"/>
          </a:xfrm>
          <a:prstGeom prst="rect">
            <a:avLst/>
          </a:prstGeom>
        </p:spPr>
        <p:txBody>
          <a:bodyPr spcFirstLastPara="1" anchor="b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93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792582934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7;p34"/>
          <p:cNvGrpSpPr>
            <a:grpSpLocks/>
          </p:cNvGrpSpPr>
          <p:nvPr/>
        </p:nvGrpSpPr>
        <p:grpSpPr bwMode="auto">
          <a:xfrm flipH="1">
            <a:off x="-79375" y="5456238"/>
            <a:ext cx="1423988" cy="1277937"/>
            <a:chOff x="6787377" y="436188"/>
            <a:chExt cx="235647" cy="211226"/>
          </a:xfrm>
        </p:grpSpPr>
        <p:sp>
          <p:nvSpPr>
            <p:cNvPr id="3" name="Google Shape;1558;p3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59;p3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60;p3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61;p3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62;p3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63;p34"/>
            <p:cNvSpPr/>
            <p:nvPr/>
          </p:nvSpPr>
          <p:spPr>
            <a:xfrm>
              <a:off x="6870655" y="559775"/>
              <a:ext cx="25482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564;p3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565;p3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566;p3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567;p3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568;p3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569;p3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1570;p34"/>
          <p:cNvGrpSpPr>
            <a:grpSpLocks/>
          </p:cNvGrpSpPr>
          <p:nvPr/>
        </p:nvGrpSpPr>
        <p:grpSpPr bwMode="auto">
          <a:xfrm rot="17122019" flipH="1">
            <a:off x="11187113" y="5626100"/>
            <a:ext cx="1066800" cy="939800"/>
            <a:chOff x="4508023" y="3764622"/>
            <a:chExt cx="161487" cy="142362"/>
          </a:xfrm>
        </p:grpSpPr>
        <p:sp>
          <p:nvSpPr>
            <p:cNvPr id="16" name="Google Shape;1571;p34"/>
            <p:cNvSpPr/>
            <p:nvPr/>
          </p:nvSpPr>
          <p:spPr>
            <a:xfrm>
              <a:off x="4557588" y="3764119"/>
              <a:ext cx="65123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572;p34"/>
            <p:cNvSpPr/>
            <p:nvPr/>
          </p:nvSpPr>
          <p:spPr>
            <a:xfrm>
              <a:off x="4606952" y="3824020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573;p34"/>
            <p:cNvSpPr/>
            <p:nvPr/>
          </p:nvSpPr>
          <p:spPr>
            <a:xfrm>
              <a:off x="4553005" y="3869344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574;p34"/>
            <p:cNvSpPr/>
            <p:nvPr/>
          </p:nvSpPr>
          <p:spPr>
            <a:xfrm>
              <a:off x="4548996" y="3797748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575;p34"/>
            <p:cNvSpPr/>
            <p:nvPr/>
          </p:nvSpPr>
          <p:spPr>
            <a:xfrm>
              <a:off x="4525993" y="3789930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576;p34"/>
            <p:cNvSpPr/>
            <p:nvPr/>
          </p:nvSpPr>
          <p:spPr>
            <a:xfrm>
              <a:off x="4596335" y="3842987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577;p34"/>
            <p:cNvSpPr/>
            <p:nvPr/>
          </p:nvSpPr>
          <p:spPr>
            <a:xfrm>
              <a:off x="4569139" y="3818024"/>
              <a:ext cx="11295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578;p34"/>
            <p:cNvSpPr/>
            <p:nvPr/>
          </p:nvSpPr>
          <p:spPr>
            <a:xfrm>
              <a:off x="4507182" y="3818420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579;p34"/>
            <p:cNvSpPr/>
            <p:nvPr/>
          </p:nvSpPr>
          <p:spPr>
            <a:xfrm>
              <a:off x="4527502" y="3839506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580;p34"/>
            <p:cNvSpPr/>
            <p:nvPr/>
          </p:nvSpPr>
          <p:spPr>
            <a:xfrm>
              <a:off x="4557379" y="386420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1581;p34"/>
          <p:cNvGrpSpPr>
            <a:grpSpLocks/>
          </p:cNvGrpSpPr>
          <p:nvPr/>
        </p:nvGrpSpPr>
        <p:grpSpPr bwMode="auto">
          <a:xfrm flipH="1">
            <a:off x="488950" y="-241300"/>
            <a:ext cx="2828925" cy="1885950"/>
            <a:chOff x="6655952" y="-180577"/>
            <a:chExt cx="2121888" cy="1414590"/>
          </a:xfrm>
        </p:grpSpPr>
        <p:grpSp>
          <p:nvGrpSpPr>
            <p:cNvPr id="27" name="Google Shape;1582;p3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29" name="Google Shape;1583;p34"/>
              <p:cNvSpPr/>
              <p:nvPr/>
            </p:nvSpPr>
            <p:spPr>
              <a:xfrm>
                <a:off x="5519400" y="1394672"/>
                <a:ext cx="70598" cy="6794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584;p34"/>
              <p:cNvSpPr/>
              <p:nvPr/>
            </p:nvSpPr>
            <p:spPr>
              <a:xfrm>
                <a:off x="5212017" y="1357276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85;p34"/>
              <p:cNvSpPr/>
              <p:nvPr/>
            </p:nvSpPr>
            <p:spPr>
              <a:xfrm>
                <a:off x="5468577" y="1396142"/>
                <a:ext cx="48536" cy="45001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86;p34"/>
              <p:cNvSpPr/>
              <p:nvPr/>
            </p:nvSpPr>
            <p:spPr>
              <a:xfrm>
                <a:off x="5309815" y="1477565"/>
                <a:ext cx="103249" cy="109415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587;p34"/>
              <p:cNvSpPr/>
              <p:nvPr/>
            </p:nvSpPr>
            <p:spPr>
              <a:xfrm>
                <a:off x="5442726" y="1506952"/>
                <a:ext cx="151785" cy="202948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1588;p3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" name="Google Shape;1589;p34"/>
          <p:cNvGrpSpPr>
            <a:grpSpLocks/>
          </p:cNvGrpSpPr>
          <p:nvPr/>
        </p:nvGrpSpPr>
        <p:grpSpPr bwMode="auto">
          <a:xfrm flipH="1">
            <a:off x="10974388" y="2382838"/>
            <a:ext cx="1703387" cy="1346200"/>
            <a:chOff x="855987" y="2204128"/>
            <a:chExt cx="1217483" cy="962421"/>
          </a:xfrm>
        </p:grpSpPr>
        <p:grpSp>
          <p:nvGrpSpPr>
            <p:cNvPr id="35" name="Google Shape;1590;p3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7" name="Google Shape;1591;p34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92;p3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593;p3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594;p34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595;p3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596;p34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" name="Google Shape;1597;p34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598;p34"/>
          <p:cNvGrpSpPr>
            <a:grpSpLocks/>
          </p:cNvGrpSpPr>
          <p:nvPr/>
        </p:nvGrpSpPr>
        <p:grpSpPr bwMode="auto">
          <a:xfrm rot="10800000" flipH="1">
            <a:off x="4932363" y="-249238"/>
            <a:ext cx="2120900" cy="923926"/>
            <a:chOff x="3965010" y="571479"/>
            <a:chExt cx="1651683" cy="719972"/>
          </a:xfrm>
        </p:grpSpPr>
        <p:grpSp>
          <p:nvGrpSpPr>
            <p:cNvPr id="44" name="Google Shape;1599;p3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6" name="Google Shape;1600;p3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8" name="Google Shape;1601;p34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602;p34"/>
                <p:cNvSpPr/>
                <p:nvPr/>
              </p:nvSpPr>
              <p:spPr>
                <a:xfrm>
                  <a:off x="1476285" y="2377310"/>
                  <a:ext cx="492908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1603;p34"/>
                <p:cNvSpPr/>
                <p:nvPr/>
              </p:nvSpPr>
              <p:spPr>
                <a:xfrm>
                  <a:off x="894724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604;p34"/>
                <p:cNvSpPr/>
                <p:nvPr/>
              </p:nvSpPr>
              <p:spPr>
                <a:xfrm>
                  <a:off x="1654771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" name="Google Shape;1605;p34"/>
              <p:cNvSpPr/>
              <p:nvPr/>
            </p:nvSpPr>
            <p:spPr>
              <a:xfrm>
                <a:off x="3970980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606;p34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971422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accent5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99;p27"/>
          <p:cNvGrpSpPr>
            <a:grpSpLocks/>
          </p:cNvGrpSpPr>
          <p:nvPr/>
        </p:nvGrpSpPr>
        <p:grpSpPr bwMode="auto">
          <a:xfrm flipH="1">
            <a:off x="7427913" y="15875"/>
            <a:ext cx="4687887" cy="4711700"/>
            <a:chOff x="34399" y="11580"/>
            <a:chExt cx="4024035" cy="4045522"/>
          </a:xfrm>
        </p:grpSpPr>
        <p:sp>
          <p:nvSpPr>
            <p:cNvPr id="3" name="Google Shape;900;p27"/>
            <p:cNvSpPr>
              <a:spLocks/>
            </p:cNvSpPr>
            <p:nvPr/>
          </p:nvSpPr>
          <p:spPr bwMode="auto">
            <a:xfrm>
              <a:off x="336327" y="641969"/>
              <a:ext cx="282070" cy="198192"/>
            </a:xfrm>
            <a:custGeom>
              <a:avLst/>
              <a:gdLst>
                <a:gd name="T0" fmla="*/ 142626 w 30322"/>
                <a:gd name="T1" fmla="*/ 0 h 21311"/>
                <a:gd name="T2" fmla="*/ 142626 w 30322"/>
                <a:gd name="T3" fmla="*/ 0 h 21311"/>
                <a:gd name="T4" fmla="*/ 147482 w 30322"/>
                <a:gd name="T5" fmla="*/ 197792 h 21311"/>
                <a:gd name="T6" fmla="*/ 157426 w 30322"/>
                <a:gd name="T7" fmla="*/ 198183 h 21311"/>
                <a:gd name="T8" fmla="*/ 142626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" name="Google Shape;901;p27"/>
            <p:cNvSpPr>
              <a:spLocks/>
            </p:cNvSpPr>
            <p:nvPr/>
          </p:nvSpPr>
          <p:spPr bwMode="auto">
            <a:xfrm>
              <a:off x="629787" y="144059"/>
              <a:ext cx="139965" cy="91512"/>
            </a:xfrm>
            <a:custGeom>
              <a:avLst/>
              <a:gdLst>
                <a:gd name="T0" fmla="*/ 58847 w 15046"/>
                <a:gd name="T1" fmla="*/ 9 h 9840"/>
                <a:gd name="T2" fmla="*/ 67136 w 15046"/>
                <a:gd name="T3" fmla="*/ 91512 h 9840"/>
                <a:gd name="T4" fmla="*/ 84122 w 15046"/>
                <a:gd name="T5" fmla="*/ 4743 h 9840"/>
                <a:gd name="T6" fmla="*/ 58847 w 15046"/>
                <a:gd name="T7" fmla="*/ 9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5" name="Google Shape;902;p27"/>
            <p:cNvSpPr/>
            <p:nvPr/>
          </p:nvSpPr>
          <p:spPr>
            <a:xfrm>
              <a:off x="245616" y="1309200"/>
              <a:ext cx="140358" cy="92687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903;p27"/>
            <p:cNvSpPr/>
            <p:nvPr/>
          </p:nvSpPr>
          <p:spPr>
            <a:xfrm>
              <a:off x="1597409" y="210585"/>
              <a:ext cx="181239" cy="118585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904;p27"/>
            <p:cNvSpPr/>
            <p:nvPr/>
          </p:nvSpPr>
          <p:spPr>
            <a:xfrm>
              <a:off x="405052" y="2043883"/>
              <a:ext cx="8721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905;p27"/>
            <p:cNvSpPr>
              <a:spLocks/>
            </p:cNvSpPr>
            <p:nvPr/>
          </p:nvSpPr>
          <p:spPr bwMode="auto">
            <a:xfrm>
              <a:off x="563999" y="1434111"/>
              <a:ext cx="87416" cy="57641"/>
            </a:xfrm>
            <a:custGeom>
              <a:avLst/>
              <a:gdLst>
                <a:gd name="T0" fmla="*/ 36801 w 9397"/>
                <a:gd name="T1" fmla="*/ 9 h 6198"/>
                <a:gd name="T2" fmla="*/ 41889 w 9397"/>
                <a:gd name="T3" fmla="*/ 57641 h 6198"/>
                <a:gd name="T4" fmla="*/ 52820 w 9397"/>
                <a:gd name="T5" fmla="*/ 3032 h 6198"/>
                <a:gd name="T6" fmla="*/ 36801 w 9397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9" name="Google Shape;906;p27"/>
            <p:cNvSpPr>
              <a:spLocks/>
            </p:cNvSpPr>
            <p:nvPr/>
          </p:nvSpPr>
          <p:spPr bwMode="auto">
            <a:xfrm>
              <a:off x="2412918" y="270411"/>
              <a:ext cx="87416" cy="57632"/>
            </a:xfrm>
            <a:custGeom>
              <a:avLst/>
              <a:gdLst>
                <a:gd name="T0" fmla="*/ 36801 w 9397"/>
                <a:gd name="T1" fmla="*/ 0 h 6197"/>
                <a:gd name="T2" fmla="*/ 41889 w 9397"/>
                <a:gd name="T3" fmla="*/ 57632 h 6197"/>
                <a:gd name="T4" fmla="*/ 52811 w 9397"/>
                <a:gd name="T5" fmla="*/ 3022 h 6197"/>
                <a:gd name="T6" fmla="*/ 36801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0" name="Google Shape;907;p27"/>
            <p:cNvSpPr>
              <a:spLocks/>
            </p:cNvSpPr>
            <p:nvPr/>
          </p:nvSpPr>
          <p:spPr bwMode="auto">
            <a:xfrm>
              <a:off x="222384" y="1995338"/>
              <a:ext cx="87955" cy="57641"/>
            </a:xfrm>
            <a:custGeom>
              <a:avLst/>
              <a:gdLst>
                <a:gd name="T0" fmla="*/ 36736 w 9455"/>
                <a:gd name="T1" fmla="*/ 9 h 6198"/>
                <a:gd name="T2" fmla="*/ 42438 w 9455"/>
                <a:gd name="T3" fmla="*/ 57632 h 6198"/>
                <a:gd name="T4" fmla="*/ 52754 w 9455"/>
                <a:gd name="T5" fmla="*/ 3032 h 6198"/>
                <a:gd name="T6" fmla="*/ 36736 w 9455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1" name="Google Shape;908;p27"/>
            <p:cNvSpPr/>
            <p:nvPr/>
          </p:nvSpPr>
          <p:spPr>
            <a:xfrm>
              <a:off x="336917" y="1835336"/>
              <a:ext cx="8721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9;p27"/>
            <p:cNvSpPr/>
            <p:nvPr/>
          </p:nvSpPr>
          <p:spPr>
            <a:xfrm>
              <a:off x="2412300" y="117898"/>
              <a:ext cx="88576" cy="5724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10;p27"/>
            <p:cNvSpPr/>
            <p:nvPr/>
          </p:nvSpPr>
          <p:spPr>
            <a:xfrm>
              <a:off x="2278756" y="213311"/>
              <a:ext cx="87212" cy="5724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11;p27"/>
            <p:cNvSpPr>
              <a:spLocks/>
            </p:cNvSpPr>
            <p:nvPr/>
          </p:nvSpPr>
          <p:spPr bwMode="auto">
            <a:xfrm rot="3312740">
              <a:off x="104323" y="71702"/>
              <a:ext cx="324095" cy="339745"/>
            </a:xfrm>
            <a:custGeom>
              <a:avLst/>
              <a:gdLst>
                <a:gd name="T0" fmla="*/ 138377 w 34839"/>
                <a:gd name="T1" fmla="*/ 0 h 36535"/>
                <a:gd name="T2" fmla="*/ 121381 w 34839"/>
                <a:gd name="T3" fmla="*/ 128617 h 36535"/>
                <a:gd name="T4" fmla="*/ 0 w 34839"/>
                <a:gd name="T5" fmla="*/ 154701 h 36535"/>
                <a:gd name="T6" fmla="*/ 111669 w 34839"/>
                <a:gd name="T7" fmla="*/ 200202 h 36535"/>
                <a:gd name="T8" fmla="*/ 92859 w 34839"/>
                <a:gd name="T9" fmla="*/ 339745 h 36535"/>
                <a:gd name="T10" fmla="*/ 190565 w 34839"/>
                <a:gd name="T11" fmla="*/ 232963 h 36535"/>
                <a:gd name="T12" fmla="*/ 324086 w 34839"/>
                <a:gd name="T13" fmla="*/ 287567 h 36535"/>
                <a:gd name="T14" fmla="*/ 324086 w 34839"/>
                <a:gd name="T15" fmla="*/ 287567 h 36535"/>
                <a:gd name="T16" fmla="*/ 247618 w 34839"/>
                <a:gd name="T17" fmla="*/ 169263 h 36535"/>
                <a:gd name="T18" fmla="*/ 324086 w 34839"/>
                <a:gd name="T19" fmla="*/ 84939 h 36535"/>
                <a:gd name="T20" fmla="*/ 208770 w 34839"/>
                <a:gd name="T21" fmla="*/ 109200 h 36535"/>
                <a:gd name="T22" fmla="*/ 138377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5" name="Google Shape;912;p27"/>
            <p:cNvSpPr>
              <a:spLocks/>
            </p:cNvSpPr>
            <p:nvPr/>
          </p:nvSpPr>
          <p:spPr bwMode="auto">
            <a:xfrm>
              <a:off x="1069550" y="118125"/>
              <a:ext cx="227595" cy="228852"/>
            </a:xfrm>
            <a:custGeom>
              <a:avLst/>
              <a:gdLst>
                <a:gd name="T0" fmla="*/ 131091 w 24466"/>
                <a:gd name="T1" fmla="*/ 0 h 26162"/>
                <a:gd name="T2" fmla="*/ 85574 w 24466"/>
                <a:gd name="T3" fmla="*/ 68484 h 26162"/>
                <a:gd name="T4" fmla="*/ 9 w 24466"/>
                <a:gd name="T5" fmla="*/ 51365 h 26162"/>
                <a:gd name="T6" fmla="*/ 54624 w 24466"/>
                <a:gd name="T7" fmla="*/ 116420 h 26162"/>
                <a:gd name="T8" fmla="*/ 11535 w 24466"/>
                <a:gd name="T9" fmla="*/ 181476 h 26162"/>
                <a:gd name="T10" fmla="*/ 84969 w 24466"/>
                <a:gd name="T11" fmla="*/ 152941 h 26162"/>
                <a:gd name="T12" fmla="*/ 148087 w 24466"/>
                <a:gd name="T13" fmla="*/ 228843 h 26162"/>
                <a:gd name="T14" fmla="*/ 141407 w 24466"/>
                <a:gd name="T15" fmla="*/ 130688 h 26162"/>
                <a:gd name="T16" fmla="*/ 227586 w 24466"/>
                <a:gd name="T17" fmla="*/ 97018 h 26162"/>
                <a:gd name="T18" fmla="*/ 136561 w 24466"/>
                <a:gd name="T19" fmla="*/ 78754 h 26162"/>
                <a:gd name="T20" fmla="*/ 131091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6" name="Google Shape;913;p27"/>
            <p:cNvSpPr>
              <a:spLocks/>
            </p:cNvSpPr>
            <p:nvPr/>
          </p:nvSpPr>
          <p:spPr bwMode="auto">
            <a:xfrm rot="-3073535">
              <a:off x="541547" y="2389279"/>
              <a:ext cx="181467" cy="182463"/>
            </a:xfrm>
            <a:custGeom>
              <a:avLst/>
              <a:gdLst>
                <a:gd name="T0" fmla="*/ 104522 w 24466"/>
                <a:gd name="T1" fmla="*/ 0 h 26162"/>
                <a:gd name="T2" fmla="*/ 68230 w 24466"/>
                <a:gd name="T3" fmla="*/ 54602 h 26162"/>
                <a:gd name="T4" fmla="*/ 7 w 24466"/>
                <a:gd name="T5" fmla="*/ 40953 h 26162"/>
                <a:gd name="T6" fmla="*/ 43553 w 24466"/>
                <a:gd name="T7" fmla="*/ 92822 h 26162"/>
                <a:gd name="T8" fmla="*/ 9197 w 24466"/>
                <a:gd name="T9" fmla="*/ 144690 h 26162"/>
                <a:gd name="T10" fmla="*/ 67748 w 24466"/>
                <a:gd name="T11" fmla="*/ 121940 h 26162"/>
                <a:gd name="T12" fmla="*/ 118073 w 24466"/>
                <a:gd name="T13" fmla="*/ 182456 h 26162"/>
                <a:gd name="T14" fmla="*/ 112747 w 24466"/>
                <a:gd name="T15" fmla="*/ 104197 h 26162"/>
                <a:gd name="T16" fmla="*/ 181460 w 24466"/>
                <a:gd name="T17" fmla="*/ 77353 h 26162"/>
                <a:gd name="T18" fmla="*/ 108883 w 24466"/>
                <a:gd name="T19" fmla="*/ 62790 h 26162"/>
                <a:gd name="T20" fmla="*/ 10452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7" name="Google Shape;914;p27"/>
            <p:cNvSpPr>
              <a:spLocks/>
            </p:cNvSpPr>
            <p:nvPr/>
          </p:nvSpPr>
          <p:spPr bwMode="auto">
            <a:xfrm rot="-3073535">
              <a:off x="91672" y="3451604"/>
              <a:ext cx="181467" cy="182463"/>
            </a:xfrm>
            <a:custGeom>
              <a:avLst/>
              <a:gdLst>
                <a:gd name="T0" fmla="*/ 104522 w 24466"/>
                <a:gd name="T1" fmla="*/ 0 h 26162"/>
                <a:gd name="T2" fmla="*/ 68230 w 24466"/>
                <a:gd name="T3" fmla="*/ 54602 h 26162"/>
                <a:gd name="T4" fmla="*/ 7 w 24466"/>
                <a:gd name="T5" fmla="*/ 40953 h 26162"/>
                <a:gd name="T6" fmla="*/ 43553 w 24466"/>
                <a:gd name="T7" fmla="*/ 92822 h 26162"/>
                <a:gd name="T8" fmla="*/ 9197 w 24466"/>
                <a:gd name="T9" fmla="*/ 144690 h 26162"/>
                <a:gd name="T10" fmla="*/ 67748 w 24466"/>
                <a:gd name="T11" fmla="*/ 121940 h 26162"/>
                <a:gd name="T12" fmla="*/ 118073 w 24466"/>
                <a:gd name="T13" fmla="*/ 182456 h 26162"/>
                <a:gd name="T14" fmla="*/ 112747 w 24466"/>
                <a:gd name="T15" fmla="*/ 104197 h 26162"/>
                <a:gd name="T16" fmla="*/ 181460 w 24466"/>
                <a:gd name="T17" fmla="*/ 77353 h 26162"/>
                <a:gd name="T18" fmla="*/ 108883 w 24466"/>
                <a:gd name="T19" fmla="*/ 62790 h 26162"/>
                <a:gd name="T20" fmla="*/ 10452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8" name="Google Shape;915;p27"/>
            <p:cNvSpPr/>
            <p:nvPr/>
          </p:nvSpPr>
          <p:spPr>
            <a:xfrm>
              <a:off x="447295" y="3770862"/>
              <a:ext cx="88576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16;p27"/>
            <p:cNvSpPr>
              <a:spLocks/>
            </p:cNvSpPr>
            <p:nvPr/>
          </p:nvSpPr>
          <p:spPr bwMode="auto">
            <a:xfrm>
              <a:off x="336412" y="3999461"/>
              <a:ext cx="87416" cy="57641"/>
            </a:xfrm>
            <a:custGeom>
              <a:avLst/>
              <a:gdLst>
                <a:gd name="T0" fmla="*/ 36801 w 9397"/>
                <a:gd name="T1" fmla="*/ 9 h 6198"/>
                <a:gd name="T2" fmla="*/ 41889 w 9397"/>
                <a:gd name="T3" fmla="*/ 57641 h 6198"/>
                <a:gd name="T4" fmla="*/ 52820 w 9397"/>
                <a:gd name="T5" fmla="*/ 3032 h 6198"/>
                <a:gd name="T6" fmla="*/ 36801 w 9397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0" name="Google Shape;917;p27"/>
            <p:cNvSpPr/>
            <p:nvPr/>
          </p:nvSpPr>
          <p:spPr>
            <a:xfrm>
              <a:off x="564487" y="3941243"/>
              <a:ext cx="8721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8;p27"/>
            <p:cNvSpPr/>
            <p:nvPr/>
          </p:nvSpPr>
          <p:spPr>
            <a:xfrm>
              <a:off x="222451" y="2646349"/>
              <a:ext cx="8721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19;p27"/>
            <p:cNvSpPr>
              <a:spLocks/>
            </p:cNvSpPr>
            <p:nvPr/>
          </p:nvSpPr>
          <p:spPr bwMode="auto">
            <a:xfrm rot="675019">
              <a:off x="2827311" y="329873"/>
              <a:ext cx="149859" cy="150640"/>
            </a:xfrm>
            <a:custGeom>
              <a:avLst/>
              <a:gdLst>
                <a:gd name="T0" fmla="*/ 86316 w 24466"/>
                <a:gd name="T1" fmla="*/ 0 h 26162"/>
                <a:gd name="T2" fmla="*/ 56346 w 24466"/>
                <a:gd name="T3" fmla="*/ 45079 h 26162"/>
                <a:gd name="T4" fmla="*/ 6 w 24466"/>
                <a:gd name="T5" fmla="*/ 33811 h 26162"/>
                <a:gd name="T6" fmla="*/ 35967 w 24466"/>
                <a:gd name="T7" fmla="*/ 76633 h 26162"/>
                <a:gd name="T8" fmla="*/ 7595 w 24466"/>
                <a:gd name="T9" fmla="*/ 119455 h 26162"/>
                <a:gd name="T10" fmla="*/ 55948 w 24466"/>
                <a:gd name="T11" fmla="*/ 100672 h 26162"/>
                <a:gd name="T12" fmla="*/ 97507 w 24466"/>
                <a:gd name="T13" fmla="*/ 150634 h 26162"/>
                <a:gd name="T14" fmla="*/ 93109 w 24466"/>
                <a:gd name="T15" fmla="*/ 86024 h 26162"/>
                <a:gd name="T16" fmla="*/ 149853 w 24466"/>
                <a:gd name="T17" fmla="*/ 63862 h 26162"/>
                <a:gd name="T18" fmla="*/ 89918 w 24466"/>
                <a:gd name="T19" fmla="*/ 51839 h 26162"/>
                <a:gd name="T20" fmla="*/ 86316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3" name="Google Shape;920;p27"/>
            <p:cNvSpPr>
              <a:spLocks/>
            </p:cNvSpPr>
            <p:nvPr/>
          </p:nvSpPr>
          <p:spPr bwMode="auto">
            <a:xfrm rot="675019">
              <a:off x="3448986" y="157236"/>
              <a:ext cx="149859" cy="150640"/>
            </a:xfrm>
            <a:custGeom>
              <a:avLst/>
              <a:gdLst>
                <a:gd name="T0" fmla="*/ 86316 w 24466"/>
                <a:gd name="T1" fmla="*/ 0 h 26162"/>
                <a:gd name="T2" fmla="*/ 56346 w 24466"/>
                <a:gd name="T3" fmla="*/ 45079 h 26162"/>
                <a:gd name="T4" fmla="*/ 6 w 24466"/>
                <a:gd name="T5" fmla="*/ 33811 h 26162"/>
                <a:gd name="T6" fmla="*/ 35967 w 24466"/>
                <a:gd name="T7" fmla="*/ 76633 h 26162"/>
                <a:gd name="T8" fmla="*/ 7595 w 24466"/>
                <a:gd name="T9" fmla="*/ 119455 h 26162"/>
                <a:gd name="T10" fmla="*/ 55948 w 24466"/>
                <a:gd name="T11" fmla="*/ 100672 h 26162"/>
                <a:gd name="T12" fmla="*/ 97507 w 24466"/>
                <a:gd name="T13" fmla="*/ 150634 h 26162"/>
                <a:gd name="T14" fmla="*/ 93109 w 24466"/>
                <a:gd name="T15" fmla="*/ 86024 h 26162"/>
                <a:gd name="T16" fmla="*/ 149853 w 24466"/>
                <a:gd name="T17" fmla="*/ 63862 h 26162"/>
                <a:gd name="T18" fmla="*/ 89918 w 24466"/>
                <a:gd name="T19" fmla="*/ 51839 h 26162"/>
                <a:gd name="T20" fmla="*/ 86316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4" name="Google Shape;921;p27"/>
            <p:cNvSpPr/>
            <p:nvPr/>
          </p:nvSpPr>
          <p:spPr>
            <a:xfrm>
              <a:off x="2990082" y="117898"/>
              <a:ext cx="87212" cy="57248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922;p27"/>
            <p:cNvSpPr>
              <a:spLocks/>
            </p:cNvSpPr>
            <p:nvPr/>
          </p:nvSpPr>
          <p:spPr bwMode="auto">
            <a:xfrm>
              <a:off x="3971018" y="376373"/>
              <a:ext cx="87416" cy="57632"/>
            </a:xfrm>
            <a:custGeom>
              <a:avLst/>
              <a:gdLst>
                <a:gd name="T0" fmla="*/ 36801 w 9397"/>
                <a:gd name="T1" fmla="*/ 0 h 6197"/>
                <a:gd name="T2" fmla="*/ 41889 w 9397"/>
                <a:gd name="T3" fmla="*/ 57632 h 6197"/>
                <a:gd name="T4" fmla="*/ 52811 w 9397"/>
                <a:gd name="T5" fmla="*/ 3022 h 6197"/>
                <a:gd name="T6" fmla="*/ 36801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grpSp>
        <p:nvGrpSpPr>
          <p:cNvPr id="26" name="Google Shape;923;p27"/>
          <p:cNvGrpSpPr>
            <a:grpSpLocks/>
          </p:cNvGrpSpPr>
          <p:nvPr/>
        </p:nvGrpSpPr>
        <p:grpSpPr bwMode="auto">
          <a:xfrm flipH="1">
            <a:off x="46038" y="2346325"/>
            <a:ext cx="4460875" cy="4421188"/>
            <a:chOff x="5740605" y="1760105"/>
            <a:chExt cx="3345890" cy="3315845"/>
          </a:xfrm>
        </p:grpSpPr>
        <p:sp>
          <p:nvSpPr>
            <p:cNvPr id="27" name="Google Shape;924;p27"/>
            <p:cNvSpPr>
              <a:spLocks/>
            </p:cNvSpPr>
            <p:nvPr/>
          </p:nvSpPr>
          <p:spPr bwMode="auto">
            <a:xfrm rot="10800000">
              <a:off x="8600923" y="4387005"/>
              <a:ext cx="234541" cy="164787"/>
            </a:xfrm>
            <a:custGeom>
              <a:avLst/>
              <a:gdLst>
                <a:gd name="T0" fmla="*/ 118593 w 30322"/>
                <a:gd name="T1" fmla="*/ 0 h 21311"/>
                <a:gd name="T2" fmla="*/ 118593 w 30322"/>
                <a:gd name="T3" fmla="*/ 0 h 21311"/>
                <a:gd name="T4" fmla="*/ 122631 w 30322"/>
                <a:gd name="T5" fmla="*/ 164455 h 21311"/>
                <a:gd name="T6" fmla="*/ 130900 w 30322"/>
                <a:gd name="T7" fmla="*/ 164779 h 21311"/>
                <a:gd name="T8" fmla="*/ 118593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8" name="Google Shape;925;p27"/>
            <p:cNvSpPr>
              <a:spLocks/>
            </p:cNvSpPr>
            <p:nvPr/>
          </p:nvSpPr>
          <p:spPr bwMode="auto">
            <a:xfrm rot="10800000">
              <a:off x="8475077" y="4889708"/>
              <a:ext cx="116381" cy="76088"/>
            </a:xfrm>
            <a:custGeom>
              <a:avLst/>
              <a:gdLst>
                <a:gd name="T0" fmla="*/ 48932 w 15046"/>
                <a:gd name="T1" fmla="*/ 8 h 9840"/>
                <a:gd name="T2" fmla="*/ 55824 w 15046"/>
                <a:gd name="T3" fmla="*/ 76088 h 9840"/>
                <a:gd name="T4" fmla="*/ 69948 w 15046"/>
                <a:gd name="T5" fmla="*/ 3944 h 9840"/>
                <a:gd name="T6" fmla="*/ 48932 w 15046"/>
                <a:gd name="T7" fmla="*/ 8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9" name="Google Shape;926;p27"/>
            <p:cNvSpPr/>
            <p:nvPr/>
          </p:nvSpPr>
          <p:spPr>
            <a:xfrm rot="10800000">
              <a:off x="8793581" y="3919869"/>
              <a:ext cx="116689" cy="76199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27;p27"/>
            <p:cNvSpPr/>
            <p:nvPr/>
          </p:nvSpPr>
          <p:spPr>
            <a:xfrm rot="10800000">
              <a:off x="7636212" y="4811635"/>
              <a:ext cx="151220" cy="98820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28;p27"/>
            <p:cNvSpPr>
              <a:spLocks/>
            </p:cNvSpPr>
            <p:nvPr/>
          </p:nvSpPr>
          <p:spPr bwMode="auto">
            <a:xfrm rot="10800000">
              <a:off x="8705967" y="3337810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2" name="Google Shape;929;p27"/>
            <p:cNvSpPr>
              <a:spLocks/>
            </p:cNvSpPr>
            <p:nvPr/>
          </p:nvSpPr>
          <p:spPr bwMode="auto">
            <a:xfrm rot="10800000">
              <a:off x="8573473" y="3845214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3" name="Google Shape;930;p27"/>
            <p:cNvSpPr/>
            <p:nvPr/>
          </p:nvSpPr>
          <p:spPr>
            <a:xfrm rot="10800000">
              <a:off x="7036096" y="4812825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31;p27"/>
            <p:cNvSpPr/>
            <p:nvPr/>
          </p:nvSpPr>
          <p:spPr>
            <a:xfrm rot="10800000">
              <a:off x="8856689" y="3378142"/>
              <a:ext cx="73824" cy="48815"/>
            </a:xfrm>
            <a:custGeom>
              <a:avLst/>
              <a:gdLst/>
              <a:ahLst/>
              <a:cxnLst/>
              <a:rect l="l" t="t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32;p27"/>
            <p:cNvSpPr>
              <a:spLocks/>
            </p:cNvSpPr>
            <p:nvPr/>
          </p:nvSpPr>
          <p:spPr bwMode="auto">
            <a:xfrm rot="10800000">
              <a:off x="8762706" y="3511243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6" name="Google Shape;933;p27"/>
            <p:cNvSpPr/>
            <p:nvPr/>
          </p:nvSpPr>
          <p:spPr>
            <a:xfrm rot="10800000">
              <a:off x="7036096" y="4939030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34;p27"/>
            <p:cNvSpPr>
              <a:spLocks/>
            </p:cNvSpPr>
            <p:nvPr/>
          </p:nvSpPr>
          <p:spPr bwMode="auto">
            <a:xfrm rot="10800000">
              <a:off x="7147926" y="4860739"/>
              <a:ext cx="72686" cy="47926"/>
            </a:xfrm>
            <a:custGeom>
              <a:avLst/>
              <a:gdLst>
                <a:gd name="T0" fmla="*/ 30600 w 9397"/>
                <a:gd name="T1" fmla="*/ 0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8" name="Google Shape;935;p27"/>
            <p:cNvSpPr>
              <a:spLocks/>
            </p:cNvSpPr>
            <p:nvPr/>
          </p:nvSpPr>
          <p:spPr bwMode="auto">
            <a:xfrm rot="-7487963">
              <a:off x="8758832" y="4743433"/>
              <a:ext cx="269516" cy="282509"/>
            </a:xfrm>
            <a:custGeom>
              <a:avLst/>
              <a:gdLst>
                <a:gd name="T0" fmla="*/ 115074 w 34839"/>
                <a:gd name="T1" fmla="*/ 0 h 36535"/>
                <a:gd name="T2" fmla="*/ 100940 w 34839"/>
                <a:gd name="T3" fmla="*/ 106949 h 36535"/>
                <a:gd name="T4" fmla="*/ 0 w 34839"/>
                <a:gd name="T5" fmla="*/ 128639 h 36535"/>
                <a:gd name="T6" fmla="*/ 92863 w 34839"/>
                <a:gd name="T7" fmla="*/ 166474 h 36535"/>
                <a:gd name="T8" fmla="*/ 77221 w 34839"/>
                <a:gd name="T9" fmla="*/ 282509 h 36535"/>
                <a:gd name="T10" fmla="*/ 158473 w 34839"/>
                <a:gd name="T11" fmla="*/ 193716 h 36535"/>
                <a:gd name="T12" fmla="*/ 269508 w 34839"/>
                <a:gd name="T13" fmla="*/ 239122 h 36535"/>
                <a:gd name="T14" fmla="*/ 269508 w 34839"/>
                <a:gd name="T15" fmla="*/ 239122 h 36535"/>
                <a:gd name="T16" fmla="*/ 205918 w 34839"/>
                <a:gd name="T17" fmla="*/ 140748 h 36535"/>
                <a:gd name="T18" fmla="*/ 269508 w 34839"/>
                <a:gd name="T19" fmla="*/ 70629 h 36535"/>
                <a:gd name="T20" fmla="*/ 173612 w 34839"/>
                <a:gd name="T21" fmla="*/ 90803 h 36535"/>
                <a:gd name="T22" fmla="*/ 11507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9" name="Google Shape;936;p27"/>
            <p:cNvSpPr>
              <a:spLocks/>
            </p:cNvSpPr>
            <p:nvPr/>
          </p:nvSpPr>
          <p:spPr bwMode="auto">
            <a:xfrm rot="10800000">
              <a:off x="8036559" y="4797031"/>
              <a:ext cx="189245" cy="190329"/>
            </a:xfrm>
            <a:custGeom>
              <a:avLst/>
              <a:gdLst>
                <a:gd name="T0" fmla="*/ 109002 w 24466"/>
                <a:gd name="T1" fmla="*/ 0 h 26162"/>
                <a:gd name="T2" fmla="*/ 71154 w 24466"/>
                <a:gd name="T3" fmla="*/ 56956 h 26162"/>
                <a:gd name="T4" fmla="*/ 8 w 24466"/>
                <a:gd name="T5" fmla="*/ 42719 h 26162"/>
                <a:gd name="T6" fmla="*/ 45420 w 24466"/>
                <a:gd name="T7" fmla="*/ 96823 h 26162"/>
                <a:gd name="T8" fmla="*/ 9591 w 24466"/>
                <a:gd name="T9" fmla="*/ 150928 h 26162"/>
                <a:gd name="T10" fmla="*/ 70652 w 24466"/>
                <a:gd name="T11" fmla="*/ 127196 h 26162"/>
                <a:gd name="T12" fmla="*/ 123134 w 24466"/>
                <a:gd name="T13" fmla="*/ 190322 h 26162"/>
                <a:gd name="T14" fmla="*/ 117580 w 24466"/>
                <a:gd name="T15" fmla="*/ 108689 h 26162"/>
                <a:gd name="T16" fmla="*/ 189237 w 24466"/>
                <a:gd name="T17" fmla="*/ 80687 h 26162"/>
                <a:gd name="T18" fmla="*/ 113550 w 24466"/>
                <a:gd name="T19" fmla="*/ 65497 h 26162"/>
                <a:gd name="T20" fmla="*/ 10900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0" name="Google Shape;937;p27"/>
            <p:cNvSpPr>
              <a:spLocks/>
            </p:cNvSpPr>
            <p:nvPr/>
          </p:nvSpPr>
          <p:spPr bwMode="auto">
            <a:xfrm rot="7725898">
              <a:off x="8513933" y="2947287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1" name="Google Shape;938;p27"/>
            <p:cNvSpPr>
              <a:spLocks/>
            </p:cNvSpPr>
            <p:nvPr/>
          </p:nvSpPr>
          <p:spPr bwMode="auto">
            <a:xfrm rot="7725898">
              <a:off x="8887995" y="2063982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2" name="Google Shape;939;p27"/>
            <p:cNvSpPr/>
            <p:nvPr/>
          </p:nvSpPr>
          <p:spPr>
            <a:xfrm rot="10800000">
              <a:off x="8669747" y="1901788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40;p27"/>
            <p:cNvSpPr/>
            <p:nvPr/>
          </p:nvSpPr>
          <p:spPr>
            <a:xfrm rot="10800000">
              <a:off x="8573300" y="1760105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41;p27"/>
            <p:cNvSpPr/>
            <p:nvPr/>
          </p:nvSpPr>
          <p:spPr>
            <a:xfrm rot="10800000">
              <a:off x="8857879" y="2836415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42;p27"/>
            <p:cNvSpPr>
              <a:spLocks/>
            </p:cNvSpPr>
            <p:nvPr/>
          </p:nvSpPr>
          <p:spPr bwMode="auto">
            <a:xfrm rot="-10124052">
              <a:off x="6639644" y="4686046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6" name="Google Shape;943;p27"/>
            <p:cNvSpPr>
              <a:spLocks/>
            </p:cNvSpPr>
            <p:nvPr/>
          </p:nvSpPr>
          <p:spPr bwMode="auto">
            <a:xfrm rot="-10124052">
              <a:off x="6122734" y="4829591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7" name="Google Shape;944;p27"/>
            <p:cNvSpPr/>
            <p:nvPr/>
          </p:nvSpPr>
          <p:spPr>
            <a:xfrm rot="10800000">
              <a:off x="6556240" y="4939030"/>
              <a:ext cx="72633" cy="48815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945;p27"/>
            <p:cNvSpPr/>
            <p:nvPr/>
          </p:nvSpPr>
          <p:spPr>
            <a:xfrm rot="10800000">
              <a:off x="5740605" y="4724720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843692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4"/>
        </a:solidFill>
        <a:effectLst/>
      </p:bgPr>
    </p:bg>
    <p:spTree>
      <p:nvGrpSpPr>
        <p:cNvPr id="1" name="Shape 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47;p28"/>
          <p:cNvSpPr/>
          <p:nvPr/>
        </p:nvSpPr>
        <p:spPr>
          <a:xfrm rot="10800000">
            <a:off x="7024688" y="-93663"/>
            <a:ext cx="5235575" cy="4814888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948;p28"/>
          <p:cNvSpPr/>
          <p:nvPr/>
        </p:nvSpPr>
        <p:spPr>
          <a:xfrm>
            <a:off x="-101600" y="2057400"/>
            <a:ext cx="5322888" cy="4894263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" name="Google Shape;949;p28"/>
          <p:cNvSpPr>
            <a:spLocks/>
          </p:cNvSpPr>
          <p:nvPr/>
        </p:nvSpPr>
        <p:spPr bwMode="auto">
          <a:xfrm rot="19231522">
            <a:off x="10693400" y="2139950"/>
            <a:ext cx="277813" cy="292100"/>
          </a:xfrm>
          <a:custGeom>
            <a:avLst/>
            <a:gdLst>
              <a:gd name="T0" fmla="*/ 118616 w 34839"/>
              <a:gd name="T1" fmla="*/ 0 h 36535"/>
              <a:gd name="T2" fmla="*/ 104047 w 34839"/>
              <a:gd name="T3" fmla="*/ 110580 h 36535"/>
              <a:gd name="T4" fmla="*/ 0 w 34839"/>
              <a:gd name="T5" fmla="*/ 133006 h 36535"/>
              <a:gd name="T6" fmla="*/ 95722 w 34839"/>
              <a:gd name="T7" fmla="*/ 172126 h 36535"/>
              <a:gd name="T8" fmla="*/ 79598 w 34839"/>
              <a:gd name="T9" fmla="*/ 292100 h 36535"/>
              <a:gd name="T10" fmla="*/ 163351 w 34839"/>
              <a:gd name="T11" fmla="*/ 200293 h 36535"/>
              <a:gd name="T12" fmla="*/ 277805 w 34839"/>
              <a:gd name="T13" fmla="*/ 247240 h 36535"/>
              <a:gd name="T14" fmla="*/ 277805 w 34839"/>
              <a:gd name="T15" fmla="*/ 247240 h 36535"/>
              <a:gd name="T16" fmla="*/ 212257 w 34839"/>
              <a:gd name="T17" fmla="*/ 145526 h 36535"/>
              <a:gd name="T18" fmla="*/ 277805 w 34839"/>
              <a:gd name="T19" fmla="*/ 73027 h 36535"/>
              <a:gd name="T20" fmla="*/ 178957 w 34839"/>
              <a:gd name="T21" fmla="*/ 93886 h 36535"/>
              <a:gd name="T22" fmla="*/ 118616 w 34839"/>
              <a:gd name="T23" fmla="*/ 0 h 365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839" h="36535" extrusionOk="0">
                <a:moveTo>
                  <a:pt x="14875" y="0"/>
                </a:moveTo>
                <a:lnTo>
                  <a:pt x="13048" y="13831"/>
                </a:lnTo>
                <a:lnTo>
                  <a:pt x="0" y="16636"/>
                </a:lnTo>
                <a:lnTo>
                  <a:pt x="12004" y="21529"/>
                </a:lnTo>
                <a:lnTo>
                  <a:pt x="9982" y="36535"/>
                </a:lnTo>
                <a:lnTo>
                  <a:pt x="20485" y="25052"/>
                </a:lnTo>
                <a:lnTo>
                  <a:pt x="34838" y="30924"/>
                </a:lnTo>
                <a:lnTo>
                  <a:pt x="26618" y="18202"/>
                </a:lnTo>
                <a:lnTo>
                  <a:pt x="34838" y="9134"/>
                </a:lnTo>
                <a:lnTo>
                  <a:pt x="22442" y="11743"/>
                </a:lnTo>
                <a:lnTo>
                  <a:pt x="14875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5" name="Google Shape;950;p28"/>
          <p:cNvSpPr>
            <a:spLocks/>
          </p:cNvSpPr>
          <p:nvPr/>
        </p:nvSpPr>
        <p:spPr bwMode="auto">
          <a:xfrm rot="10800000">
            <a:off x="11555413" y="3694113"/>
            <a:ext cx="431800" cy="454025"/>
          </a:xfrm>
          <a:custGeom>
            <a:avLst/>
            <a:gdLst>
              <a:gd name="T0" fmla="*/ 184363 w 34839"/>
              <a:gd name="T1" fmla="*/ 0 h 36535"/>
              <a:gd name="T2" fmla="*/ 161719 w 34839"/>
              <a:gd name="T3" fmla="*/ 171880 h 36535"/>
              <a:gd name="T4" fmla="*/ 0 w 34839"/>
              <a:gd name="T5" fmla="*/ 206738 h 36535"/>
              <a:gd name="T6" fmla="*/ 148779 w 34839"/>
              <a:gd name="T7" fmla="*/ 267544 h 36535"/>
              <a:gd name="T8" fmla="*/ 123718 w 34839"/>
              <a:gd name="T9" fmla="*/ 454025 h 36535"/>
              <a:gd name="T10" fmla="*/ 253894 w 34839"/>
              <a:gd name="T11" fmla="*/ 311324 h 36535"/>
              <a:gd name="T12" fmla="*/ 431788 w 34839"/>
              <a:gd name="T13" fmla="*/ 384296 h 36535"/>
              <a:gd name="T14" fmla="*/ 431788 w 34839"/>
              <a:gd name="T15" fmla="*/ 384296 h 36535"/>
              <a:gd name="T16" fmla="*/ 329908 w 34839"/>
              <a:gd name="T17" fmla="*/ 226199 h 36535"/>
              <a:gd name="T18" fmla="*/ 431788 w 34839"/>
              <a:gd name="T19" fmla="*/ 113509 h 36535"/>
              <a:gd name="T20" fmla="*/ 278150 w 34839"/>
              <a:gd name="T21" fmla="*/ 145932 h 36535"/>
              <a:gd name="T22" fmla="*/ 184363 w 34839"/>
              <a:gd name="T23" fmla="*/ 0 h 365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839" h="36535" extrusionOk="0">
                <a:moveTo>
                  <a:pt x="14875" y="0"/>
                </a:moveTo>
                <a:lnTo>
                  <a:pt x="13048" y="13831"/>
                </a:lnTo>
                <a:lnTo>
                  <a:pt x="0" y="16636"/>
                </a:lnTo>
                <a:lnTo>
                  <a:pt x="12004" y="21529"/>
                </a:lnTo>
                <a:lnTo>
                  <a:pt x="9982" y="36535"/>
                </a:lnTo>
                <a:lnTo>
                  <a:pt x="20485" y="25052"/>
                </a:lnTo>
                <a:lnTo>
                  <a:pt x="34838" y="30924"/>
                </a:lnTo>
                <a:lnTo>
                  <a:pt x="26618" y="18202"/>
                </a:lnTo>
                <a:lnTo>
                  <a:pt x="34838" y="9134"/>
                </a:lnTo>
                <a:lnTo>
                  <a:pt x="22442" y="11743"/>
                </a:lnTo>
                <a:lnTo>
                  <a:pt x="14875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6" name="Google Shape;951;p28"/>
          <p:cNvSpPr>
            <a:spLocks/>
          </p:cNvSpPr>
          <p:nvPr/>
        </p:nvSpPr>
        <p:spPr bwMode="auto">
          <a:xfrm rot="10800000">
            <a:off x="9996488" y="6183313"/>
            <a:ext cx="303212" cy="323850"/>
          </a:xfrm>
          <a:custGeom>
            <a:avLst/>
            <a:gdLst>
              <a:gd name="T0" fmla="*/ 174645 w 24466"/>
              <a:gd name="T1" fmla="*/ 0 h 26162"/>
              <a:gd name="T2" fmla="*/ 114005 w 24466"/>
              <a:gd name="T3" fmla="*/ 96912 h 26162"/>
              <a:gd name="T4" fmla="*/ 12 w 24466"/>
              <a:gd name="T5" fmla="*/ 72687 h 26162"/>
              <a:gd name="T6" fmla="*/ 72773 w 24466"/>
              <a:gd name="T7" fmla="*/ 164747 h 26162"/>
              <a:gd name="T8" fmla="*/ 15368 w 24466"/>
              <a:gd name="T9" fmla="*/ 256807 h 26162"/>
              <a:gd name="T10" fmla="*/ 113199 w 24466"/>
              <a:gd name="T11" fmla="*/ 216428 h 26162"/>
              <a:gd name="T12" fmla="*/ 197287 w 24466"/>
              <a:gd name="T13" fmla="*/ 323838 h 26162"/>
              <a:gd name="T14" fmla="*/ 188389 w 24466"/>
              <a:gd name="T15" fmla="*/ 184937 h 26162"/>
              <a:gd name="T16" fmla="*/ 303200 w 24466"/>
              <a:gd name="T17" fmla="*/ 137292 h 26162"/>
              <a:gd name="T18" fmla="*/ 181932 w 24466"/>
              <a:gd name="T19" fmla="*/ 111445 h 26162"/>
              <a:gd name="T20" fmla="*/ 174645 w 24466"/>
              <a:gd name="T21" fmla="*/ 0 h 261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466" h="26162" extrusionOk="0">
                <a:moveTo>
                  <a:pt x="14092" y="0"/>
                </a:moveTo>
                <a:lnTo>
                  <a:pt x="9199" y="7829"/>
                </a:lnTo>
                <a:lnTo>
                  <a:pt x="1" y="5872"/>
                </a:lnTo>
                <a:lnTo>
                  <a:pt x="5872" y="13309"/>
                </a:lnTo>
                <a:lnTo>
                  <a:pt x="1240" y="20746"/>
                </a:lnTo>
                <a:lnTo>
                  <a:pt x="9134" y="17484"/>
                </a:lnTo>
                <a:lnTo>
                  <a:pt x="15919" y="26161"/>
                </a:lnTo>
                <a:lnTo>
                  <a:pt x="15201" y="14940"/>
                </a:lnTo>
                <a:lnTo>
                  <a:pt x="24465" y="11091"/>
                </a:lnTo>
                <a:lnTo>
                  <a:pt x="14680" y="9003"/>
                </a:lnTo>
                <a:lnTo>
                  <a:pt x="14092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7" name="Google Shape;952;p28"/>
          <p:cNvSpPr>
            <a:spLocks/>
          </p:cNvSpPr>
          <p:nvPr/>
        </p:nvSpPr>
        <p:spPr bwMode="auto">
          <a:xfrm rot="10800000">
            <a:off x="1651000" y="363538"/>
            <a:ext cx="433388" cy="454025"/>
          </a:xfrm>
          <a:custGeom>
            <a:avLst/>
            <a:gdLst>
              <a:gd name="T0" fmla="*/ 185041 w 34839"/>
              <a:gd name="T1" fmla="*/ 0 h 36535"/>
              <a:gd name="T2" fmla="*/ 162314 w 34839"/>
              <a:gd name="T3" fmla="*/ 171880 h 36535"/>
              <a:gd name="T4" fmla="*/ 0 w 34839"/>
              <a:gd name="T5" fmla="*/ 206738 h 36535"/>
              <a:gd name="T6" fmla="*/ 149327 w 34839"/>
              <a:gd name="T7" fmla="*/ 267544 h 36535"/>
              <a:gd name="T8" fmla="*/ 124173 w 34839"/>
              <a:gd name="T9" fmla="*/ 454025 h 36535"/>
              <a:gd name="T10" fmla="*/ 254828 w 34839"/>
              <a:gd name="T11" fmla="*/ 311324 h 36535"/>
              <a:gd name="T12" fmla="*/ 433376 w 34839"/>
              <a:gd name="T13" fmla="*/ 384296 h 36535"/>
              <a:gd name="T14" fmla="*/ 433376 w 34839"/>
              <a:gd name="T15" fmla="*/ 384296 h 36535"/>
              <a:gd name="T16" fmla="*/ 331121 w 34839"/>
              <a:gd name="T17" fmla="*/ 226199 h 36535"/>
              <a:gd name="T18" fmla="*/ 433376 w 34839"/>
              <a:gd name="T19" fmla="*/ 113509 h 36535"/>
              <a:gd name="T20" fmla="*/ 279173 w 34839"/>
              <a:gd name="T21" fmla="*/ 145932 h 36535"/>
              <a:gd name="T22" fmla="*/ 185041 w 34839"/>
              <a:gd name="T23" fmla="*/ 0 h 365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839" h="36535" extrusionOk="0">
                <a:moveTo>
                  <a:pt x="14875" y="0"/>
                </a:moveTo>
                <a:lnTo>
                  <a:pt x="13048" y="13831"/>
                </a:lnTo>
                <a:lnTo>
                  <a:pt x="0" y="16636"/>
                </a:lnTo>
                <a:lnTo>
                  <a:pt x="12004" y="21529"/>
                </a:lnTo>
                <a:lnTo>
                  <a:pt x="9982" y="36535"/>
                </a:lnTo>
                <a:lnTo>
                  <a:pt x="20485" y="25052"/>
                </a:lnTo>
                <a:lnTo>
                  <a:pt x="34838" y="30924"/>
                </a:lnTo>
                <a:lnTo>
                  <a:pt x="26618" y="18202"/>
                </a:lnTo>
                <a:lnTo>
                  <a:pt x="34838" y="9134"/>
                </a:lnTo>
                <a:lnTo>
                  <a:pt x="22442" y="11743"/>
                </a:lnTo>
                <a:lnTo>
                  <a:pt x="14875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8" name="Google Shape;953;p28"/>
          <p:cNvSpPr>
            <a:spLocks/>
          </p:cNvSpPr>
          <p:nvPr/>
        </p:nvSpPr>
        <p:spPr bwMode="auto">
          <a:xfrm rot="10800000">
            <a:off x="160338" y="2940050"/>
            <a:ext cx="303212" cy="325438"/>
          </a:xfrm>
          <a:custGeom>
            <a:avLst/>
            <a:gdLst>
              <a:gd name="T0" fmla="*/ 174645 w 24466"/>
              <a:gd name="T1" fmla="*/ 0 h 26162"/>
              <a:gd name="T2" fmla="*/ 114005 w 24466"/>
              <a:gd name="T3" fmla="*/ 97388 h 26162"/>
              <a:gd name="T4" fmla="*/ 12 w 24466"/>
              <a:gd name="T5" fmla="*/ 73044 h 26162"/>
              <a:gd name="T6" fmla="*/ 72773 w 24466"/>
              <a:gd name="T7" fmla="*/ 165555 h 26162"/>
              <a:gd name="T8" fmla="*/ 15368 w 24466"/>
              <a:gd name="T9" fmla="*/ 258067 h 26162"/>
              <a:gd name="T10" fmla="*/ 113199 w 24466"/>
              <a:gd name="T11" fmla="*/ 217489 h 26162"/>
              <a:gd name="T12" fmla="*/ 197287 w 24466"/>
              <a:gd name="T13" fmla="*/ 325426 h 26162"/>
              <a:gd name="T14" fmla="*/ 188389 w 24466"/>
              <a:gd name="T15" fmla="*/ 185844 h 26162"/>
              <a:gd name="T16" fmla="*/ 303200 w 24466"/>
              <a:gd name="T17" fmla="*/ 137965 h 26162"/>
              <a:gd name="T18" fmla="*/ 181932 w 24466"/>
              <a:gd name="T19" fmla="*/ 111991 h 26162"/>
              <a:gd name="T20" fmla="*/ 174645 w 24466"/>
              <a:gd name="T21" fmla="*/ 0 h 261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466" h="26162" extrusionOk="0">
                <a:moveTo>
                  <a:pt x="14092" y="0"/>
                </a:moveTo>
                <a:lnTo>
                  <a:pt x="9199" y="7829"/>
                </a:lnTo>
                <a:lnTo>
                  <a:pt x="1" y="5872"/>
                </a:lnTo>
                <a:lnTo>
                  <a:pt x="5872" y="13309"/>
                </a:lnTo>
                <a:lnTo>
                  <a:pt x="1240" y="20746"/>
                </a:lnTo>
                <a:lnTo>
                  <a:pt x="9134" y="17484"/>
                </a:lnTo>
                <a:lnTo>
                  <a:pt x="15919" y="26161"/>
                </a:lnTo>
                <a:lnTo>
                  <a:pt x="15201" y="14940"/>
                </a:lnTo>
                <a:lnTo>
                  <a:pt x="24465" y="11091"/>
                </a:lnTo>
                <a:lnTo>
                  <a:pt x="14680" y="9003"/>
                </a:lnTo>
                <a:lnTo>
                  <a:pt x="14092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9" name="Google Shape;954;p28"/>
          <p:cNvSpPr>
            <a:spLocks/>
          </p:cNvSpPr>
          <p:nvPr/>
        </p:nvSpPr>
        <p:spPr bwMode="auto">
          <a:xfrm rot="10800000">
            <a:off x="1581150" y="4203700"/>
            <a:ext cx="303213" cy="323850"/>
          </a:xfrm>
          <a:custGeom>
            <a:avLst/>
            <a:gdLst>
              <a:gd name="T0" fmla="*/ 174646 w 24466"/>
              <a:gd name="T1" fmla="*/ 0 h 26162"/>
              <a:gd name="T2" fmla="*/ 114005 w 24466"/>
              <a:gd name="T3" fmla="*/ 96912 h 26162"/>
              <a:gd name="T4" fmla="*/ 12 w 24466"/>
              <a:gd name="T5" fmla="*/ 72687 h 26162"/>
              <a:gd name="T6" fmla="*/ 72773 w 24466"/>
              <a:gd name="T7" fmla="*/ 164747 h 26162"/>
              <a:gd name="T8" fmla="*/ 15368 w 24466"/>
              <a:gd name="T9" fmla="*/ 256807 h 26162"/>
              <a:gd name="T10" fmla="*/ 113200 w 24466"/>
              <a:gd name="T11" fmla="*/ 216428 h 26162"/>
              <a:gd name="T12" fmla="*/ 197288 w 24466"/>
              <a:gd name="T13" fmla="*/ 323838 h 26162"/>
              <a:gd name="T14" fmla="*/ 188390 w 24466"/>
              <a:gd name="T15" fmla="*/ 184937 h 26162"/>
              <a:gd name="T16" fmla="*/ 303201 w 24466"/>
              <a:gd name="T17" fmla="*/ 137292 h 26162"/>
              <a:gd name="T18" fmla="*/ 181933 w 24466"/>
              <a:gd name="T19" fmla="*/ 111445 h 26162"/>
              <a:gd name="T20" fmla="*/ 174646 w 24466"/>
              <a:gd name="T21" fmla="*/ 0 h 261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466" h="26162" extrusionOk="0">
                <a:moveTo>
                  <a:pt x="14092" y="0"/>
                </a:moveTo>
                <a:lnTo>
                  <a:pt x="9199" y="7829"/>
                </a:lnTo>
                <a:lnTo>
                  <a:pt x="1" y="5872"/>
                </a:lnTo>
                <a:lnTo>
                  <a:pt x="5872" y="13309"/>
                </a:lnTo>
                <a:lnTo>
                  <a:pt x="1240" y="20746"/>
                </a:lnTo>
                <a:lnTo>
                  <a:pt x="9134" y="17484"/>
                </a:lnTo>
                <a:lnTo>
                  <a:pt x="15919" y="26161"/>
                </a:lnTo>
                <a:lnTo>
                  <a:pt x="15201" y="14940"/>
                </a:lnTo>
                <a:lnTo>
                  <a:pt x="24465" y="11091"/>
                </a:lnTo>
                <a:lnTo>
                  <a:pt x="14680" y="9003"/>
                </a:lnTo>
                <a:lnTo>
                  <a:pt x="14092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0" name="Google Shape;955;p28"/>
          <p:cNvSpPr>
            <a:spLocks/>
          </p:cNvSpPr>
          <p:nvPr/>
        </p:nvSpPr>
        <p:spPr bwMode="auto">
          <a:xfrm rot="10800000">
            <a:off x="10299700" y="1860550"/>
            <a:ext cx="304800" cy="323850"/>
          </a:xfrm>
          <a:custGeom>
            <a:avLst/>
            <a:gdLst>
              <a:gd name="T0" fmla="*/ 175560 w 24466"/>
              <a:gd name="T1" fmla="*/ 0 h 26162"/>
              <a:gd name="T2" fmla="*/ 114602 w 24466"/>
              <a:gd name="T3" fmla="*/ 96912 h 26162"/>
              <a:gd name="T4" fmla="*/ 12 w 24466"/>
              <a:gd name="T5" fmla="*/ 72687 h 26162"/>
              <a:gd name="T6" fmla="*/ 73154 w 24466"/>
              <a:gd name="T7" fmla="*/ 164747 h 26162"/>
              <a:gd name="T8" fmla="*/ 15448 w 24466"/>
              <a:gd name="T9" fmla="*/ 256807 h 26162"/>
              <a:gd name="T10" fmla="*/ 113792 w 24466"/>
              <a:gd name="T11" fmla="*/ 216428 h 26162"/>
              <a:gd name="T12" fmla="*/ 198321 w 24466"/>
              <a:gd name="T13" fmla="*/ 323838 h 26162"/>
              <a:gd name="T14" fmla="*/ 189376 w 24466"/>
              <a:gd name="T15" fmla="*/ 184937 h 26162"/>
              <a:gd name="T16" fmla="*/ 304788 w 24466"/>
              <a:gd name="T17" fmla="*/ 137292 h 26162"/>
              <a:gd name="T18" fmla="*/ 182885 w 24466"/>
              <a:gd name="T19" fmla="*/ 111445 h 26162"/>
              <a:gd name="T20" fmla="*/ 175560 w 24466"/>
              <a:gd name="T21" fmla="*/ 0 h 261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466" h="26162" extrusionOk="0">
                <a:moveTo>
                  <a:pt x="14092" y="0"/>
                </a:moveTo>
                <a:lnTo>
                  <a:pt x="9199" y="7829"/>
                </a:lnTo>
                <a:lnTo>
                  <a:pt x="1" y="5872"/>
                </a:lnTo>
                <a:lnTo>
                  <a:pt x="5872" y="13309"/>
                </a:lnTo>
                <a:lnTo>
                  <a:pt x="1240" y="20746"/>
                </a:lnTo>
                <a:lnTo>
                  <a:pt x="9134" y="17484"/>
                </a:lnTo>
                <a:lnTo>
                  <a:pt x="15919" y="26161"/>
                </a:lnTo>
                <a:lnTo>
                  <a:pt x="15201" y="14940"/>
                </a:lnTo>
                <a:lnTo>
                  <a:pt x="24465" y="11091"/>
                </a:lnTo>
                <a:lnTo>
                  <a:pt x="14680" y="9003"/>
                </a:lnTo>
                <a:lnTo>
                  <a:pt x="14092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1" name="Google Shape;956;p28"/>
          <p:cNvSpPr>
            <a:spLocks/>
          </p:cNvSpPr>
          <p:nvPr/>
        </p:nvSpPr>
        <p:spPr bwMode="auto">
          <a:xfrm rot="10800000" flipH="1">
            <a:off x="1327150" y="2616200"/>
            <a:ext cx="101600" cy="68263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8263 h 6198"/>
              <a:gd name="T4" fmla="*/ 61390 w 9397"/>
              <a:gd name="T5" fmla="*/ 3590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2" name="Google Shape;957;p28"/>
          <p:cNvSpPr>
            <a:spLocks/>
          </p:cNvSpPr>
          <p:nvPr/>
        </p:nvSpPr>
        <p:spPr bwMode="auto">
          <a:xfrm rot="10800000" flipH="1">
            <a:off x="1530350" y="2819400"/>
            <a:ext cx="101600" cy="68263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8263 h 6198"/>
              <a:gd name="T4" fmla="*/ 61390 w 9397"/>
              <a:gd name="T5" fmla="*/ 3590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3" name="Google Shape;958;p28"/>
          <p:cNvSpPr>
            <a:spLocks/>
          </p:cNvSpPr>
          <p:nvPr/>
        </p:nvSpPr>
        <p:spPr bwMode="auto">
          <a:xfrm rot="10800000" flipH="1">
            <a:off x="261938" y="1697038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4" name="Google Shape;959;p28"/>
          <p:cNvSpPr>
            <a:spLocks/>
          </p:cNvSpPr>
          <p:nvPr/>
        </p:nvSpPr>
        <p:spPr bwMode="auto">
          <a:xfrm rot="10800000" flipH="1">
            <a:off x="939800" y="557213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5" name="Google Shape;960;p28"/>
          <p:cNvSpPr>
            <a:spLocks/>
          </p:cNvSpPr>
          <p:nvPr/>
        </p:nvSpPr>
        <p:spPr bwMode="auto">
          <a:xfrm rot="10800000" flipH="1">
            <a:off x="423863" y="4932363"/>
            <a:ext cx="103187" cy="68262"/>
          </a:xfrm>
          <a:custGeom>
            <a:avLst/>
            <a:gdLst>
              <a:gd name="T0" fmla="*/ 43440 w 9397"/>
              <a:gd name="T1" fmla="*/ 11 h 6198"/>
              <a:gd name="T2" fmla="*/ 49447 w 9397"/>
              <a:gd name="T3" fmla="*/ 68262 h 6198"/>
              <a:gd name="T4" fmla="*/ 62349 w 9397"/>
              <a:gd name="T5" fmla="*/ 3590 h 6198"/>
              <a:gd name="T6" fmla="*/ 43440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6" name="Google Shape;961;p28"/>
          <p:cNvSpPr>
            <a:spLocks/>
          </p:cNvSpPr>
          <p:nvPr/>
        </p:nvSpPr>
        <p:spPr bwMode="auto">
          <a:xfrm rot="10800000" flipH="1">
            <a:off x="642938" y="5154613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7" name="Google Shape;962;p28"/>
          <p:cNvSpPr>
            <a:spLocks/>
          </p:cNvSpPr>
          <p:nvPr/>
        </p:nvSpPr>
        <p:spPr bwMode="auto">
          <a:xfrm rot="10800000" flipH="1">
            <a:off x="363538" y="5580063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8" name="Google Shape;963;p28"/>
          <p:cNvSpPr>
            <a:spLocks/>
          </p:cNvSpPr>
          <p:nvPr/>
        </p:nvSpPr>
        <p:spPr bwMode="auto">
          <a:xfrm rot="10800000" flipH="1">
            <a:off x="11352213" y="6116638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9" name="Google Shape;964;p28"/>
          <p:cNvSpPr>
            <a:spLocks/>
          </p:cNvSpPr>
          <p:nvPr/>
        </p:nvSpPr>
        <p:spPr bwMode="auto">
          <a:xfrm rot="10800000" flipH="1">
            <a:off x="10698163" y="3887788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20" name="Google Shape;965;p28"/>
          <p:cNvSpPr>
            <a:spLocks/>
          </p:cNvSpPr>
          <p:nvPr/>
        </p:nvSpPr>
        <p:spPr bwMode="auto">
          <a:xfrm rot="10800000" flipH="1">
            <a:off x="11830050" y="1493838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21" name="Google Shape;966;p28"/>
          <p:cNvSpPr>
            <a:spLocks/>
          </p:cNvSpPr>
          <p:nvPr/>
        </p:nvSpPr>
        <p:spPr bwMode="auto">
          <a:xfrm rot="10800000" flipH="1">
            <a:off x="11555413" y="1141413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22" name="Google Shape;967;p28"/>
          <p:cNvSpPr>
            <a:spLocks/>
          </p:cNvSpPr>
          <p:nvPr/>
        </p:nvSpPr>
        <p:spPr bwMode="auto">
          <a:xfrm rot="10800000" flipH="1">
            <a:off x="11453813" y="5438775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092246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5"/>
        </a:solidFill>
        <a:effectLst/>
      </p:bgPr>
    </p:bg>
    <p:spTree>
      <p:nvGrpSpPr>
        <p:cNvPr id="1" name="Shape 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69;p29"/>
          <p:cNvGrpSpPr>
            <a:grpSpLocks/>
          </p:cNvGrpSpPr>
          <p:nvPr/>
        </p:nvGrpSpPr>
        <p:grpSpPr bwMode="auto">
          <a:xfrm rot="5400000">
            <a:off x="9547226" y="171450"/>
            <a:ext cx="2654300" cy="2466975"/>
            <a:chOff x="817100" y="238125"/>
            <a:chExt cx="5912375" cy="5495644"/>
          </a:xfrm>
        </p:grpSpPr>
        <p:sp>
          <p:nvSpPr>
            <p:cNvPr id="3" name="Google Shape;970;p29"/>
            <p:cNvSpPr>
              <a:spLocks/>
            </p:cNvSpPr>
            <p:nvPr/>
          </p:nvSpPr>
          <p:spPr bwMode="auto">
            <a:xfrm>
              <a:off x="817100" y="1539650"/>
              <a:ext cx="758050" cy="532775"/>
            </a:xfrm>
            <a:custGeom>
              <a:avLst/>
              <a:gdLst>
                <a:gd name="T0" fmla="*/ 383300 w 30322"/>
                <a:gd name="T1" fmla="*/ 0 h 21311"/>
                <a:gd name="T2" fmla="*/ 383300 w 30322"/>
                <a:gd name="T3" fmla="*/ 0 h 21311"/>
                <a:gd name="T4" fmla="*/ 396350 w 30322"/>
                <a:gd name="T5" fmla="*/ 531700 h 21311"/>
                <a:gd name="T6" fmla="*/ 423075 w 30322"/>
                <a:gd name="T7" fmla="*/ 532750 h 21311"/>
                <a:gd name="T8" fmla="*/ 383300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" name="Google Shape;971;p29"/>
            <p:cNvSpPr>
              <a:spLocks/>
            </p:cNvSpPr>
            <p:nvPr/>
          </p:nvSpPr>
          <p:spPr bwMode="auto">
            <a:xfrm>
              <a:off x="850450" y="328075"/>
              <a:ext cx="608275" cy="468700"/>
            </a:xfrm>
            <a:custGeom>
              <a:avLst/>
              <a:gdLst>
                <a:gd name="T0" fmla="*/ 306875 w 24331"/>
                <a:gd name="T1" fmla="*/ 25 h 18748"/>
                <a:gd name="T2" fmla="*/ 274925 w 24331"/>
                <a:gd name="T3" fmla="*/ 461325 h 18748"/>
                <a:gd name="T4" fmla="*/ 338675 w 24331"/>
                <a:gd name="T5" fmla="*/ 468675 h 18748"/>
                <a:gd name="T6" fmla="*/ 336900 w 24331"/>
                <a:gd name="T7" fmla="*/ 1375 h 18748"/>
                <a:gd name="T8" fmla="*/ 306875 w 24331"/>
                <a:gd name="T9" fmla="*/ 25 h 18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31" h="18748" extrusionOk="0">
                  <a:moveTo>
                    <a:pt x="12275" y="1"/>
                  </a:moveTo>
                  <a:cubicBezTo>
                    <a:pt x="269" y="1"/>
                    <a:pt x="1" y="17063"/>
                    <a:pt x="10997" y="18453"/>
                  </a:cubicBezTo>
                  <a:cubicBezTo>
                    <a:pt x="11906" y="18654"/>
                    <a:pt x="12756" y="18747"/>
                    <a:pt x="13547" y="18747"/>
                  </a:cubicBezTo>
                  <a:cubicBezTo>
                    <a:pt x="24330" y="18747"/>
                    <a:pt x="24113" y="1332"/>
                    <a:pt x="13476" y="55"/>
                  </a:cubicBezTo>
                  <a:cubicBezTo>
                    <a:pt x="13063" y="19"/>
                    <a:pt x="12663" y="1"/>
                    <a:pt x="1227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5" name="Google Shape;972;p29"/>
            <p:cNvSpPr/>
            <p:nvPr/>
          </p:nvSpPr>
          <p:spPr>
            <a:xfrm>
              <a:off x="2174967" y="853468"/>
              <a:ext cx="374828" cy="247552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973;p29"/>
            <p:cNvSpPr>
              <a:spLocks/>
            </p:cNvSpPr>
            <p:nvPr/>
          </p:nvSpPr>
          <p:spPr bwMode="auto">
            <a:xfrm>
              <a:off x="1033025" y="3441700"/>
              <a:ext cx="376150" cy="246000"/>
            </a:xfrm>
            <a:custGeom>
              <a:avLst/>
              <a:gdLst>
                <a:gd name="T0" fmla="*/ 159275 w 15046"/>
                <a:gd name="T1" fmla="*/ 0 h 9840"/>
                <a:gd name="T2" fmla="*/ 180425 w 15046"/>
                <a:gd name="T3" fmla="*/ 245975 h 9840"/>
                <a:gd name="T4" fmla="*/ 227725 w 15046"/>
                <a:gd name="T5" fmla="*/ 12750 h 9840"/>
                <a:gd name="T6" fmla="*/ 159275 w 15046"/>
                <a:gd name="T7" fmla="*/ 0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7" name="Google Shape;974;p29"/>
            <p:cNvSpPr>
              <a:spLocks/>
            </p:cNvSpPr>
            <p:nvPr/>
          </p:nvSpPr>
          <p:spPr bwMode="auto">
            <a:xfrm>
              <a:off x="4663000" y="486950"/>
              <a:ext cx="487675" cy="318775"/>
            </a:xfrm>
            <a:custGeom>
              <a:avLst/>
              <a:gdLst>
                <a:gd name="T0" fmla="*/ 204325 w 19507"/>
                <a:gd name="T1" fmla="*/ 0 h 12751"/>
                <a:gd name="T2" fmla="*/ 234850 w 19507"/>
                <a:gd name="T3" fmla="*/ 318750 h 12751"/>
                <a:gd name="T4" fmla="*/ 293575 w 19507"/>
                <a:gd name="T5" fmla="*/ 17025 h 12751"/>
                <a:gd name="T6" fmla="*/ 204325 w 19507"/>
                <a:gd name="T7" fmla="*/ 0 h 127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8" name="Google Shape;975;p29"/>
            <p:cNvSpPr>
              <a:spLocks/>
            </p:cNvSpPr>
            <p:nvPr/>
          </p:nvSpPr>
          <p:spPr bwMode="auto">
            <a:xfrm>
              <a:off x="3354863" y="1513154"/>
              <a:ext cx="443723" cy="288929"/>
            </a:xfrm>
            <a:custGeom>
              <a:avLst/>
              <a:gdLst>
                <a:gd name="T0" fmla="*/ 188579 w 25671"/>
                <a:gd name="T1" fmla="*/ 17 h 16718"/>
                <a:gd name="T2" fmla="*/ 213677 w 25671"/>
                <a:gd name="T3" fmla="*/ 288929 h 16718"/>
                <a:gd name="T4" fmla="*/ 268937 w 25671"/>
                <a:gd name="T5" fmla="*/ 14949 h 16718"/>
                <a:gd name="T6" fmla="*/ 188579 w 25671"/>
                <a:gd name="T7" fmla="*/ 17 h 167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671" h="16718" extrusionOk="0">
                  <a:moveTo>
                    <a:pt x="10910" y="1"/>
                  </a:moveTo>
                  <a:cubicBezTo>
                    <a:pt x="272" y="1"/>
                    <a:pt x="1" y="15851"/>
                    <a:pt x="12362" y="16718"/>
                  </a:cubicBezTo>
                  <a:cubicBezTo>
                    <a:pt x="21626" y="16522"/>
                    <a:pt x="25671" y="4388"/>
                    <a:pt x="15559" y="865"/>
                  </a:cubicBezTo>
                  <a:cubicBezTo>
                    <a:pt x="13839" y="266"/>
                    <a:pt x="12288" y="1"/>
                    <a:pt x="109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9" name="Google Shape;976;p29"/>
            <p:cNvSpPr/>
            <p:nvPr/>
          </p:nvSpPr>
          <p:spPr>
            <a:xfrm>
              <a:off x="1340446" y="5578167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77;p29"/>
            <p:cNvSpPr/>
            <p:nvPr/>
          </p:nvSpPr>
          <p:spPr>
            <a:xfrm>
              <a:off x="1888542" y="3774578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78;p29"/>
            <p:cNvSpPr>
              <a:spLocks/>
            </p:cNvSpPr>
            <p:nvPr/>
          </p:nvSpPr>
          <p:spPr bwMode="auto">
            <a:xfrm>
              <a:off x="3354900" y="2919500"/>
              <a:ext cx="234925" cy="154925"/>
            </a:xfrm>
            <a:custGeom>
              <a:avLst/>
              <a:gdLst>
                <a:gd name="T0" fmla="*/ 98900 w 9397"/>
                <a:gd name="T1" fmla="*/ 0 h 6197"/>
                <a:gd name="T2" fmla="*/ 112575 w 9397"/>
                <a:gd name="T3" fmla="*/ 154925 h 6197"/>
                <a:gd name="T4" fmla="*/ 141925 w 9397"/>
                <a:gd name="T5" fmla="*/ 8125 h 6197"/>
                <a:gd name="T6" fmla="*/ 98900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2" name="Google Shape;979;p29"/>
            <p:cNvSpPr>
              <a:spLocks/>
            </p:cNvSpPr>
            <p:nvPr/>
          </p:nvSpPr>
          <p:spPr bwMode="auto">
            <a:xfrm>
              <a:off x="5547026" y="1644661"/>
              <a:ext cx="234925" cy="154925"/>
            </a:xfrm>
            <a:custGeom>
              <a:avLst/>
              <a:gdLst>
                <a:gd name="T0" fmla="*/ 98925 w 9397"/>
                <a:gd name="T1" fmla="*/ 0 h 6197"/>
                <a:gd name="T2" fmla="*/ 112600 w 9397"/>
                <a:gd name="T3" fmla="*/ 154925 h 6197"/>
                <a:gd name="T4" fmla="*/ 141950 w 9397"/>
                <a:gd name="T5" fmla="*/ 8125 h 6197"/>
                <a:gd name="T6" fmla="*/ 98925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7" y="0"/>
                  </a:moveTo>
                  <a:cubicBezTo>
                    <a:pt x="44" y="0"/>
                    <a:pt x="1" y="5908"/>
                    <a:pt x="4504" y="6197"/>
                  </a:cubicBezTo>
                  <a:cubicBezTo>
                    <a:pt x="7961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3" name="Google Shape;980;p29"/>
            <p:cNvSpPr>
              <a:spLocks/>
            </p:cNvSpPr>
            <p:nvPr/>
          </p:nvSpPr>
          <p:spPr bwMode="auto">
            <a:xfrm>
              <a:off x="968925" y="5284425"/>
              <a:ext cx="236375" cy="154950"/>
            </a:xfrm>
            <a:custGeom>
              <a:avLst/>
              <a:gdLst>
                <a:gd name="T0" fmla="*/ 98725 w 9455"/>
                <a:gd name="T1" fmla="*/ 25 h 6198"/>
                <a:gd name="T2" fmla="*/ 114050 w 9455"/>
                <a:gd name="T3" fmla="*/ 154925 h 6198"/>
                <a:gd name="T4" fmla="*/ 141775 w 9455"/>
                <a:gd name="T5" fmla="*/ 8150 h 6198"/>
                <a:gd name="T6" fmla="*/ 98725 w 9455"/>
                <a:gd name="T7" fmla="*/ 25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4" name="Google Shape;981;p29"/>
            <p:cNvSpPr/>
            <p:nvPr/>
          </p:nvSpPr>
          <p:spPr>
            <a:xfrm>
              <a:off x="1276795" y="4863803"/>
              <a:ext cx="233383" cy="15206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82;p29"/>
            <p:cNvSpPr>
              <a:spLocks/>
            </p:cNvSpPr>
            <p:nvPr/>
          </p:nvSpPr>
          <p:spPr bwMode="auto">
            <a:xfrm>
              <a:off x="5881964" y="1247683"/>
              <a:ext cx="234925" cy="154925"/>
            </a:xfrm>
            <a:custGeom>
              <a:avLst/>
              <a:gdLst>
                <a:gd name="T0" fmla="*/ 98925 w 9397"/>
                <a:gd name="T1" fmla="*/ 0 h 6197"/>
                <a:gd name="T2" fmla="*/ 112600 w 9397"/>
                <a:gd name="T3" fmla="*/ 154925 h 6197"/>
                <a:gd name="T4" fmla="*/ 141950 w 9397"/>
                <a:gd name="T5" fmla="*/ 8125 h 6197"/>
                <a:gd name="T6" fmla="*/ 98925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7" y="0"/>
                  </a:moveTo>
                  <a:cubicBezTo>
                    <a:pt x="45" y="0"/>
                    <a:pt x="1" y="5908"/>
                    <a:pt x="4504" y="6197"/>
                  </a:cubicBezTo>
                  <a:cubicBezTo>
                    <a:pt x="7962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6" name="Google Shape;983;p29"/>
            <p:cNvSpPr/>
            <p:nvPr/>
          </p:nvSpPr>
          <p:spPr>
            <a:xfrm>
              <a:off x="5311496" y="1246017"/>
              <a:ext cx="236920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984;p29"/>
            <p:cNvSpPr/>
            <p:nvPr/>
          </p:nvSpPr>
          <p:spPr>
            <a:xfrm>
              <a:off x="6496094" y="492752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85;p29"/>
            <p:cNvSpPr>
              <a:spLocks/>
            </p:cNvSpPr>
            <p:nvPr/>
          </p:nvSpPr>
          <p:spPr bwMode="auto">
            <a:xfrm>
              <a:off x="1826719" y="2254021"/>
              <a:ext cx="641821" cy="673066"/>
            </a:xfrm>
            <a:custGeom>
              <a:avLst/>
              <a:gdLst>
                <a:gd name="T0" fmla="*/ 274034 w 34839"/>
                <a:gd name="T1" fmla="*/ 0 h 36535"/>
                <a:gd name="T2" fmla="*/ 240377 w 34839"/>
                <a:gd name="T3" fmla="*/ 254802 h 36535"/>
                <a:gd name="T4" fmla="*/ 0 w 34839"/>
                <a:gd name="T5" fmla="*/ 306477 h 36535"/>
                <a:gd name="T6" fmla="*/ 221144 w 34839"/>
                <a:gd name="T7" fmla="*/ 396618 h 36535"/>
                <a:gd name="T8" fmla="*/ 183893 w 34839"/>
                <a:gd name="T9" fmla="*/ 673066 h 36535"/>
                <a:gd name="T10" fmla="*/ 377385 w 34839"/>
                <a:gd name="T11" fmla="*/ 461520 h 36535"/>
                <a:gd name="T12" fmla="*/ 641803 w 34839"/>
                <a:gd name="T13" fmla="*/ 569697 h 36535"/>
                <a:gd name="T14" fmla="*/ 641803 w 34839"/>
                <a:gd name="T15" fmla="*/ 569697 h 36535"/>
                <a:gd name="T16" fmla="*/ 490370 w 34839"/>
                <a:gd name="T17" fmla="*/ 335326 h 36535"/>
                <a:gd name="T18" fmla="*/ 641803 w 34839"/>
                <a:gd name="T19" fmla="*/ 168271 h 36535"/>
                <a:gd name="T20" fmla="*/ 413437 w 34839"/>
                <a:gd name="T21" fmla="*/ 216335 h 36535"/>
                <a:gd name="T22" fmla="*/ 27403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9" name="Google Shape;986;p29"/>
            <p:cNvSpPr>
              <a:spLocks/>
            </p:cNvSpPr>
            <p:nvPr/>
          </p:nvSpPr>
          <p:spPr bwMode="auto">
            <a:xfrm>
              <a:off x="3245650" y="238125"/>
              <a:ext cx="611650" cy="654050"/>
            </a:xfrm>
            <a:custGeom>
              <a:avLst/>
              <a:gdLst>
                <a:gd name="T0" fmla="*/ 352300 w 24466"/>
                <a:gd name="T1" fmla="*/ 0 h 26162"/>
                <a:gd name="T2" fmla="*/ 229975 w 24466"/>
                <a:gd name="T3" fmla="*/ 195725 h 26162"/>
                <a:gd name="T4" fmla="*/ 25 w 24466"/>
                <a:gd name="T5" fmla="*/ 146800 h 26162"/>
                <a:gd name="T6" fmla="*/ 146800 w 24466"/>
                <a:gd name="T7" fmla="*/ 332725 h 26162"/>
                <a:gd name="T8" fmla="*/ 31000 w 24466"/>
                <a:gd name="T9" fmla="*/ 518650 h 26162"/>
                <a:gd name="T10" fmla="*/ 228350 w 24466"/>
                <a:gd name="T11" fmla="*/ 437100 h 26162"/>
                <a:gd name="T12" fmla="*/ 397975 w 24466"/>
                <a:gd name="T13" fmla="*/ 654025 h 26162"/>
                <a:gd name="T14" fmla="*/ 380025 w 24466"/>
                <a:gd name="T15" fmla="*/ 373500 h 26162"/>
                <a:gd name="T16" fmla="*/ 611625 w 24466"/>
                <a:gd name="T17" fmla="*/ 277275 h 26162"/>
                <a:gd name="T18" fmla="*/ 367000 w 24466"/>
                <a:gd name="T19" fmla="*/ 225075 h 26162"/>
                <a:gd name="T20" fmla="*/ 352300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grpSp>
        <p:nvGrpSpPr>
          <p:cNvPr id="20" name="Google Shape;987;p29"/>
          <p:cNvGrpSpPr>
            <a:grpSpLocks/>
          </p:cNvGrpSpPr>
          <p:nvPr/>
        </p:nvGrpSpPr>
        <p:grpSpPr bwMode="auto">
          <a:xfrm rot="10800000" flipH="1">
            <a:off x="90488" y="4316413"/>
            <a:ext cx="2654300" cy="2466975"/>
            <a:chOff x="817100" y="238125"/>
            <a:chExt cx="5912375" cy="5495644"/>
          </a:xfrm>
        </p:grpSpPr>
        <p:sp>
          <p:nvSpPr>
            <p:cNvPr id="21" name="Google Shape;988;p29"/>
            <p:cNvSpPr>
              <a:spLocks/>
            </p:cNvSpPr>
            <p:nvPr/>
          </p:nvSpPr>
          <p:spPr bwMode="auto">
            <a:xfrm>
              <a:off x="817100" y="1539650"/>
              <a:ext cx="758050" cy="532775"/>
            </a:xfrm>
            <a:custGeom>
              <a:avLst/>
              <a:gdLst>
                <a:gd name="T0" fmla="*/ 383300 w 30322"/>
                <a:gd name="T1" fmla="*/ 0 h 21311"/>
                <a:gd name="T2" fmla="*/ 383300 w 30322"/>
                <a:gd name="T3" fmla="*/ 0 h 21311"/>
                <a:gd name="T4" fmla="*/ 396350 w 30322"/>
                <a:gd name="T5" fmla="*/ 531700 h 21311"/>
                <a:gd name="T6" fmla="*/ 423075 w 30322"/>
                <a:gd name="T7" fmla="*/ 532750 h 21311"/>
                <a:gd name="T8" fmla="*/ 383300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2" name="Google Shape;989;p29"/>
            <p:cNvSpPr>
              <a:spLocks/>
            </p:cNvSpPr>
            <p:nvPr/>
          </p:nvSpPr>
          <p:spPr bwMode="auto">
            <a:xfrm>
              <a:off x="850450" y="328075"/>
              <a:ext cx="608275" cy="468700"/>
            </a:xfrm>
            <a:custGeom>
              <a:avLst/>
              <a:gdLst>
                <a:gd name="T0" fmla="*/ 306875 w 24331"/>
                <a:gd name="T1" fmla="*/ 25 h 18748"/>
                <a:gd name="T2" fmla="*/ 274925 w 24331"/>
                <a:gd name="T3" fmla="*/ 461325 h 18748"/>
                <a:gd name="T4" fmla="*/ 338675 w 24331"/>
                <a:gd name="T5" fmla="*/ 468675 h 18748"/>
                <a:gd name="T6" fmla="*/ 336900 w 24331"/>
                <a:gd name="T7" fmla="*/ 1375 h 18748"/>
                <a:gd name="T8" fmla="*/ 306875 w 24331"/>
                <a:gd name="T9" fmla="*/ 25 h 18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31" h="18748" extrusionOk="0">
                  <a:moveTo>
                    <a:pt x="12275" y="1"/>
                  </a:moveTo>
                  <a:cubicBezTo>
                    <a:pt x="269" y="1"/>
                    <a:pt x="1" y="17063"/>
                    <a:pt x="10997" y="18453"/>
                  </a:cubicBezTo>
                  <a:cubicBezTo>
                    <a:pt x="11906" y="18654"/>
                    <a:pt x="12756" y="18747"/>
                    <a:pt x="13547" y="18747"/>
                  </a:cubicBezTo>
                  <a:cubicBezTo>
                    <a:pt x="24330" y="18747"/>
                    <a:pt x="24113" y="1332"/>
                    <a:pt x="13476" y="55"/>
                  </a:cubicBezTo>
                  <a:cubicBezTo>
                    <a:pt x="13063" y="19"/>
                    <a:pt x="12663" y="1"/>
                    <a:pt x="1227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3" name="Google Shape;990;p29"/>
            <p:cNvSpPr/>
            <p:nvPr/>
          </p:nvSpPr>
          <p:spPr>
            <a:xfrm>
              <a:off x="2174966" y="853467"/>
              <a:ext cx="374828" cy="247552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991;p29"/>
            <p:cNvSpPr>
              <a:spLocks/>
            </p:cNvSpPr>
            <p:nvPr/>
          </p:nvSpPr>
          <p:spPr bwMode="auto">
            <a:xfrm>
              <a:off x="1033025" y="3441700"/>
              <a:ext cx="376150" cy="246000"/>
            </a:xfrm>
            <a:custGeom>
              <a:avLst/>
              <a:gdLst>
                <a:gd name="T0" fmla="*/ 159275 w 15046"/>
                <a:gd name="T1" fmla="*/ 0 h 9840"/>
                <a:gd name="T2" fmla="*/ 180425 w 15046"/>
                <a:gd name="T3" fmla="*/ 245975 h 9840"/>
                <a:gd name="T4" fmla="*/ 227725 w 15046"/>
                <a:gd name="T5" fmla="*/ 12750 h 9840"/>
                <a:gd name="T6" fmla="*/ 159275 w 15046"/>
                <a:gd name="T7" fmla="*/ 0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5" name="Google Shape;992;p29"/>
            <p:cNvSpPr>
              <a:spLocks/>
            </p:cNvSpPr>
            <p:nvPr/>
          </p:nvSpPr>
          <p:spPr bwMode="auto">
            <a:xfrm>
              <a:off x="4663000" y="486950"/>
              <a:ext cx="487675" cy="318775"/>
            </a:xfrm>
            <a:custGeom>
              <a:avLst/>
              <a:gdLst>
                <a:gd name="T0" fmla="*/ 204325 w 19507"/>
                <a:gd name="T1" fmla="*/ 0 h 12751"/>
                <a:gd name="T2" fmla="*/ 234850 w 19507"/>
                <a:gd name="T3" fmla="*/ 318750 h 12751"/>
                <a:gd name="T4" fmla="*/ 293575 w 19507"/>
                <a:gd name="T5" fmla="*/ 17025 h 12751"/>
                <a:gd name="T6" fmla="*/ 204325 w 19507"/>
                <a:gd name="T7" fmla="*/ 0 h 127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6" name="Google Shape;993;p29"/>
            <p:cNvSpPr>
              <a:spLocks/>
            </p:cNvSpPr>
            <p:nvPr/>
          </p:nvSpPr>
          <p:spPr bwMode="auto">
            <a:xfrm>
              <a:off x="3354863" y="1513154"/>
              <a:ext cx="443723" cy="288929"/>
            </a:xfrm>
            <a:custGeom>
              <a:avLst/>
              <a:gdLst>
                <a:gd name="T0" fmla="*/ 188579 w 25671"/>
                <a:gd name="T1" fmla="*/ 17 h 16718"/>
                <a:gd name="T2" fmla="*/ 213677 w 25671"/>
                <a:gd name="T3" fmla="*/ 288929 h 16718"/>
                <a:gd name="T4" fmla="*/ 268937 w 25671"/>
                <a:gd name="T5" fmla="*/ 14949 h 16718"/>
                <a:gd name="T6" fmla="*/ 188579 w 25671"/>
                <a:gd name="T7" fmla="*/ 17 h 167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671" h="16718" extrusionOk="0">
                  <a:moveTo>
                    <a:pt x="10910" y="1"/>
                  </a:moveTo>
                  <a:cubicBezTo>
                    <a:pt x="272" y="1"/>
                    <a:pt x="1" y="15851"/>
                    <a:pt x="12362" y="16718"/>
                  </a:cubicBezTo>
                  <a:cubicBezTo>
                    <a:pt x="21626" y="16522"/>
                    <a:pt x="25671" y="4388"/>
                    <a:pt x="15559" y="865"/>
                  </a:cubicBezTo>
                  <a:cubicBezTo>
                    <a:pt x="13839" y="266"/>
                    <a:pt x="12288" y="1"/>
                    <a:pt x="109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7" name="Google Shape;994;p29"/>
            <p:cNvSpPr/>
            <p:nvPr/>
          </p:nvSpPr>
          <p:spPr>
            <a:xfrm>
              <a:off x="1340444" y="5578165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95;p29"/>
            <p:cNvSpPr/>
            <p:nvPr/>
          </p:nvSpPr>
          <p:spPr>
            <a:xfrm>
              <a:off x="1888540" y="3774575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96;p29"/>
            <p:cNvSpPr>
              <a:spLocks/>
            </p:cNvSpPr>
            <p:nvPr/>
          </p:nvSpPr>
          <p:spPr bwMode="auto">
            <a:xfrm>
              <a:off x="3354900" y="2919500"/>
              <a:ext cx="234925" cy="154925"/>
            </a:xfrm>
            <a:custGeom>
              <a:avLst/>
              <a:gdLst>
                <a:gd name="T0" fmla="*/ 98900 w 9397"/>
                <a:gd name="T1" fmla="*/ 0 h 6197"/>
                <a:gd name="T2" fmla="*/ 112575 w 9397"/>
                <a:gd name="T3" fmla="*/ 154925 h 6197"/>
                <a:gd name="T4" fmla="*/ 141925 w 9397"/>
                <a:gd name="T5" fmla="*/ 8125 h 6197"/>
                <a:gd name="T6" fmla="*/ 98900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0" name="Google Shape;997;p29"/>
            <p:cNvSpPr>
              <a:spLocks/>
            </p:cNvSpPr>
            <p:nvPr/>
          </p:nvSpPr>
          <p:spPr bwMode="auto">
            <a:xfrm>
              <a:off x="5547026" y="1644661"/>
              <a:ext cx="234925" cy="154925"/>
            </a:xfrm>
            <a:custGeom>
              <a:avLst/>
              <a:gdLst>
                <a:gd name="T0" fmla="*/ 98925 w 9397"/>
                <a:gd name="T1" fmla="*/ 0 h 6197"/>
                <a:gd name="T2" fmla="*/ 112600 w 9397"/>
                <a:gd name="T3" fmla="*/ 154925 h 6197"/>
                <a:gd name="T4" fmla="*/ 141950 w 9397"/>
                <a:gd name="T5" fmla="*/ 8125 h 6197"/>
                <a:gd name="T6" fmla="*/ 98925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7" y="0"/>
                  </a:moveTo>
                  <a:cubicBezTo>
                    <a:pt x="44" y="0"/>
                    <a:pt x="1" y="5908"/>
                    <a:pt x="4504" y="6197"/>
                  </a:cubicBezTo>
                  <a:cubicBezTo>
                    <a:pt x="7961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1" name="Google Shape;998;p29"/>
            <p:cNvSpPr>
              <a:spLocks/>
            </p:cNvSpPr>
            <p:nvPr/>
          </p:nvSpPr>
          <p:spPr bwMode="auto">
            <a:xfrm>
              <a:off x="968925" y="5284425"/>
              <a:ext cx="236375" cy="154950"/>
            </a:xfrm>
            <a:custGeom>
              <a:avLst/>
              <a:gdLst>
                <a:gd name="T0" fmla="*/ 98725 w 9455"/>
                <a:gd name="T1" fmla="*/ 25 h 6198"/>
                <a:gd name="T2" fmla="*/ 114050 w 9455"/>
                <a:gd name="T3" fmla="*/ 154925 h 6198"/>
                <a:gd name="T4" fmla="*/ 141775 w 9455"/>
                <a:gd name="T5" fmla="*/ 8150 h 6198"/>
                <a:gd name="T6" fmla="*/ 98725 w 9455"/>
                <a:gd name="T7" fmla="*/ 25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2" name="Google Shape;999;p29"/>
            <p:cNvSpPr/>
            <p:nvPr/>
          </p:nvSpPr>
          <p:spPr>
            <a:xfrm>
              <a:off x="1276794" y="4863802"/>
              <a:ext cx="233383" cy="15206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0;p29"/>
            <p:cNvSpPr>
              <a:spLocks/>
            </p:cNvSpPr>
            <p:nvPr/>
          </p:nvSpPr>
          <p:spPr bwMode="auto">
            <a:xfrm>
              <a:off x="5881964" y="1247683"/>
              <a:ext cx="234925" cy="154925"/>
            </a:xfrm>
            <a:custGeom>
              <a:avLst/>
              <a:gdLst>
                <a:gd name="T0" fmla="*/ 98925 w 9397"/>
                <a:gd name="T1" fmla="*/ 0 h 6197"/>
                <a:gd name="T2" fmla="*/ 112600 w 9397"/>
                <a:gd name="T3" fmla="*/ 154925 h 6197"/>
                <a:gd name="T4" fmla="*/ 141950 w 9397"/>
                <a:gd name="T5" fmla="*/ 8125 h 6197"/>
                <a:gd name="T6" fmla="*/ 98925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7" y="0"/>
                  </a:moveTo>
                  <a:cubicBezTo>
                    <a:pt x="45" y="0"/>
                    <a:pt x="1" y="5908"/>
                    <a:pt x="4504" y="6197"/>
                  </a:cubicBezTo>
                  <a:cubicBezTo>
                    <a:pt x="7962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4" name="Google Shape;1001;p29"/>
            <p:cNvSpPr/>
            <p:nvPr/>
          </p:nvSpPr>
          <p:spPr>
            <a:xfrm>
              <a:off x="5304422" y="1246014"/>
              <a:ext cx="236920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02;p29"/>
            <p:cNvSpPr/>
            <p:nvPr/>
          </p:nvSpPr>
          <p:spPr>
            <a:xfrm>
              <a:off x="6496092" y="492749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03;p29"/>
            <p:cNvSpPr>
              <a:spLocks/>
            </p:cNvSpPr>
            <p:nvPr/>
          </p:nvSpPr>
          <p:spPr bwMode="auto">
            <a:xfrm>
              <a:off x="1826719" y="2254021"/>
              <a:ext cx="641821" cy="673066"/>
            </a:xfrm>
            <a:custGeom>
              <a:avLst/>
              <a:gdLst>
                <a:gd name="T0" fmla="*/ 274034 w 34839"/>
                <a:gd name="T1" fmla="*/ 0 h 36535"/>
                <a:gd name="T2" fmla="*/ 240377 w 34839"/>
                <a:gd name="T3" fmla="*/ 254802 h 36535"/>
                <a:gd name="T4" fmla="*/ 0 w 34839"/>
                <a:gd name="T5" fmla="*/ 306477 h 36535"/>
                <a:gd name="T6" fmla="*/ 221144 w 34839"/>
                <a:gd name="T7" fmla="*/ 396618 h 36535"/>
                <a:gd name="T8" fmla="*/ 183893 w 34839"/>
                <a:gd name="T9" fmla="*/ 673066 h 36535"/>
                <a:gd name="T10" fmla="*/ 377385 w 34839"/>
                <a:gd name="T11" fmla="*/ 461520 h 36535"/>
                <a:gd name="T12" fmla="*/ 641803 w 34839"/>
                <a:gd name="T13" fmla="*/ 569697 h 36535"/>
                <a:gd name="T14" fmla="*/ 641803 w 34839"/>
                <a:gd name="T15" fmla="*/ 569697 h 36535"/>
                <a:gd name="T16" fmla="*/ 490370 w 34839"/>
                <a:gd name="T17" fmla="*/ 335326 h 36535"/>
                <a:gd name="T18" fmla="*/ 641803 w 34839"/>
                <a:gd name="T19" fmla="*/ 168271 h 36535"/>
                <a:gd name="T20" fmla="*/ 413437 w 34839"/>
                <a:gd name="T21" fmla="*/ 216335 h 36535"/>
                <a:gd name="T22" fmla="*/ 27403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7" name="Google Shape;1004;p29"/>
            <p:cNvSpPr>
              <a:spLocks/>
            </p:cNvSpPr>
            <p:nvPr/>
          </p:nvSpPr>
          <p:spPr bwMode="auto">
            <a:xfrm>
              <a:off x="3245650" y="238125"/>
              <a:ext cx="611650" cy="654050"/>
            </a:xfrm>
            <a:custGeom>
              <a:avLst/>
              <a:gdLst>
                <a:gd name="T0" fmla="*/ 352300 w 24466"/>
                <a:gd name="T1" fmla="*/ 0 h 26162"/>
                <a:gd name="T2" fmla="*/ 229975 w 24466"/>
                <a:gd name="T3" fmla="*/ 195725 h 26162"/>
                <a:gd name="T4" fmla="*/ 25 w 24466"/>
                <a:gd name="T5" fmla="*/ 146800 h 26162"/>
                <a:gd name="T6" fmla="*/ 146800 w 24466"/>
                <a:gd name="T7" fmla="*/ 332725 h 26162"/>
                <a:gd name="T8" fmla="*/ 31000 w 24466"/>
                <a:gd name="T9" fmla="*/ 518650 h 26162"/>
                <a:gd name="T10" fmla="*/ 228350 w 24466"/>
                <a:gd name="T11" fmla="*/ 437100 h 26162"/>
                <a:gd name="T12" fmla="*/ 397975 w 24466"/>
                <a:gd name="T13" fmla="*/ 654025 h 26162"/>
                <a:gd name="T14" fmla="*/ 380025 w 24466"/>
                <a:gd name="T15" fmla="*/ 373500 h 26162"/>
                <a:gd name="T16" fmla="*/ 611625 w 24466"/>
                <a:gd name="T17" fmla="*/ 277275 h 26162"/>
                <a:gd name="T18" fmla="*/ 367000 w 24466"/>
                <a:gd name="T19" fmla="*/ 225075 h 26162"/>
                <a:gd name="T20" fmla="*/ 352300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sp>
        <p:nvSpPr>
          <p:cNvPr id="38" name="Google Shape;1005;p29"/>
          <p:cNvSpPr/>
          <p:nvPr/>
        </p:nvSpPr>
        <p:spPr>
          <a:xfrm flipH="1">
            <a:off x="7024688" y="2136775"/>
            <a:ext cx="5235575" cy="4814888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1006;p29"/>
          <p:cNvSpPr/>
          <p:nvPr/>
        </p:nvSpPr>
        <p:spPr>
          <a:xfrm rot="10800000" flipH="1">
            <a:off x="-101600" y="-93663"/>
            <a:ext cx="5322888" cy="4894263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605675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 bwMode="auto">
          <a:xfrm>
            <a:off x="609600" y="6356350"/>
            <a:ext cx="2844800" cy="365125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>
                <a:srgbClr val="000000"/>
              </a:buClr>
              <a:defRPr sz="1900" smtClean="0">
                <a:solidFill>
                  <a:srgbClr val="000000"/>
                </a:solidFill>
                <a:sym typeface="Arial" panose="020B0604020202020204" pitchFamily="34" charset="0"/>
              </a:defRPr>
            </a:lvl1pPr>
          </a:lstStyle>
          <a:p>
            <a:pPr>
              <a:defRPr/>
            </a:pPr>
            <a:fld id="{3A67E5AD-83AC-40BB-A0D3-B3B51F902583}" type="datetimeFigureOut">
              <a:rPr lang="en-US"/>
              <a:pPr>
                <a:defRPr/>
              </a:pPr>
              <a:t>19/9/2022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 bwMode="auto">
          <a:xfrm>
            <a:off x="4165600" y="6356350"/>
            <a:ext cx="3860800" cy="365125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>
                <a:srgbClr val="000000"/>
              </a:buClr>
              <a:defRPr sz="1900" smtClean="0">
                <a:solidFill>
                  <a:srgbClr val="000000"/>
                </a:solidFill>
                <a:sym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 spcFirstLastPara="1">
            <a:normAutofit/>
          </a:bodyPr>
          <a:lstStyle>
            <a:lvl1pPr eaLnBrk="0" hangingPunct="0">
              <a:buClrTx/>
              <a:defRPr/>
            </a:lvl1pPr>
          </a:lstStyle>
          <a:p>
            <a:pPr>
              <a:defRPr/>
            </a:pPr>
            <a:fld id="{82DBCED9-6A8B-45C7-B452-7038E7519C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392289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A65B8673-29A9-46C3-909E-F25D57DBA33C}" type="datetimeFigureOut">
              <a:rPr lang="en-US"/>
              <a:pPr>
                <a:defRPr/>
              </a:pPr>
              <a:t>19/9/2022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C6C37F3A-CC2D-4D73-931C-A31E5BA8FD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83339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;p2"/>
          <p:cNvGrpSpPr>
            <a:grpSpLocks/>
          </p:cNvGrpSpPr>
          <p:nvPr/>
        </p:nvGrpSpPr>
        <p:grpSpPr bwMode="auto">
          <a:xfrm>
            <a:off x="2406650" y="908050"/>
            <a:ext cx="1223963" cy="889000"/>
            <a:chOff x="5211663" y="1358969"/>
            <a:chExt cx="483893" cy="351481"/>
          </a:xfrm>
        </p:grpSpPr>
        <p:sp>
          <p:nvSpPr>
            <p:cNvPr id="5" name="Google Shape;12;p2"/>
            <p:cNvSpPr/>
            <p:nvPr/>
          </p:nvSpPr>
          <p:spPr>
            <a:xfrm>
              <a:off x="5519195" y="1396000"/>
              <a:ext cx="70921" cy="66530"/>
            </a:xfrm>
            <a:custGeom>
              <a:avLst/>
              <a:gdLst/>
              <a:ahLst/>
              <a:cxnLst/>
              <a:rect l="l" t="t" r="r" b="b"/>
              <a:pathLst>
                <a:path w="1040" h="978" extrusionOk="0">
                  <a:moveTo>
                    <a:pt x="914" y="1"/>
                  </a:moveTo>
                  <a:cubicBezTo>
                    <a:pt x="801" y="1"/>
                    <a:pt x="571" y="36"/>
                    <a:pt x="67" y="176"/>
                  </a:cubicBezTo>
                  <a:cubicBezTo>
                    <a:pt x="0" y="198"/>
                    <a:pt x="16" y="324"/>
                    <a:pt x="95" y="324"/>
                  </a:cubicBezTo>
                  <a:cubicBezTo>
                    <a:pt x="102" y="324"/>
                    <a:pt x="109" y="323"/>
                    <a:pt x="116" y="322"/>
                  </a:cubicBezTo>
                  <a:cubicBezTo>
                    <a:pt x="359" y="249"/>
                    <a:pt x="626" y="200"/>
                    <a:pt x="869" y="152"/>
                  </a:cubicBezTo>
                  <a:lnTo>
                    <a:pt x="869" y="152"/>
                  </a:lnTo>
                  <a:cubicBezTo>
                    <a:pt x="796" y="322"/>
                    <a:pt x="626" y="662"/>
                    <a:pt x="505" y="880"/>
                  </a:cubicBezTo>
                  <a:cubicBezTo>
                    <a:pt x="480" y="905"/>
                    <a:pt x="480" y="953"/>
                    <a:pt x="529" y="977"/>
                  </a:cubicBezTo>
                  <a:lnTo>
                    <a:pt x="553" y="977"/>
                  </a:lnTo>
                  <a:cubicBezTo>
                    <a:pt x="577" y="977"/>
                    <a:pt x="602" y="977"/>
                    <a:pt x="602" y="953"/>
                  </a:cubicBezTo>
                  <a:cubicBezTo>
                    <a:pt x="650" y="880"/>
                    <a:pt x="990" y="249"/>
                    <a:pt x="1039" y="127"/>
                  </a:cubicBezTo>
                  <a:cubicBezTo>
                    <a:pt x="1039" y="103"/>
                    <a:pt x="1039" y="79"/>
                    <a:pt x="1039" y="30"/>
                  </a:cubicBezTo>
                  <a:cubicBezTo>
                    <a:pt x="1018" y="20"/>
                    <a:pt x="998" y="1"/>
                    <a:pt x="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;p2"/>
            <p:cNvSpPr/>
            <p:nvPr/>
          </p:nvSpPr>
          <p:spPr>
            <a:xfrm>
              <a:off x="5211663" y="1358969"/>
              <a:ext cx="483893" cy="351481"/>
            </a:xfrm>
            <a:custGeom>
              <a:avLst/>
              <a:gdLst/>
              <a:ahLst/>
              <a:cxnLst/>
              <a:rect l="l" t="t" r="r" b="b"/>
              <a:pathLst>
                <a:path w="7083" h="5145" extrusionOk="0">
                  <a:moveTo>
                    <a:pt x="3768" y="0"/>
                  </a:moveTo>
                  <a:cubicBezTo>
                    <a:pt x="3734" y="0"/>
                    <a:pt x="3701" y="4"/>
                    <a:pt x="3670" y="12"/>
                  </a:cubicBezTo>
                  <a:cubicBezTo>
                    <a:pt x="3014" y="207"/>
                    <a:pt x="3232" y="1713"/>
                    <a:pt x="3232" y="1713"/>
                  </a:cubicBezTo>
                  <a:cubicBezTo>
                    <a:pt x="3232" y="1713"/>
                    <a:pt x="1357" y="535"/>
                    <a:pt x="891" y="535"/>
                  </a:cubicBezTo>
                  <a:cubicBezTo>
                    <a:pt x="865" y="535"/>
                    <a:pt x="844" y="539"/>
                    <a:pt x="827" y="547"/>
                  </a:cubicBezTo>
                  <a:cubicBezTo>
                    <a:pt x="366" y="814"/>
                    <a:pt x="1483" y="1664"/>
                    <a:pt x="1483" y="1664"/>
                  </a:cubicBezTo>
                  <a:cubicBezTo>
                    <a:pt x="1483" y="1664"/>
                    <a:pt x="832" y="1473"/>
                    <a:pt x="445" y="1473"/>
                  </a:cubicBezTo>
                  <a:cubicBezTo>
                    <a:pt x="263" y="1473"/>
                    <a:pt x="140" y="1516"/>
                    <a:pt x="171" y="1640"/>
                  </a:cubicBezTo>
                  <a:cubicBezTo>
                    <a:pt x="269" y="2029"/>
                    <a:pt x="1022" y="2490"/>
                    <a:pt x="1022" y="2490"/>
                  </a:cubicBezTo>
                  <a:cubicBezTo>
                    <a:pt x="730" y="2490"/>
                    <a:pt x="439" y="2539"/>
                    <a:pt x="147" y="2587"/>
                  </a:cubicBezTo>
                  <a:cubicBezTo>
                    <a:pt x="1" y="2650"/>
                    <a:pt x="594" y="3616"/>
                    <a:pt x="1664" y="3616"/>
                  </a:cubicBezTo>
                  <a:cubicBezTo>
                    <a:pt x="1835" y="3616"/>
                    <a:pt x="2018" y="3592"/>
                    <a:pt x="2212" y="3535"/>
                  </a:cubicBezTo>
                  <a:lnTo>
                    <a:pt x="2212" y="3535"/>
                  </a:lnTo>
                  <a:lnTo>
                    <a:pt x="1095" y="4506"/>
                  </a:lnTo>
                  <a:cubicBezTo>
                    <a:pt x="1095" y="4506"/>
                    <a:pt x="2102" y="5144"/>
                    <a:pt x="3258" y="5144"/>
                  </a:cubicBezTo>
                  <a:cubicBezTo>
                    <a:pt x="3697" y="5144"/>
                    <a:pt x="4158" y="5052"/>
                    <a:pt x="4593" y="4798"/>
                  </a:cubicBezTo>
                  <a:cubicBezTo>
                    <a:pt x="7083" y="3365"/>
                    <a:pt x="4779" y="0"/>
                    <a:pt x="3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4;p2"/>
            <p:cNvSpPr/>
            <p:nvPr/>
          </p:nvSpPr>
          <p:spPr>
            <a:xfrm>
              <a:off x="5467103" y="1397883"/>
              <a:ext cx="48326" cy="45190"/>
            </a:xfrm>
            <a:custGeom>
              <a:avLst/>
              <a:gdLst/>
              <a:ahLst/>
              <a:cxnLst/>
              <a:rect l="l" t="t" r="r" b="b"/>
              <a:pathLst>
                <a:path w="705" h="655" extrusionOk="0">
                  <a:moveTo>
                    <a:pt x="443" y="1"/>
                  </a:moveTo>
                  <a:cubicBezTo>
                    <a:pt x="395" y="1"/>
                    <a:pt x="349" y="49"/>
                    <a:pt x="365" y="96"/>
                  </a:cubicBezTo>
                  <a:cubicBezTo>
                    <a:pt x="413" y="218"/>
                    <a:pt x="462" y="363"/>
                    <a:pt x="486" y="485"/>
                  </a:cubicBezTo>
                  <a:cubicBezTo>
                    <a:pt x="365" y="388"/>
                    <a:pt x="243" y="291"/>
                    <a:pt x="122" y="169"/>
                  </a:cubicBezTo>
                  <a:cubicBezTo>
                    <a:pt x="110" y="157"/>
                    <a:pt x="92" y="151"/>
                    <a:pt x="73" y="151"/>
                  </a:cubicBezTo>
                  <a:cubicBezTo>
                    <a:pt x="55" y="151"/>
                    <a:pt x="37" y="157"/>
                    <a:pt x="25" y="169"/>
                  </a:cubicBezTo>
                  <a:cubicBezTo>
                    <a:pt x="0" y="218"/>
                    <a:pt x="0" y="266"/>
                    <a:pt x="25" y="291"/>
                  </a:cubicBezTo>
                  <a:cubicBezTo>
                    <a:pt x="340" y="606"/>
                    <a:pt x="462" y="655"/>
                    <a:pt x="535" y="655"/>
                  </a:cubicBezTo>
                  <a:lnTo>
                    <a:pt x="559" y="655"/>
                  </a:lnTo>
                  <a:cubicBezTo>
                    <a:pt x="608" y="631"/>
                    <a:pt x="705" y="582"/>
                    <a:pt x="511" y="48"/>
                  </a:cubicBezTo>
                  <a:cubicBezTo>
                    <a:pt x="494" y="14"/>
                    <a:pt x="468" y="1"/>
                    <a:pt x="44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;p2"/>
            <p:cNvSpPr/>
            <p:nvPr/>
          </p:nvSpPr>
          <p:spPr>
            <a:xfrm>
              <a:off x="5309571" y="1480105"/>
              <a:ext cx="102929" cy="109210"/>
            </a:xfrm>
            <a:custGeom>
              <a:avLst/>
              <a:gdLst/>
              <a:ahLst/>
              <a:cxnLst/>
              <a:rect l="l" t="t" r="r" b="b"/>
              <a:pathLst>
                <a:path w="1507" h="1598" extrusionOk="0">
                  <a:moveTo>
                    <a:pt x="479" y="1"/>
                  </a:moveTo>
                  <a:cubicBezTo>
                    <a:pt x="444" y="1"/>
                    <a:pt x="427" y="9"/>
                    <a:pt x="414" y="16"/>
                  </a:cubicBezTo>
                  <a:cubicBezTo>
                    <a:pt x="389" y="40"/>
                    <a:pt x="389" y="64"/>
                    <a:pt x="389" y="113"/>
                  </a:cubicBezTo>
                  <a:cubicBezTo>
                    <a:pt x="389" y="210"/>
                    <a:pt x="535" y="380"/>
                    <a:pt x="657" y="477"/>
                  </a:cubicBezTo>
                  <a:cubicBezTo>
                    <a:pt x="1" y="526"/>
                    <a:pt x="1" y="599"/>
                    <a:pt x="1" y="672"/>
                  </a:cubicBezTo>
                  <a:cubicBezTo>
                    <a:pt x="1" y="744"/>
                    <a:pt x="74" y="793"/>
                    <a:pt x="98" y="817"/>
                  </a:cubicBezTo>
                  <a:cubicBezTo>
                    <a:pt x="219" y="890"/>
                    <a:pt x="316" y="963"/>
                    <a:pt x="438" y="1012"/>
                  </a:cubicBezTo>
                  <a:cubicBezTo>
                    <a:pt x="316" y="1036"/>
                    <a:pt x="195" y="1085"/>
                    <a:pt x="98" y="1157"/>
                  </a:cubicBezTo>
                  <a:cubicBezTo>
                    <a:pt x="49" y="1182"/>
                    <a:pt x="49" y="1255"/>
                    <a:pt x="74" y="1303"/>
                  </a:cubicBezTo>
                  <a:cubicBezTo>
                    <a:pt x="185" y="1481"/>
                    <a:pt x="397" y="1598"/>
                    <a:pt x="619" y="1598"/>
                  </a:cubicBezTo>
                  <a:cubicBezTo>
                    <a:pt x="639" y="1598"/>
                    <a:pt x="660" y="1597"/>
                    <a:pt x="681" y="1595"/>
                  </a:cubicBezTo>
                  <a:cubicBezTo>
                    <a:pt x="778" y="1595"/>
                    <a:pt x="875" y="1570"/>
                    <a:pt x="948" y="1546"/>
                  </a:cubicBezTo>
                  <a:cubicBezTo>
                    <a:pt x="997" y="1546"/>
                    <a:pt x="1021" y="1498"/>
                    <a:pt x="997" y="1473"/>
                  </a:cubicBezTo>
                  <a:cubicBezTo>
                    <a:pt x="997" y="1438"/>
                    <a:pt x="971" y="1415"/>
                    <a:pt x="938" y="1415"/>
                  </a:cubicBezTo>
                  <a:cubicBezTo>
                    <a:pt x="925" y="1415"/>
                    <a:pt x="912" y="1418"/>
                    <a:pt x="899" y="1425"/>
                  </a:cubicBezTo>
                  <a:cubicBezTo>
                    <a:pt x="829" y="1446"/>
                    <a:pt x="756" y="1457"/>
                    <a:pt x="683" y="1457"/>
                  </a:cubicBezTo>
                  <a:cubicBezTo>
                    <a:pt x="507" y="1457"/>
                    <a:pt x="333" y="1392"/>
                    <a:pt x="195" y="1255"/>
                  </a:cubicBezTo>
                  <a:cubicBezTo>
                    <a:pt x="365" y="1157"/>
                    <a:pt x="535" y="1109"/>
                    <a:pt x="705" y="1085"/>
                  </a:cubicBezTo>
                  <a:lnTo>
                    <a:pt x="729" y="1085"/>
                  </a:lnTo>
                  <a:cubicBezTo>
                    <a:pt x="754" y="1060"/>
                    <a:pt x="778" y="1036"/>
                    <a:pt x="778" y="1012"/>
                  </a:cubicBezTo>
                  <a:cubicBezTo>
                    <a:pt x="778" y="987"/>
                    <a:pt x="754" y="963"/>
                    <a:pt x="729" y="939"/>
                  </a:cubicBezTo>
                  <a:lnTo>
                    <a:pt x="705" y="939"/>
                  </a:lnTo>
                  <a:cubicBezTo>
                    <a:pt x="511" y="890"/>
                    <a:pt x="341" y="793"/>
                    <a:pt x="171" y="696"/>
                  </a:cubicBezTo>
                  <a:cubicBezTo>
                    <a:pt x="389" y="647"/>
                    <a:pt x="608" y="623"/>
                    <a:pt x="827" y="623"/>
                  </a:cubicBezTo>
                  <a:cubicBezTo>
                    <a:pt x="851" y="623"/>
                    <a:pt x="875" y="599"/>
                    <a:pt x="899" y="574"/>
                  </a:cubicBezTo>
                  <a:cubicBezTo>
                    <a:pt x="899" y="550"/>
                    <a:pt x="899" y="526"/>
                    <a:pt x="875" y="502"/>
                  </a:cubicBezTo>
                  <a:cubicBezTo>
                    <a:pt x="754" y="404"/>
                    <a:pt x="657" y="283"/>
                    <a:pt x="559" y="161"/>
                  </a:cubicBezTo>
                  <a:lnTo>
                    <a:pt x="559" y="161"/>
                  </a:lnTo>
                  <a:cubicBezTo>
                    <a:pt x="851" y="259"/>
                    <a:pt x="1118" y="380"/>
                    <a:pt x="1385" y="526"/>
                  </a:cubicBezTo>
                  <a:cubicBezTo>
                    <a:pt x="1434" y="526"/>
                    <a:pt x="1482" y="526"/>
                    <a:pt x="1482" y="477"/>
                  </a:cubicBezTo>
                  <a:cubicBezTo>
                    <a:pt x="1507" y="429"/>
                    <a:pt x="1482" y="404"/>
                    <a:pt x="1458" y="380"/>
                  </a:cubicBezTo>
                  <a:cubicBezTo>
                    <a:pt x="803" y="61"/>
                    <a:pt x="574" y="1"/>
                    <a:pt x="4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;p2"/>
            <p:cNvSpPr/>
            <p:nvPr/>
          </p:nvSpPr>
          <p:spPr>
            <a:xfrm>
              <a:off x="5442626" y="1508348"/>
              <a:ext cx="150628" cy="201474"/>
            </a:xfrm>
            <a:custGeom>
              <a:avLst/>
              <a:gdLst/>
              <a:ahLst/>
              <a:cxnLst/>
              <a:rect l="l" t="t" r="r" b="b"/>
              <a:pathLst>
                <a:path w="2211" h="2951" extrusionOk="0">
                  <a:moveTo>
                    <a:pt x="2131" y="1"/>
                  </a:moveTo>
                  <a:cubicBezTo>
                    <a:pt x="2118" y="1"/>
                    <a:pt x="2103" y="4"/>
                    <a:pt x="2089" y="11"/>
                  </a:cubicBezTo>
                  <a:cubicBezTo>
                    <a:pt x="2089" y="11"/>
                    <a:pt x="0" y="982"/>
                    <a:pt x="49" y="2877"/>
                  </a:cubicBezTo>
                  <a:cubicBezTo>
                    <a:pt x="49" y="2901"/>
                    <a:pt x="73" y="2950"/>
                    <a:pt x="121" y="2950"/>
                  </a:cubicBezTo>
                  <a:cubicBezTo>
                    <a:pt x="170" y="2950"/>
                    <a:pt x="194" y="2901"/>
                    <a:pt x="194" y="2877"/>
                  </a:cubicBezTo>
                  <a:cubicBezTo>
                    <a:pt x="170" y="1080"/>
                    <a:pt x="2138" y="132"/>
                    <a:pt x="2162" y="132"/>
                  </a:cubicBezTo>
                  <a:cubicBezTo>
                    <a:pt x="2186" y="108"/>
                    <a:pt x="2211" y="84"/>
                    <a:pt x="2186" y="35"/>
                  </a:cubicBezTo>
                  <a:cubicBezTo>
                    <a:pt x="2186" y="18"/>
                    <a:pt x="2162" y="1"/>
                    <a:pt x="213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7;p2"/>
          <p:cNvGrpSpPr>
            <a:grpSpLocks/>
          </p:cNvGrpSpPr>
          <p:nvPr/>
        </p:nvGrpSpPr>
        <p:grpSpPr bwMode="auto">
          <a:xfrm>
            <a:off x="384175" y="2882900"/>
            <a:ext cx="1624013" cy="1282700"/>
            <a:chOff x="855987" y="2204128"/>
            <a:chExt cx="1217483" cy="962421"/>
          </a:xfrm>
        </p:grpSpPr>
        <p:grpSp>
          <p:nvGrpSpPr>
            <p:cNvPr id="13" name="Google Shape;18;p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5" name="Google Shape;19;p2"/>
              <p:cNvSpPr/>
              <p:nvPr/>
            </p:nvSpPr>
            <p:spPr>
              <a:xfrm>
                <a:off x="1253393" y="2157575"/>
                <a:ext cx="493082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0;p2"/>
              <p:cNvSpPr/>
              <p:nvPr/>
            </p:nvSpPr>
            <p:spPr>
              <a:xfrm>
                <a:off x="1440903" y="232555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1;p2"/>
              <p:cNvSpPr/>
              <p:nvPr/>
            </p:nvSpPr>
            <p:spPr>
              <a:xfrm>
                <a:off x="997592" y="2334818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2;p2"/>
              <p:cNvSpPr/>
              <p:nvPr/>
            </p:nvSpPr>
            <p:spPr>
              <a:xfrm>
                <a:off x="958238" y="2551447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3;p2"/>
              <p:cNvSpPr/>
              <p:nvPr/>
            </p:nvSpPr>
            <p:spPr>
              <a:xfrm>
                <a:off x="1165426" y="260126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4;p2"/>
              <p:cNvSpPr/>
              <p:nvPr/>
            </p:nvSpPr>
            <p:spPr>
              <a:xfrm>
                <a:off x="1450163" y="2561873"/>
                <a:ext cx="622719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25;p2"/>
            <p:cNvSpPr/>
            <p:nvPr/>
          </p:nvSpPr>
          <p:spPr>
            <a:xfrm>
              <a:off x="927394" y="2206510"/>
              <a:ext cx="1146076" cy="870706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26;p2"/>
          <p:cNvGrpSpPr>
            <a:grpSpLocks/>
          </p:cNvGrpSpPr>
          <p:nvPr/>
        </p:nvGrpSpPr>
        <p:grpSpPr bwMode="auto">
          <a:xfrm>
            <a:off x="5199063" y="569913"/>
            <a:ext cx="2203450" cy="958850"/>
            <a:chOff x="3965010" y="571479"/>
            <a:chExt cx="1651683" cy="719972"/>
          </a:xfrm>
        </p:grpSpPr>
        <p:grpSp>
          <p:nvGrpSpPr>
            <p:cNvPr id="22" name="Google Shape;27;p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4" name="Google Shape;28;p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6" name="Google Shape;29;p2"/>
                <p:cNvSpPr/>
                <p:nvPr/>
              </p:nvSpPr>
              <p:spPr>
                <a:xfrm>
                  <a:off x="1136016" y="2416571"/>
                  <a:ext cx="622349" cy="6220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0;p2"/>
                <p:cNvSpPr/>
                <p:nvPr/>
              </p:nvSpPr>
              <p:spPr>
                <a:xfrm>
                  <a:off x="1479616" y="2374675"/>
                  <a:ext cx="492645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1;p2"/>
                <p:cNvSpPr/>
                <p:nvPr/>
              </p:nvSpPr>
              <p:spPr>
                <a:xfrm>
                  <a:off x="897088" y="2689530"/>
                  <a:ext cx="492645" cy="35421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2;p2"/>
                <p:cNvSpPr/>
                <p:nvPr/>
              </p:nvSpPr>
              <p:spPr>
                <a:xfrm>
                  <a:off x="1658243" y="2551146"/>
                  <a:ext cx="622350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" name="Google Shape;33;p2"/>
              <p:cNvSpPr/>
              <p:nvPr/>
            </p:nvSpPr>
            <p:spPr>
              <a:xfrm>
                <a:off x="3972591" y="906669"/>
                <a:ext cx="1364163" cy="43165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Google Shape;34;p2"/>
            <p:cNvSpPr/>
            <p:nvPr/>
          </p:nvSpPr>
          <p:spPr>
            <a:xfrm>
              <a:off x="4006659" y="571479"/>
              <a:ext cx="1610034" cy="660372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5;p2"/>
          <p:cNvGrpSpPr>
            <a:grpSpLocks/>
          </p:cNvGrpSpPr>
          <p:nvPr/>
        </p:nvGrpSpPr>
        <p:grpSpPr bwMode="auto">
          <a:xfrm>
            <a:off x="9667875" y="4957763"/>
            <a:ext cx="1355725" cy="1925637"/>
            <a:chOff x="-1047799" y="3300294"/>
            <a:chExt cx="413467" cy="588041"/>
          </a:xfrm>
        </p:grpSpPr>
        <p:sp>
          <p:nvSpPr>
            <p:cNvPr id="31" name="Google Shape;36;p2"/>
            <p:cNvSpPr/>
            <p:nvPr/>
          </p:nvSpPr>
          <p:spPr>
            <a:xfrm>
              <a:off x="-994058" y="3750657"/>
              <a:ext cx="138952" cy="6399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7;p2"/>
            <p:cNvSpPr/>
            <p:nvPr/>
          </p:nvSpPr>
          <p:spPr>
            <a:xfrm>
              <a:off x="-950000" y="3777805"/>
              <a:ext cx="98283" cy="17452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8;p2"/>
            <p:cNvSpPr/>
            <p:nvPr/>
          </p:nvSpPr>
          <p:spPr>
            <a:xfrm>
              <a:off x="-949516" y="3639157"/>
              <a:ext cx="114260" cy="249178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9;p2"/>
            <p:cNvSpPr/>
            <p:nvPr/>
          </p:nvSpPr>
          <p:spPr>
            <a:xfrm>
              <a:off x="-1047799" y="3504872"/>
              <a:ext cx="229005" cy="17985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0;p2"/>
            <p:cNvSpPr/>
            <p:nvPr/>
          </p:nvSpPr>
          <p:spPr>
            <a:xfrm>
              <a:off x="-1006646" y="3550442"/>
              <a:ext cx="156866" cy="111500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1;p2"/>
            <p:cNvSpPr/>
            <p:nvPr/>
          </p:nvSpPr>
          <p:spPr>
            <a:xfrm>
              <a:off x="-868662" y="3630431"/>
              <a:ext cx="108450" cy="92109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2;p2"/>
            <p:cNvSpPr/>
            <p:nvPr/>
          </p:nvSpPr>
          <p:spPr>
            <a:xfrm>
              <a:off x="-837192" y="3662911"/>
              <a:ext cx="80369" cy="63022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3;p2"/>
            <p:cNvSpPr/>
            <p:nvPr/>
          </p:nvSpPr>
          <p:spPr>
            <a:xfrm>
              <a:off x="-764085" y="3539777"/>
              <a:ext cx="129753" cy="73202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4;p2"/>
            <p:cNvSpPr/>
            <p:nvPr/>
          </p:nvSpPr>
          <p:spPr>
            <a:xfrm>
              <a:off x="-769411" y="3568863"/>
              <a:ext cx="94894" cy="38298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5;p2"/>
            <p:cNvSpPr/>
            <p:nvPr/>
          </p:nvSpPr>
          <p:spPr>
            <a:xfrm>
              <a:off x="-800881" y="3408885"/>
              <a:ext cx="60519" cy="462967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;p2"/>
            <p:cNvSpPr/>
            <p:nvPr/>
          </p:nvSpPr>
          <p:spPr>
            <a:xfrm>
              <a:off x="-905942" y="3300294"/>
              <a:ext cx="198503" cy="165311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7;p2"/>
            <p:cNvSpPr/>
            <p:nvPr/>
          </p:nvSpPr>
          <p:spPr>
            <a:xfrm>
              <a:off x="-884639" y="3364285"/>
              <a:ext cx="171874" cy="62537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48;p2"/>
          <p:cNvGrpSpPr>
            <a:grpSpLocks/>
          </p:cNvGrpSpPr>
          <p:nvPr/>
        </p:nvGrpSpPr>
        <p:grpSpPr bwMode="auto">
          <a:xfrm rot="1386123">
            <a:off x="1173163" y="4865688"/>
            <a:ext cx="1431925" cy="2411412"/>
            <a:chOff x="-653265" y="1899986"/>
            <a:chExt cx="171302" cy="288619"/>
          </a:xfrm>
        </p:grpSpPr>
        <p:sp>
          <p:nvSpPr>
            <p:cNvPr id="44" name="Google Shape;49;p2"/>
            <p:cNvSpPr/>
            <p:nvPr/>
          </p:nvSpPr>
          <p:spPr>
            <a:xfrm>
              <a:off x="-651653" y="1997079"/>
              <a:ext cx="32285" cy="26791"/>
            </a:xfrm>
            <a:custGeom>
              <a:avLst/>
              <a:gdLst/>
              <a:ahLst/>
              <a:cxnLst/>
              <a:rect l="l" t="t" r="r" b="b"/>
              <a:pathLst>
                <a:path w="827" h="688" extrusionOk="0">
                  <a:moveTo>
                    <a:pt x="462" y="80"/>
                  </a:moveTo>
                  <a:cubicBezTo>
                    <a:pt x="802" y="80"/>
                    <a:pt x="802" y="591"/>
                    <a:pt x="462" y="591"/>
                  </a:cubicBezTo>
                  <a:cubicBezTo>
                    <a:pt x="122" y="591"/>
                    <a:pt x="122" y="80"/>
                    <a:pt x="462" y="80"/>
                  </a:cubicBezTo>
                  <a:close/>
                  <a:moveTo>
                    <a:pt x="470" y="0"/>
                  </a:moveTo>
                  <a:cubicBezTo>
                    <a:pt x="381" y="0"/>
                    <a:pt x="291" y="33"/>
                    <a:pt x="219" y="105"/>
                  </a:cubicBezTo>
                  <a:cubicBezTo>
                    <a:pt x="0" y="323"/>
                    <a:pt x="146" y="688"/>
                    <a:pt x="462" y="688"/>
                  </a:cubicBezTo>
                  <a:cubicBezTo>
                    <a:pt x="656" y="688"/>
                    <a:pt x="826" y="542"/>
                    <a:pt x="826" y="348"/>
                  </a:cubicBezTo>
                  <a:cubicBezTo>
                    <a:pt x="826" y="136"/>
                    <a:pt x="651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0;p2"/>
            <p:cNvSpPr/>
            <p:nvPr/>
          </p:nvSpPr>
          <p:spPr>
            <a:xfrm>
              <a:off x="-527205" y="1913797"/>
              <a:ext cx="45199" cy="47121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1;p2"/>
            <p:cNvSpPr/>
            <p:nvPr/>
          </p:nvSpPr>
          <p:spPr>
            <a:xfrm>
              <a:off x="-564420" y="1911987"/>
              <a:ext cx="42731" cy="4617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2;p2"/>
            <p:cNvSpPr/>
            <p:nvPr/>
          </p:nvSpPr>
          <p:spPr>
            <a:xfrm>
              <a:off x="-525547" y="1900855"/>
              <a:ext cx="20701" cy="20901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;p2"/>
            <p:cNvSpPr/>
            <p:nvPr/>
          </p:nvSpPr>
          <p:spPr>
            <a:xfrm>
              <a:off x="-540860" y="1899691"/>
              <a:ext cx="17092" cy="20901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4;p2"/>
            <p:cNvSpPr/>
            <p:nvPr/>
          </p:nvSpPr>
          <p:spPr>
            <a:xfrm>
              <a:off x="-653288" y="1974642"/>
              <a:ext cx="137307" cy="213947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5;p2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51" name="Google Shape;56;p2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7;p2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8;p2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;p2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60;p2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61;p2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" name="Google Shape;62;p2"/>
          <p:cNvGrpSpPr>
            <a:grpSpLocks/>
          </p:cNvGrpSpPr>
          <p:nvPr/>
        </p:nvGrpSpPr>
        <p:grpSpPr bwMode="auto">
          <a:xfrm>
            <a:off x="10042525" y="1685925"/>
            <a:ext cx="3368675" cy="2147888"/>
            <a:chOff x="7239867" y="1514545"/>
            <a:chExt cx="2525833" cy="1610805"/>
          </a:xfrm>
        </p:grpSpPr>
        <p:grpSp>
          <p:nvGrpSpPr>
            <p:cNvPr id="58" name="Google Shape;63;p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60" name="Google Shape;64;p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63" name="Google Shape;65;p2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6;p2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7;p2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8;p2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9;p2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70;p2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" name="Google Shape;71;p2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72;p2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" name="Google Shape;73;p2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" name="Google Shape;74;p2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5;p2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6;p2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7;p2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8;p2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9;p2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80;p2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2374200" y="1773000"/>
            <a:ext cx="7443600" cy="3160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96000" y="4956967"/>
            <a:ext cx="6000000" cy="59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990008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5;p3"/>
          <p:cNvGrpSpPr>
            <a:grpSpLocks/>
          </p:cNvGrpSpPr>
          <p:nvPr/>
        </p:nvGrpSpPr>
        <p:grpSpPr bwMode="auto">
          <a:xfrm>
            <a:off x="654050" y="2720975"/>
            <a:ext cx="2716213" cy="2147888"/>
            <a:chOff x="855987" y="2204128"/>
            <a:chExt cx="1217483" cy="962421"/>
          </a:xfrm>
        </p:grpSpPr>
        <p:grpSp>
          <p:nvGrpSpPr>
            <p:cNvPr id="6" name="Google Shape;86;p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87;p3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8;p3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9;p3"/>
              <p:cNvSpPr/>
              <p:nvPr/>
            </p:nvSpPr>
            <p:spPr>
              <a:xfrm>
                <a:off x="997685" y="233467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0;p3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1;p3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2;p3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3;p3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;p3"/>
          <p:cNvGrpSpPr>
            <a:grpSpLocks/>
          </p:cNvGrpSpPr>
          <p:nvPr/>
        </p:nvGrpSpPr>
        <p:grpSpPr bwMode="auto">
          <a:xfrm>
            <a:off x="8158163" y="285750"/>
            <a:ext cx="3367087" cy="2147888"/>
            <a:chOff x="7239867" y="1514545"/>
            <a:chExt cx="2525833" cy="1610805"/>
          </a:xfrm>
        </p:grpSpPr>
        <p:grpSp>
          <p:nvGrpSpPr>
            <p:cNvPr id="15" name="Google Shape;95;p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6;p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7;p3"/>
                <p:cNvSpPr/>
                <p:nvPr/>
              </p:nvSpPr>
              <p:spPr>
                <a:xfrm rot="-1481318">
                  <a:off x="1087356" y="2126495"/>
                  <a:ext cx="430397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8;p3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9;p3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00;p3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01;p3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02;p3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103;p3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04;p3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5;p3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Google Shape;106;p3"/>
          <p:cNvSpPr/>
          <p:nvPr/>
        </p:nvSpPr>
        <p:spPr>
          <a:xfrm>
            <a:off x="946150" y="6038850"/>
            <a:ext cx="3679825" cy="846138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3"/>
          <p:cNvSpPr txBox="1">
            <a:spLocks noGrp="1"/>
          </p:cNvSpPr>
          <p:nvPr>
            <p:ph type="title"/>
          </p:nvPr>
        </p:nvSpPr>
        <p:spPr>
          <a:xfrm>
            <a:off x="4371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42566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46766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78705545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0;p4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5" name="Google Shape;111;p4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2;p4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3;p4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4;p4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;p4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6;p4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7;p4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8;p4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9;p4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0;p4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1;p4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2;p4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3;p4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4;p4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25;p4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0" name="Google Shape;126;p4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;p4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;p4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9;p4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0;p4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1;p4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;p4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33;p4"/>
          <p:cNvGrpSpPr>
            <a:grpSpLocks/>
          </p:cNvGrpSpPr>
          <p:nvPr/>
        </p:nvGrpSpPr>
        <p:grpSpPr bwMode="auto">
          <a:xfrm>
            <a:off x="11214100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34;p4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5;p4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6;p4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7;p4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;p4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9;p4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0;p4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1;p4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2;p4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3;p4"/>
          <p:cNvGrpSpPr>
            <a:grpSpLocks/>
          </p:cNvGrpSpPr>
          <p:nvPr/>
        </p:nvGrpSpPr>
        <p:grpSpPr bwMode="auto">
          <a:xfrm>
            <a:off x="163513" y="166688"/>
            <a:ext cx="806450" cy="771525"/>
            <a:chOff x="122839" y="125316"/>
            <a:chExt cx="604654" cy="578037"/>
          </a:xfrm>
        </p:grpSpPr>
        <p:sp>
          <p:nvSpPr>
            <p:cNvPr id="38" name="Google Shape;144;p4"/>
            <p:cNvSpPr/>
            <p:nvPr/>
          </p:nvSpPr>
          <p:spPr>
            <a:xfrm rot="10232062">
              <a:off x="183542" y="463099"/>
              <a:ext cx="246385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45;p4"/>
            <p:cNvSpPr/>
            <p:nvPr/>
          </p:nvSpPr>
          <p:spPr>
            <a:xfrm rot="10232062">
              <a:off x="259719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46;p4"/>
            <p:cNvSpPr/>
            <p:nvPr/>
          </p:nvSpPr>
          <p:spPr>
            <a:xfrm rot="10232062">
              <a:off x="138312" y="171701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47;p4"/>
            <p:cNvSpPr/>
            <p:nvPr/>
          </p:nvSpPr>
          <p:spPr>
            <a:xfrm rot="10232062">
              <a:off x="240675" y="237117"/>
              <a:ext cx="110695" cy="115369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48;p4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49;p4"/>
            <p:cNvSpPr/>
            <p:nvPr/>
          </p:nvSpPr>
          <p:spPr>
            <a:xfrm rot="10232062">
              <a:off x="507294" y="218087"/>
              <a:ext cx="127359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0;p4"/>
            <p:cNvSpPr/>
            <p:nvPr/>
          </p:nvSpPr>
          <p:spPr>
            <a:xfrm rot="10232062">
              <a:off x="213299" y="212140"/>
              <a:ext cx="452300" cy="338973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51;p4"/>
            <p:cNvSpPr/>
            <p:nvPr/>
          </p:nvSpPr>
          <p:spPr>
            <a:xfrm rot="10232062">
              <a:off x="229963" y="203815"/>
              <a:ext cx="422543" cy="355623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52;p4"/>
            <p:cNvSpPr/>
            <p:nvPr/>
          </p:nvSpPr>
          <p:spPr>
            <a:xfrm rot="10232062">
              <a:off x="372794" y="314426"/>
              <a:ext cx="133310" cy="134400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4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10120400" cy="46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50798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Work Sans"/>
              <a:buAutoNum type="arabicPeriod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455752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56;p5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6" name="Google Shape;157;p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8" name="Google Shape;158;p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1" name="Google Shape;159;p5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160;p5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61;p5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2;p5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3;p5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4;p5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" name="Google Shape;165;p5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66;p5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167;p5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68;p5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8" name="Google Shape;169;p5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70;p5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71;p5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72;p5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73;p5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4;p5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75;p5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5" name="Google Shape;176;p5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77;p5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78;p5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79;p5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180;p5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0" name="Google Shape;181;p5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2;p5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3;p5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4;p5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5;p5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6;p5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7;p5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8;p5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9;p5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90;p5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1;p5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 txBox="1">
            <a:spLocks noGrp="1"/>
          </p:cNvSpPr>
          <p:nvPr>
            <p:ph type="subTitle" idx="1"/>
          </p:nvPr>
        </p:nvSpPr>
        <p:spPr>
          <a:xfrm>
            <a:off x="1163733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subTitle" idx="2"/>
          </p:nvPr>
        </p:nvSpPr>
        <p:spPr>
          <a:xfrm>
            <a:off x="7493467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92" name="Google Shape;192;p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1977511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480850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3;p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244;p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45;p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246;p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47;p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248;p7"/>
          <p:cNvGrpSpPr>
            <a:grpSpLocks/>
          </p:cNvGrpSpPr>
          <p:nvPr/>
        </p:nvGrpSpPr>
        <p:grpSpPr bwMode="auto">
          <a:xfrm>
            <a:off x="3305175" y="5092700"/>
            <a:ext cx="2084388" cy="1647825"/>
            <a:chOff x="855987" y="2204128"/>
            <a:chExt cx="1217483" cy="962421"/>
          </a:xfrm>
        </p:grpSpPr>
        <p:grpSp>
          <p:nvGrpSpPr>
            <p:cNvPr id="10" name="Google Shape;249;p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250;p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1;p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2;p7"/>
              <p:cNvSpPr/>
              <p:nvPr/>
            </p:nvSpPr>
            <p:spPr>
              <a:xfrm>
                <a:off x="997918" y="233522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3;p7"/>
              <p:cNvSpPr/>
              <p:nvPr/>
            </p:nvSpPr>
            <p:spPr>
              <a:xfrm>
                <a:off x="958238" y="2551644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4;p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5;p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256;p7"/>
            <p:cNvSpPr/>
            <p:nvPr/>
          </p:nvSpPr>
          <p:spPr>
            <a:xfrm>
              <a:off x="926458" y="2206910"/>
              <a:ext cx="1147012" cy="869702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257;p7"/>
          <p:cNvGrpSpPr>
            <a:grpSpLocks/>
          </p:cNvGrpSpPr>
          <p:nvPr/>
        </p:nvGrpSpPr>
        <p:grpSpPr bwMode="auto">
          <a:xfrm>
            <a:off x="-757238" y="-157163"/>
            <a:ext cx="3368676" cy="2147888"/>
            <a:chOff x="7239867" y="1514545"/>
            <a:chExt cx="2525833" cy="1610805"/>
          </a:xfrm>
        </p:grpSpPr>
        <p:grpSp>
          <p:nvGrpSpPr>
            <p:cNvPr id="19" name="Google Shape;258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259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260;p7"/>
                <p:cNvSpPr/>
                <p:nvPr/>
              </p:nvSpPr>
              <p:spPr>
                <a:xfrm rot="-1481318">
                  <a:off x="1087168" y="2126495"/>
                  <a:ext cx="430194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61;p7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2;p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63;p7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64;p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65;p7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266;p7"/>
              <p:cNvSpPr/>
              <p:nvPr/>
            </p:nvSpPr>
            <p:spPr>
              <a:xfrm>
                <a:off x="7933249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67;p7"/>
              <p:cNvSpPr/>
              <p:nvPr/>
            </p:nvSpPr>
            <p:spPr>
              <a:xfrm>
                <a:off x="8386424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68;p7"/>
            <p:cNvSpPr/>
            <p:nvPr/>
          </p:nvSpPr>
          <p:spPr>
            <a:xfrm>
              <a:off x="7239867" y="1791942"/>
              <a:ext cx="2256824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269;p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270;p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271;p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72;p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73;p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74;p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75;p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76;p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77;p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78;p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79;p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80;p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81;p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282;p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283;p7"/>
          <p:cNvGrpSpPr>
            <a:grpSpLocks/>
          </p:cNvGrpSpPr>
          <p:nvPr/>
        </p:nvGrpSpPr>
        <p:grpSpPr bwMode="auto">
          <a:xfrm>
            <a:off x="10282238" y="195263"/>
            <a:ext cx="2767012" cy="1441450"/>
            <a:chOff x="7239867" y="1514545"/>
            <a:chExt cx="2525833" cy="1610805"/>
          </a:xfrm>
        </p:grpSpPr>
        <p:grpSp>
          <p:nvGrpSpPr>
            <p:cNvPr id="45" name="Google Shape;284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285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286;p7"/>
                <p:cNvSpPr/>
                <p:nvPr/>
              </p:nvSpPr>
              <p:spPr>
                <a:xfrm rot="-1481318">
                  <a:off x="1087044" y="2126474"/>
                  <a:ext cx="430036" cy="5578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287;p7"/>
                <p:cNvSpPr/>
                <p:nvPr/>
              </p:nvSpPr>
              <p:spPr>
                <a:xfrm>
                  <a:off x="1415488" y="2201336"/>
                  <a:ext cx="557272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288;p7"/>
                <p:cNvSpPr/>
                <p:nvPr/>
              </p:nvSpPr>
              <p:spPr>
                <a:xfrm>
                  <a:off x="761557" y="2378831"/>
                  <a:ext cx="492174" cy="49384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289;p7"/>
                <p:cNvSpPr/>
                <p:nvPr/>
              </p:nvSpPr>
              <p:spPr>
                <a:xfrm>
                  <a:off x="899643" y="2605832"/>
                  <a:ext cx="469489" cy="4696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290;p7"/>
                <p:cNvSpPr/>
                <p:nvPr/>
              </p:nvSpPr>
              <p:spPr>
                <a:xfrm>
                  <a:off x="1250773" y="2594964"/>
                  <a:ext cx="493161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291;p7"/>
                <p:cNvSpPr/>
                <p:nvPr/>
              </p:nvSpPr>
              <p:spPr>
                <a:xfrm rot="-2967336">
                  <a:off x="1706610" y="2475166"/>
                  <a:ext cx="623043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292;p7"/>
              <p:cNvSpPr/>
              <p:nvPr/>
            </p:nvSpPr>
            <p:spPr>
              <a:xfrm>
                <a:off x="7934132" y="2120153"/>
                <a:ext cx="704105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93;p7"/>
              <p:cNvSpPr/>
              <p:nvPr/>
            </p:nvSpPr>
            <p:spPr>
              <a:xfrm>
                <a:off x="8387073" y="2120153"/>
                <a:ext cx="704104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294;p7"/>
            <p:cNvSpPr/>
            <p:nvPr/>
          </p:nvSpPr>
          <p:spPr>
            <a:xfrm>
              <a:off x="7239867" y="1791291"/>
              <a:ext cx="2256295" cy="133405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7"/>
          <p:cNvSpPr txBox="1">
            <a:spLocks noGrp="1"/>
          </p:cNvSpPr>
          <p:nvPr>
            <p:ph type="title"/>
          </p:nvPr>
        </p:nvSpPr>
        <p:spPr>
          <a:xfrm>
            <a:off x="1166933" y="2404267"/>
            <a:ext cx="4188800" cy="6808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9pPr>
          </a:lstStyle>
          <a:p>
            <a:endParaRPr/>
          </a:p>
        </p:txBody>
      </p:sp>
      <p:sp>
        <p:nvSpPr>
          <p:cNvPr id="242" name="Google Shape;242;p7"/>
          <p:cNvSpPr txBox="1">
            <a:spLocks noGrp="1"/>
          </p:cNvSpPr>
          <p:nvPr>
            <p:ph type="subTitle" idx="1"/>
          </p:nvPr>
        </p:nvSpPr>
        <p:spPr>
          <a:xfrm>
            <a:off x="1166933" y="3168067"/>
            <a:ext cx="4259200" cy="1768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160208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297;p8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4" name="Google Shape;298;p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299;p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300;p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301;p8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02;p8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303;p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04;p8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305;p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306;p8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3" name="Google Shape;307;p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5" name="Google Shape;308;p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7" name="Google Shape;309;p8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10;p8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11;p8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12;p8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" name="Google Shape;313;p8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314;p8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315;p8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2" name="Google Shape;316;p8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17;p8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8;p8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9;p8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20;p8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21;p8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322;p8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29" name="Google Shape;323;p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1" name="Google Shape;324;p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4" name="Google Shape;325;p8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26;p8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27;p8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28;p8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29;p8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30;p8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" name="Google Shape;331;p8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32;p8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" name="Google Shape;333;p8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Google Shape;334;p8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335;p8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336;p8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337;p8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338;p8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339;p8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340;p8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341;p8"/>
          <p:cNvGrpSpPr>
            <a:grpSpLocks/>
          </p:cNvGrpSpPr>
          <p:nvPr/>
        </p:nvGrpSpPr>
        <p:grpSpPr bwMode="auto">
          <a:xfrm rot="615299" flipH="1">
            <a:off x="1544638" y="379413"/>
            <a:ext cx="2201862" cy="1998662"/>
            <a:chOff x="7844079" y="226728"/>
            <a:chExt cx="1373387" cy="1246991"/>
          </a:xfrm>
        </p:grpSpPr>
        <p:sp>
          <p:nvSpPr>
            <p:cNvPr id="48" name="Google Shape;342;p8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43;p8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44;p8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45;p8"/>
            <p:cNvSpPr/>
            <p:nvPr/>
          </p:nvSpPr>
          <p:spPr>
            <a:xfrm rot="-1688081">
              <a:off x="7970684" y="264517"/>
              <a:ext cx="217841" cy="212950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46;p8"/>
            <p:cNvSpPr/>
            <p:nvPr/>
          </p:nvSpPr>
          <p:spPr>
            <a:xfrm rot="-1688081">
              <a:off x="8099677" y="454846"/>
              <a:ext cx="198037" cy="173331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47;p8"/>
            <p:cNvSpPr/>
            <p:nvPr/>
          </p:nvSpPr>
          <p:spPr>
            <a:xfrm rot="-1688081">
              <a:off x="8098398" y="484663"/>
              <a:ext cx="92087" cy="96075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48;p8"/>
            <p:cNvSpPr/>
            <p:nvPr/>
          </p:nvSpPr>
          <p:spPr>
            <a:xfrm rot="-1688081">
              <a:off x="8088592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49;p8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50;p8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51;p8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52;p8"/>
            <p:cNvSpPr/>
            <p:nvPr/>
          </p:nvSpPr>
          <p:spPr>
            <a:xfrm rot="-1688081">
              <a:off x="8203127" y="502239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53;p8"/>
            <p:cNvSpPr/>
            <p:nvPr/>
          </p:nvSpPr>
          <p:spPr>
            <a:xfrm rot="-1688081">
              <a:off x="8187873" y="493835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54;p8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55;p8"/>
            <p:cNvSpPr/>
            <p:nvPr/>
          </p:nvSpPr>
          <p:spPr>
            <a:xfrm rot="-1688081">
              <a:off x="8627911" y="406734"/>
              <a:ext cx="367359" cy="1041966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6" name="Google Shape;296;p8"/>
          <p:cNvSpPr txBox="1">
            <a:spLocks noGrp="1"/>
          </p:cNvSpPr>
          <p:nvPr>
            <p:ph type="title"/>
          </p:nvPr>
        </p:nvSpPr>
        <p:spPr>
          <a:xfrm>
            <a:off x="2372200" y="1390433"/>
            <a:ext cx="7447600" cy="4240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737066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9;p9"/>
          <p:cNvGrpSpPr>
            <a:grpSpLocks/>
          </p:cNvGrpSpPr>
          <p:nvPr/>
        </p:nvGrpSpPr>
        <p:grpSpPr bwMode="auto">
          <a:xfrm>
            <a:off x="-484188" y="144463"/>
            <a:ext cx="2681288" cy="1708150"/>
            <a:chOff x="7239867" y="1514545"/>
            <a:chExt cx="2525833" cy="1610805"/>
          </a:xfrm>
        </p:grpSpPr>
        <p:grpSp>
          <p:nvGrpSpPr>
            <p:cNvPr id="5" name="Google Shape;360;p9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7" name="Google Shape;361;p9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0" name="Google Shape;362;p9"/>
                <p:cNvSpPr/>
                <p:nvPr/>
              </p:nvSpPr>
              <p:spPr>
                <a:xfrm rot="-1481318">
                  <a:off x="1086551" y="2126672"/>
                  <a:ext cx="430553" cy="55735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63;p9"/>
                <p:cNvSpPr/>
                <p:nvPr/>
              </p:nvSpPr>
              <p:spPr>
                <a:xfrm>
                  <a:off x="1415319" y="2201054"/>
                  <a:ext cx="557785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64;p9"/>
                <p:cNvSpPr/>
                <p:nvPr/>
              </p:nvSpPr>
              <p:spPr>
                <a:xfrm>
                  <a:off x="760837" y="2379365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65;p9"/>
                <p:cNvSpPr/>
                <p:nvPr/>
              </p:nvSpPr>
              <p:spPr>
                <a:xfrm>
                  <a:off x="899266" y="2606586"/>
                  <a:ext cx="469232" cy="46972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66;p9"/>
                <p:cNvSpPr/>
                <p:nvPr/>
              </p:nvSpPr>
              <p:spPr>
                <a:xfrm>
                  <a:off x="1250426" y="2594358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67;p9"/>
                <p:cNvSpPr/>
                <p:nvPr/>
              </p:nvSpPr>
              <p:spPr>
                <a:xfrm rot="-2967336">
                  <a:off x="1706608" y="2475912"/>
                  <a:ext cx="622562" cy="49264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" name="Google Shape;368;p9"/>
              <p:cNvSpPr/>
              <p:nvPr/>
            </p:nvSpPr>
            <p:spPr>
              <a:xfrm>
                <a:off x="7932366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69;p9"/>
              <p:cNvSpPr/>
              <p:nvPr/>
            </p:nvSpPr>
            <p:spPr>
              <a:xfrm>
                <a:off x="8386683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370;p9"/>
            <p:cNvSpPr/>
            <p:nvPr/>
          </p:nvSpPr>
          <p:spPr>
            <a:xfrm>
              <a:off x="7239867" y="1791495"/>
              <a:ext cx="2256650" cy="1333855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371;p9"/>
          <p:cNvGrpSpPr>
            <a:grpSpLocks/>
          </p:cNvGrpSpPr>
          <p:nvPr/>
        </p:nvGrpSpPr>
        <p:grpSpPr bwMode="auto">
          <a:xfrm rot="19201229" flipH="1">
            <a:off x="10788650" y="5835650"/>
            <a:ext cx="1355725" cy="809625"/>
            <a:chOff x="1202177" y="4613417"/>
            <a:chExt cx="528376" cy="315757"/>
          </a:xfrm>
        </p:grpSpPr>
        <p:sp>
          <p:nvSpPr>
            <p:cNvPr id="17" name="Google Shape;372;p9"/>
            <p:cNvSpPr/>
            <p:nvPr/>
          </p:nvSpPr>
          <p:spPr>
            <a:xfrm>
              <a:off x="1564008" y="4670539"/>
              <a:ext cx="166432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73;p9"/>
            <p:cNvSpPr/>
            <p:nvPr/>
          </p:nvSpPr>
          <p:spPr>
            <a:xfrm>
              <a:off x="1602708" y="4613121"/>
              <a:ext cx="60633" cy="176452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74;p9"/>
            <p:cNvSpPr/>
            <p:nvPr/>
          </p:nvSpPr>
          <p:spPr>
            <a:xfrm>
              <a:off x="1582760" y="4628034"/>
              <a:ext cx="105180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75;p9"/>
            <p:cNvSpPr/>
            <p:nvPr/>
          </p:nvSpPr>
          <p:spPr>
            <a:xfrm>
              <a:off x="1549114" y="4644105"/>
              <a:ext cx="159626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76;p9"/>
            <p:cNvSpPr/>
            <p:nvPr/>
          </p:nvSpPr>
          <p:spPr>
            <a:xfrm>
              <a:off x="1202510" y="4672434"/>
              <a:ext cx="176950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77;p9"/>
            <p:cNvSpPr/>
            <p:nvPr/>
          </p:nvSpPr>
          <p:spPr>
            <a:xfrm>
              <a:off x="1389594" y="4830990"/>
              <a:ext cx="115698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378;p9"/>
          <p:cNvGrpSpPr>
            <a:grpSpLocks/>
          </p:cNvGrpSpPr>
          <p:nvPr/>
        </p:nvGrpSpPr>
        <p:grpSpPr bwMode="auto">
          <a:xfrm>
            <a:off x="11245850" y="250825"/>
            <a:ext cx="661988" cy="625475"/>
            <a:chOff x="2736573" y="4286656"/>
            <a:chExt cx="316076" cy="299294"/>
          </a:xfrm>
        </p:grpSpPr>
        <p:sp>
          <p:nvSpPr>
            <p:cNvPr id="24" name="Google Shape;379;p9"/>
            <p:cNvSpPr/>
            <p:nvPr/>
          </p:nvSpPr>
          <p:spPr>
            <a:xfrm>
              <a:off x="2867703" y="4291214"/>
              <a:ext cx="173576" cy="176994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80;p9"/>
            <p:cNvSpPr/>
            <p:nvPr/>
          </p:nvSpPr>
          <p:spPr>
            <a:xfrm>
              <a:off x="2775988" y="4408197"/>
              <a:ext cx="166755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81;p9"/>
            <p:cNvSpPr/>
            <p:nvPr/>
          </p:nvSpPr>
          <p:spPr>
            <a:xfrm>
              <a:off x="2736573" y="4286656"/>
              <a:ext cx="137194" cy="122301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82;p9"/>
            <p:cNvSpPr/>
            <p:nvPr/>
          </p:nvSpPr>
          <p:spPr>
            <a:xfrm>
              <a:off x="2921519" y="4453774"/>
              <a:ext cx="131130" cy="110147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7" name="Google Shape;357;p9"/>
          <p:cNvSpPr txBox="1">
            <a:spLocks noGrp="1"/>
          </p:cNvSpPr>
          <p:nvPr>
            <p:ph type="subTitle" idx="1"/>
          </p:nvPr>
        </p:nvSpPr>
        <p:spPr>
          <a:xfrm>
            <a:off x="5890133" y="2891667"/>
            <a:ext cx="4630000" cy="291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358" name="Google Shape;358;p9"/>
          <p:cNvSpPr txBox="1">
            <a:spLocks noGrp="1"/>
          </p:cNvSpPr>
          <p:nvPr>
            <p:ph type="title"/>
          </p:nvPr>
        </p:nvSpPr>
        <p:spPr>
          <a:xfrm>
            <a:off x="5890133" y="1272133"/>
            <a:ext cx="4844400" cy="144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360567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85;p10"/>
          <p:cNvGrpSpPr>
            <a:grpSpLocks/>
          </p:cNvGrpSpPr>
          <p:nvPr/>
        </p:nvGrpSpPr>
        <p:grpSpPr bwMode="auto">
          <a:xfrm rot="392454">
            <a:off x="3594100" y="3752850"/>
            <a:ext cx="2562225" cy="3335338"/>
            <a:chOff x="4318023" y="4113296"/>
            <a:chExt cx="716422" cy="932073"/>
          </a:xfrm>
        </p:grpSpPr>
        <p:sp>
          <p:nvSpPr>
            <p:cNvPr id="4" name="Google Shape;386;p10"/>
            <p:cNvSpPr/>
            <p:nvPr/>
          </p:nvSpPr>
          <p:spPr>
            <a:xfrm>
              <a:off x="4842015" y="4245233"/>
              <a:ext cx="192200" cy="205846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387;p10"/>
            <p:cNvSpPr/>
            <p:nvPr/>
          </p:nvSpPr>
          <p:spPr>
            <a:xfrm>
              <a:off x="4729876" y="4174889"/>
              <a:ext cx="156689" cy="224035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388;p10"/>
            <p:cNvSpPr/>
            <p:nvPr/>
          </p:nvSpPr>
          <p:spPr>
            <a:xfrm>
              <a:off x="4828075" y="4113218"/>
              <a:ext cx="167343" cy="150392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9;p10"/>
            <p:cNvSpPr/>
            <p:nvPr/>
          </p:nvSpPr>
          <p:spPr>
            <a:xfrm>
              <a:off x="4317933" y="4482163"/>
              <a:ext cx="515788" cy="562527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90;p10"/>
          <p:cNvGrpSpPr>
            <a:grpSpLocks/>
          </p:cNvGrpSpPr>
          <p:nvPr/>
        </p:nvGrpSpPr>
        <p:grpSpPr bwMode="auto">
          <a:xfrm>
            <a:off x="-996950" y="2822575"/>
            <a:ext cx="2716213" cy="2147888"/>
            <a:chOff x="855987" y="2204128"/>
            <a:chExt cx="1217483" cy="962421"/>
          </a:xfrm>
        </p:grpSpPr>
        <p:grpSp>
          <p:nvGrpSpPr>
            <p:cNvPr id="9" name="Google Shape;391;p1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1" name="Google Shape;392;p10"/>
              <p:cNvSpPr/>
              <p:nvPr/>
            </p:nvSpPr>
            <p:spPr>
              <a:xfrm>
                <a:off x="1253742" y="2157575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3;p10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394;p10"/>
              <p:cNvSpPr/>
              <p:nvPr/>
            </p:nvSpPr>
            <p:spPr>
              <a:xfrm>
                <a:off x="997684" y="233467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395;p10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396;p10"/>
              <p:cNvSpPr/>
              <p:nvPr/>
            </p:nvSpPr>
            <p:spPr>
              <a:xfrm>
                <a:off x="1165160" y="2601028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397;p10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398;p10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9;p10"/>
          <p:cNvGrpSpPr>
            <a:grpSpLocks/>
          </p:cNvGrpSpPr>
          <p:nvPr/>
        </p:nvGrpSpPr>
        <p:grpSpPr bwMode="auto">
          <a:xfrm>
            <a:off x="9718675" y="3617913"/>
            <a:ext cx="3367088" cy="2147887"/>
            <a:chOff x="7239867" y="1514545"/>
            <a:chExt cx="2525833" cy="1610805"/>
          </a:xfrm>
        </p:grpSpPr>
        <p:grpSp>
          <p:nvGrpSpPr>
            <p:cNvPr id="18" name="Google Shape;400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0" name="Google Shape;401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3" name="Google Shape;402;p10"/>
                <p:cNvSpPr/>
                <p:nvPr/>
              </p:nvSpPr>
              <p:spPr>
                <a:xfrm rot="-1481318">
                  <a:off x="1087356" y="2126495"/>
                  <a:ext cx="430398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403;p10"/>
                <p:cNvSpPr/>
                <p:nvPr/>
              </p:nvSpPr>
              <p:spPr>
                <a:xfrm>
                  <a:off x="1415625" y="2201044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404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405;p10"/>
                <p:cNvSpPr/>
                <p:nvPr/>
              </p:nvSpPr>
              <p:spPr>
                <a:xfrm>
                  <a:off x="899310" y="2606204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06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07;p10"/>
                <p:cNvSpPr/>
                <p:nvPr/>
              </p:nvSpPr>
              <p:spPr>
                <a:xfrm rot="-2967336">
                  <a:off x="1706695" y="2475676"/>
                  <a:ext cx="623136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" name="Google Shape;408;p10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09;p10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410;p10"/>
            <p:cNvSpPr/>
            <p:nvPr/>
          </p:nvSpPr>
          <p:spPr>
            <a:xfrm>
              <a:off x="7239867" y="1791941"/>
              <a:ext cx="2256697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411;p10"/>
          <p:cNvGrpSpPr>
            <a:grpSpLocks/>
          </p:cNvGrpSpPr>
          <p:nvPr/>
        </p:nvGrpSpPr>
        <p:grpSpPr bwMode="auto">
          <a:xfrm>
            <a:off x="3694113" y="-985838"/>
            <a:ext cx="3367087" cy="2147888"/>
            <a:chOff x="7239867" y="1514545"/>
            <a:chExt cx="2525833" cy="1610805"/>
          </a:xfrm>
        </p:grpSpPr>
        <p:grpSp>
          <p:nvGrpSpPr>
            <p:cNvPr id="30" name="Google Shape;412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2" name="Google Shape;413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5" name="Google Shape;414;p10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415;p10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416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417;p10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418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19;p10"/>
                <p:cNvSpPr/>
                <p:nvPr/>
              </p:nvSpPr>
              <p:spPr>
                <a:xfrm rot="-2967336">
                  <a:off x="1706695" y="2475675"/>
                  <a:ext cx="623136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" name="Google Shape;420;p10"/>
              <p:cNvSpPr/>
              <p:nvPr/>
            </p:nvSpPr>
            <p:spPr>
              <a:xfrm>
                <a:off x="7933545" y="2118694"/>
                <a:ext cx="70501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1;p10"/>
              <p:cNvSpPr/>
              <p:nvPr/>
            </p:nvSpPr>
            <p:spPr>
              <a:xfrm>
                <a:off x="8386934" y="2118694"/>
                <a:ext cx="70385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422;p10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4" name="Google Shape;384;p10"/>
          <p:cNvSpPr txBox="1">
            <a:spLocks noGrp="1"/>
          </p:cNvSpPr>
          <p:nvPr>
            <p:ph type="body" idx="1"/>
          </p:nvPr>
        </p:nvSpPr>
        <p:spPr>
          <a:xfrm>
            <a:off x="6806967" y="1219200"/>
            <a:ext cx="4216000" cy="160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4667">
                <a:solidFill>
                  <a:schemeClr val="lt1"/>
                </a:solidFill>
                <a:latin typeface="Vibur"/>
                <a:ea typeface="Vibur"/>
                <a:cs typeface="Vibur"/>
                <a:sym typeface="Vibur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591729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424;p11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5" name="Google Shape;425;p11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426;p11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427;p11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428;p11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429;p11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430;p11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33;p11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2" name="Google Shape;434;p1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4" name="Google Shape;435;p11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36;p11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37;p11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38;p11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39;p11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40;p11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441;p11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42;p11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21" name="Google Shape;443;p1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3" name="Google Shape;444;p1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6" name="Google Shape;445;p11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46;p1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47;p1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448;p1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449;p1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450;p11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" name="Google Shape;451;p11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52;p11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" name="Google Shape;453;p1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454;p11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3" name="Google Shape;455;p11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456;p11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57;p11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58;p11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59;p11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60;p11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61;p11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62;p11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3;p11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64;p11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65;p11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66;p11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67;p11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8;p11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69;p11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8" name="Google Shape;470;p11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71;p11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472;p11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473;p11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474;p11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475;p11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476;p11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477;p11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478;p11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479;p11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480;p11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481;p11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482;p11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11"/>
          <p:cNvSpPr txBox="1">
            <a:spLocks noGrp="1"/>
          </p:cNvSpPr>
          <p:nvPr>
            <p:ph type="title"/>
          </p:nvPr>
        </p:nvSpPr>
        <p:spPr>
          <a:xfrm>
            <a:off x="2333000" y="2446367"/>
            <a:ext cx="7526000" cy="176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32" name="Google Shape;432;p11"/>
          <p:cNvSpPr txBox="1">
            <a:spLocks noGrp="1"/>
          </p:cNvSpPr>
          <p:nvPr>
            <p:ph type="body" idx="1"/>
          </p:nvPr>
        </p:nvSpPr>
        <p:spPr>
          <a:xfrm>
            <a:off x="2057000" y="4282167"/>
            <a:ext cx="8078000" cy="70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779469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856045F-4482-4297-B0A6-8EEB94D11089}" type="datetimeFigureOut">
              <a:rPr lang="en-US"/>
              <a:pPr>
                <a:defRPr/>
              </a:pPr>
              <a:t>19/9/2022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393B0E3-4A17-4819-8A4E-5F8E58DC3E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745412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4;p12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485;p12"/>
          <p:cNvSpPr/>
          <p:nvPr/>
        </p:nvSpPr>
        <p:spPr>
          <a:xfrm>
            <a:off x="8993188" y="6938963"/>
            <a:ext cx="652462" cy="71437"/>
          </a:xfrm>
          <a:custGeom>
            <a:avLst/>
            <a:gdLst/>
            <a:ahLst/>
            <a:cxnLst/>
            <a:rect l="l" t="t" r="r" b="b"/>
            <a:pathLst>
              <a:path w="16446" h="2069" extrusionOk="0">
                <a:moveTo>
                  <a:pt x="0" y="0"/>
                </a:moveTo>
                <a:lnTo>
                  <a:pt x="0" y="2069"/>
                </a:lnTo>
                <a:lnTo>
                  <a:pt x="16445" y="2069"/>
                </a:lnTo>
                <a:lnTo>
                  <a:pt x="1644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8663530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488;p13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" name="Google Shape;507;p13"/>
          <p:cNvGrpSpPr>
            <a:grpSpLocks/>
          </p:cNvGrpSpPr>
          <p:nvPr/>
        </p:nvGrpSpPr>
        <p:grpSpPr bwMode="auto">
          <a:xfrm>
            <a:off x="-363538" y="1550988"/>
            <a:ext cx="1368426" cy="1081087"/>
            <a:chOff x="855987" y="2204128"/>
            <a:chExt cx="1217483" cy="962421"/>
          </a:xfrm>
        </p:grpSpPr>
        <p:grpSp>
          <p:nvGrpSpPr>
            <p:cNvPr id="23" name="Google Shape;508;p1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509;p13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510;p13"/>
              <p:cNvSpPr/>
              <p:nvPr/>
            </p:nvSpPr>
            <p:spPr>
              <a:xfrm>
                <a:off x="1441766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511;p13"/>
              <p:cNvSpPr/>
              <p:nvPr/>
            </p:nvSpPr>
            <p:spPr>
              <a:xfrm>
                <a:off x="998074" y="2334883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512;p13"/>
              <p:cNvSpPr/>
              <p:nvPr/>
            </p:nvSpPr>
            <p:spPr>
              <a:xfrm>
                <a:off x="958238" y="2552052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513;p13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514;p13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515;p13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516;p13"/>
          <p:cNvGrpSpPr>
            <a:grpSpLocks/>
          </p:cNvGrpSpPr>
          <p:nvPr/>
        </p:nvGrpSpPr>
        <p:grpSpPr bwMode="auto">
          <a:xfrm>
            <a:off x="9609138" y="204788"/>
            <a:ext cx="2201862" cy="960437"/>
            <a:chOff x="3965010" y="571479"/>
            <a:chExt cx="1651683" cy="719972"/>
          </a:xfrm>
        </p:grpSpPr>
        <p:grpSp>
          <p:nvGrpSpPr>
            <p:cNvPr id="32" name="Google Shape;517;p13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518;p13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519;p13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520;p13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521;p13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522;p13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523;p13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524;p13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525;p13"/>
          <p:cNvGrpSpPr>
            <a:grpSpLocks/>
          </p:cNvGrpSpPr>
          <p:nvPr/>
        </p:nvGrpSpPr>
        <p:grpSpPr bwMode="auto">
          <a:xfrm>
            <a:off x="6999288" y="141288"/>
            <a:ext cx="1941512" cy="650875"/>
            <a:chOff x="-951443" y="1326624"/>
            <a:chExt cx="441888" cy="148633"/>
          </a:xfrm>
        </p:grpSpPr>
        <p:sp>
          <p:nvSpPr>
            <p:cNvPr id="41" name="Google Shape;526;p13"/>
            <p:cNvSpPr/>
            <p:nvPr/>
          </p:nvSpPr>
          <p:spPr>
            <a:xfrm>
              <a:off x="-535208" y="1373026"/>
              <a:ext cx="25653" cy="22839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27;p13"/>
            <p:cNvSpPr/>
            <p:nvPr/>
          </p:nvSpPr>
          <p:spPr>
            <a:xfrm>
              <a:off x="-636376" y="1326624"/>
              <a:ext cx="123208" cy="113831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28;p13"/>
            <p:cNvSpPr/>
            <p:nvPr/>
          </p:nvSpPr>
          <p:spPr>
            <a:xfrm>
              <a:off x="-605303" y="1345475"/>
              <a:ext cx="36131" cy="47490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29;p13"/>
            <p:cNvSpPr/>
            <p:nvPr/>
          </p:nvSpPr>
          <p:spPr>
            <a:xfrm>
              <a:off x="-551106" y="1363963"/>
              <a:ext cx="15898" cy="15588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30;p13"/>
            <p:cNvSpPr/>
            <p:nvPr/>
          </p:nvSpPr>
          <p:spPr>
            <a:xfrm>
              <a:off x="-584347" y="1423417"/>
              <a:ext cx="19511" cy="7250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31;p13"/>
            <p:cNvSpPr/>
            <p:nvPr/>
          </p:nvSpPr>
          <p:spPr>
            <a:xfrm>
              <a:off x="-587238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32;p13"/>
            <p:cNvSpPr/>
            <p:nvPr/>
          </p:nvSpPr>
          <p:spPr>
            <a:xfrm>
              <a:off x="-561584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3;p13"/>
            <p:cNvSpPr/>
            <p:nvPr/>
          </p:nvSpPr>
          <p:spPr>
            <a:xfrm>
              <a:off x="-951443" y="1415079"/>
              <a:ext cx="303866" cy="601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" name="Google Shape;534;p13"/>
          <p:cNvGrpSpPr>
            <a:grpSpLocks/>
          </p:cNvGrpSpPr>
          <p:nvPr/>
        </p:nvGrpSpPr>
        <p:grpSpPr bwMode="auto">
          <a:xfrm rot="3617422">
            <a:off x="106363" y="6027738"/>
            <a:ext cx="852487" cy="509587"/>
            <a:chOff x="1202177" y="4613417"/>
            <a:chExt cx="528376" cy="315757"/>
          </a:xfrm>
        </p:grpSpPr>
        <p:sp>
          <p:nvSpPr>
            <p:cNvPr id="50" name="Google Shape;535;p13"/>
            <p:cNvSpPr/>
            <p:nvPr/>
          </p:nvSpPr>
          <p:spPr>
            <a:xfrm>
              <a:off x="1562335" y="4671562"/>
              <a:ext cx="166286" cy="48200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36;p13"/>
            <p:cNvSpPr/>
            <p:nvPr/>
          </p:nvSpPr>
          <p:spPr>
            <a:xfrm>
              <a:off x="1600517" y="4614099"/>
              <a:ext cx="61004" cy="176077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37;p13"/>
            <p:cNvSpPr/>
            <p:nvPr/>
          </p:nvSpPr>
          <p:spPr>
            <a:xfrm>
              <a:off x="1581553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8;p13"/>
            <p:cNvSpPr/>
            <p:nvPr/>
          </p:nvSpPr>
          <p:spPr>
            <a:xfrm>
              <a:off x="1548322" y="4644461"/>
              <a:ext cx="160382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39;p13"/>
            <p:cNvSpPr/>
            <p:nvPr/>
          </p:nvSpPr>
          <p:spPr>
            <a:xfrm>
              <a:off x="1201749" y="4671564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40;p13"/>
            <p:cNvSpPr/>
            <p:nvPr/>
          </p:nvSpPr>
          <p:spPr>
            <a:xfrm>
              <a:off x="1390320" y="4830902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541;p13"/>
          <p:cNvGrpSpPr>
            <a:grpSpLocks/>
          </p:cNvGrpSpPr>
          <p:nvPr/>
        </p:nvGrpSpPr>
        <p:grpSpPr bwMode="auto">
          <a:xfrm>
            <a:off x="11077575" y="5592763"/>
            <a:ext cx="889000" cy="1298575"/>
            <a:chOff x="-1047799" y="3300294"/>
            <a:chExt cx="439014" cy="641607"/>
          </a:xfrm>
        </p:grpSpPr>
        <p:sp>
          <p:nvSpPr>
            <p:cNvPr id="57" name="Google Shape;542;p13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43;p13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44;p13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45;p13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546;p13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47;p13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48;p13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49;p13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50;p13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51;p13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52;p13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53;p13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54;p13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7" name="Google Shape;487;p13"/>
          <p:cNvSpPr txBox="1">
            <a:spLocks noGrp="1"/>
          </p:cNvSpPr>
          <p:nvPr>
            <p:ph type="title"/>
          </p:nvPr>
        </p:nvSpPr>
        <p:spPr>
          <a:xfrm>
            <a:off x="2119733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1328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title" idx="3"/>
          </p:nvPr>
        </p:nvSpPr>
        <p:spPr>
          <a:xfrm>
            <a:off x="1478133" y="2659668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subTitle" idx="1"/>
          </p:nvPr>
        </p:nvSpPr>
        <p:spPr>
          <a:xfrm>
            <a:off x="1055933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title" idx="4"/>
          </p:nvPr>
        </p:nvSpPr>
        <p:spPr>
          <a:xfrm>
            <a:off x="8157067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subTitle" idx="5"/>
          </p:nvPr>
        </p:nvSpPr>
        <p:spPr>
          <a:xfrm>
            <a:off x="7734867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title" idx="6"/>
          </p:nvPr>
        </p:nvSpPr>
        <p:spPr>
          <a:xfrm>
            <a:off x="4868400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subTitle" idx="7"/>
          </p:nvPr>
        </p:nvSpPr>
        <p:spPr>
          <a:xfrm>
            <a:off x="4446200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title" idx="8"/>
          </p:nvPr>
        </p:nvSpPr>
        <p:spPr>
          <a:xfrm>
            <a:off x="4868400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7" name="Google Shape;497;p13"/>
          <p:cNvSpPr txBox="1">
            <a:spLocks noGrp="1"/>
          </p:cNvSpPr>
          <p:nvPr>
            <p:ph type="subTitle" idx="9"/>
          </p:nvPr>
        </p:nvSpPr>
        <p:spPr>
          <a:xfrm>
            <a:off x="4446200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8" name="Google Shape;498;p13"/>
          <p:cNvSpPr txBox="1">
            <a:spLocks noGrp="1"/>
          </p:cNvSpPr>
          <p:nvPr>
            <p:ph type="title" idx="13"/>
          </p:nvPr>
        </p:nvSpPr>
        <p:spPr>
          <a:xfrm>
            <a:off x="1478133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9" name="Google Shape;499;p13"/>
          <p:cNvSpPr txBox="1">
            <a:spLocks noGrp="1"/>
          </p:cNvSpPr>
          <p:nvPr>
            <p:ph type="subTitle" idx="14"/>
          </p:nvPr>
        </p:nvSpPr>
        <p:spPr>
          <a:xfrm>
            <a:off x="1055933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0" name="Google Shape;500;p13"/>
          <p:cNvSpPr txBox="1">
            <a:spLocks noGrp="1"/>
          </p:cNvSpPr>
          <p:nvPr>
            <p:ph type="title" idx="15"/>
          </p:nvPr>
        </p:nvSpPr>
        <p:spPr>
          <a:xfrm>
            <a:off x="8157067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>
                <a:solidFill>
                  <a:srgbClr val="20212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501" name="Google Shape;501;p13"/>
          <p:cNvSpPr txBox="1">
            <a:spLocks noGrp="1"/>
          </p:cNvSpPr>
          <p:nvPr>
            <p:ph type="subTitle" idx="16"/>
          </p:nvPr>
        </p:nvSpPr>
        <p:spPr>
          <a:xfrm>
            <a:off x="7734867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2" name="Google Shape;502;p13"/>
          <p:cNvSpPr txBox="1">
            <a:spLocks noGrp="1"/>
          </p:cNvSpPr>
          <p:nvPr>
            <p:ph type="title" idx="17"/>
          </p:nvPr>
        </p:nvSpPr>
        <p:spPr>
          <a:xfrm>
            <a:off x="5510000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3" name="Google Shape;503;p13"/>
          <p:cNvSpPr txBox="1">
            <a:spLocks noGrp="1"/>
          </p:cNvSpPr>
          <p:nvPr>
            <p:ph type="title" idx="18"/>
          </p:nvPr>
        </p:nvSpPr>
        <p:spPr>
          <a:xfrm>
            <a:off x="8798667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4" name="Google Shape;504;p13"/>
          <p:cNvSpPr txBox="1">
            <a:spLocks noGrp="1"/>
          </p:cNvSpPr>
          <p:nvPr>
            <p:ph type="title" idx="19"/>
          </p:nvPr>
        </p:nvSpPr>
        <p:spPr>
          <a:xfrm>
            <a:off x="2119733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 idx="20"/>
          </p:nvPr>
        </p:nvSpPr>
        <p:spPr>
          <a:xfrm>
            <a:off x="5510000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1"/>
          </p:nvPr>
        </p:nvSpPr>
        <p:spPr>
          <a:xfrm>
            <a:off x="8798667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00966490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559;p14"/>
          <p:cNvGrpSpPr>
            <a:grpSpLocks/>
          </p:cNvGrpSpPr>
          <p:nvPr/>
        </p:nvGrpSpPr>
        <p:grpSpPr bwMode="auto">
          <a:xfrm flipH="1">
            <a:off x="106363" y="1846263"/>
            <a:ext cx="2716212" cy="2146300"/>
            <a:chOff x="855987" y="2204128"/>
            <a:chExt cx="1217483" cy="962421"/>
          </a:xfrm>
        </p:grpSpPr>
        <p:grpSp>
          <p:nvGrpSpPr>
            <p:cNvPr id="6" name="Google Shape;560;p1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561;p14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562;p14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563;p14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564;p14"/>
              <p:cNvSpPr/>
              <p:nvPr/>
            </p:nvSpPr>
            <p:spPr>
              <a:xfrm>
                <a:off x="958238" y="2551508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565;p14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566;p14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567;p14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568;p14"/>
          <p:cNvGrpSpPr>
            <a:grpSpLocks/>
          </p:cNvGrpSpPr>
          <p:nvPr/>
        </p:nvGrpSpPr>
        <p:grpSpPr bwMode="auto">
          <a:xfrm flipH="1">
            <a:off x="4051300" y="138113"/>
            <a:ext cx="3368675" cy="2147887"/>
            <a:chOff x="7239867" y="1514545"/>
            <a:chExt cx="2525833" cy="1610805"/>
          </a:xfrm>
        </p:grpSpPr>
        <p:grpSp>
          <p:nvGrpSpPr>
            <p:cNvPr id="15" name="Google Shape;569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570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571;p14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572;p14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573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574;p14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575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576;p14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577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578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579;p14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580;p14"/>
          <p:cNvGrpSpPr>
            <a:grpSpLocks/>
          </p:cNvGrpSpPr>
          <p:nvPr/>
        </p:nvGrpSpPr>
        <p:grpSpPr bwMode="auto">
          <a:xfrm>
            <a:off x="963613" y="4627563"/>
            <a:ext cx="1360487" cy="2309812"/>
            <a:chOff x="-1056319" y="1385262"/>
            <a:chExt cx="212940" cy="361495"/>
          </a:xfrm>
        </p:grpSpPr>
        <p:sp>
          <p:nvSpPr>
            <p:cNvPr id="27" name="Google Shape;581;p14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82;p14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83;p14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84;p14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85;p14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86;p14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587;p14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588;p14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589;p14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590;p14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591;p14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592;p14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593;p14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0" name="Google Shape;594;p14"/>
          <p:cNvGrpSpPr>
            <a:grpSpLocks/>
          </p:cNvGrpSpPr>
          <p:nvPr/>
        </p:nvGrpSpPr>
        <p:grpSpPr bwMode="auto">
          <a:xfrm flipH="1">
            <a:off x="10452100" y="0"/>
            <a:ext cx="3368675" cy="2147888"/>
            <a:chOff x="7239867" y="1514545"/>
            <a:chExt cx="2525833" cy="1610805"/>
          </a:xfrm>
        </p:grpSpPr>
        <p:grpSp>
          <p:nvGrpSpPr>
            <p:cNvPr id="41" name="Google Shape;595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3" name="Google Shape;596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6" name="Google Shape;597;p14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598;p14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599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600;p14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601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602;p14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" name="Google Shape;603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604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05;p14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6" name="Google Shape;556;p14"/>
          <p:cNvSpPr txBox="1">
            <a:spLocks noGrp="1"/>
          </p:cNvSpPr>
          <p:nvPr>
            <p:ph type="title"/>
          </p:nvPr>
        </p:nvSpPr>
        <p:spPr>
          <a:xfrm>
            <a:off x="7127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57" name="Google Shape;557;p14"/>
          <p:cNvSpPr txBox="1">
            <a:spLocks noGrp="1"/>
          </p:cNvSpPr>
          <p:nvPr>
            <p:ph type="subTitle" idx="1"/>
          </p:nvPr>
        </p:nvSpPr>
        <p:spPr>
          <a:xfrm>
            <a:off x="68982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558" name="Google Shape;558;p14"/>
          <p:cNvSpPr txBox="1">
            <a:spLocks noGrp="1"/>
          </p:cNvSpPr>
          <p:nvPr>
            <p:ph type="title" idx="2"/>
          </p:nvPr>
        </p:nvSpPr>
        <p:spPr>
          <a:xfrm>
            <a:off x="77382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56941685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10;p15"/>
          <p:cNvGrpSpPr>
            <a:grpSpLocks/>
          </p:cNvGrpSpPr>
          <p:nvPr/>
        </p:nvGrpSpPr>
        <p:grpSpPr bwMode="auto">
          <a:xfrm>
            <a:off x="10753725" y="0"/>
            <a:ext cx="1612900" cy="1158875"/>
            <a:chOff x="6102329" y="3283426"/>
            <a:chExt cx="654776" cy="469888"/>
          </a:xfrm>
        </p:grpSpPr>
        <p:sp>
          <p:nvSpPr>
            <p:cNvPr id="6" name="Google Shape;611;p15"/>
            <p:cNvSpPr/>
            <p:nvPr/>
          </p:nvSpPr>
          <p:spPr>
            <a:xfrm>
              <a:off x="6150019" y="3283426"/>
              <a:ext cx="607086" cy="327634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612;p15"/>
            <p:cNvSpPr/>
            <p:nvPr/>
          </p:nvSpPr>
          <p:spPr>
            <a:xfrm>
              <a:off x="6218333" y="3499703"/>
              <a:ext cx="179806" cy="21177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613;p15"/>
            <p:cNvSpPr/>
            <p:nvPr/>
          </p:nvSpPr>
          <p:spPr>
            <a:xfrm>
              <a:off x="6367204" y="3408944"/>
              <a:ext cx="204940" cy="24974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614;p15"/>
            <p:cNvSpPr/>
            <p:nvPr/>
          </p:nvSpPr>
          <p:spPr>
            <a:xfrm>
              <a:off x="6519298" y="3341357"/>
              <a:ext cx="174650" cy="179588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615;p15"/>
            <p:cNvSpPr/>
            <p:nvPr/>
          </p:nvSpPr>
          <p:spPr>
            <a:xfrm>
              <a:off x="6603722" y="3489404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616;p15"/>
            <p:cNvSpPr/>
            <p:nvPr/>
          </p:nvSpPr>
          <p:spPr>
            <a:xfrm>
              <a:off x="6487719" y="3299518"/>
              <a:ext cx="68958" cy="74023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617;p15"/>
            <p:cNvSpPr/>
            <p:nvPr/>
          </p:nvSpPr>
          <p:spPr>
            <a:xfrm>
              <a:off x="6334336" y="3378047"/>
              <a:ext cx="74114" cy="74667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618;p15"/>
            <p:cNvSpPr/>
            <p:nvPr/>
          </p:nvSpPr>
          <p:spPr>
            <a:xfrm>
              <a:off x="6424561" y="3626509"/>
              <a:ext cx="74114" cy="74023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619;p15"/>
            <p:cNvSpPr/>
            <p:nvPr/>
          </p:nvSpPr>
          <p:spPr>
            <a:xfrm>
              <a:off x="6181598" y="3463014"/>
              <a:ext cx="74113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20;p15"/>
            <p:cNvSpPr/>
            <p:nvPr/>
          </p:nvSpPr>
          <p:spPr>
            <a:xfrm>
              <a:off x="6102329" y="3547336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21;p15"/>
            <p:cNvSpPr/>
            <p:nvPr/>
          </p:nvSpPr>
          <p:spPr>
            <a:xfrm>
              <a:off x="6213177" y="3684440"/>
              <a:ext cx="74114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622;p15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18" name="Google Shape;623;p15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0" name="Google Shape;624;p15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625;p15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626;p15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627;p15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628;p15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629;p15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630;p15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631;p15"/>
          <p:cNvGrpSpPr>
            <a:grpSpLocks/>
          </p:cNvGrpSpPr>
          <p:nvPr/>
        </p:nvGrpSpPr>
        <p:grpSpPr bwMode="auto">
          <a:xfrm>
            <a:off x="92075" y="863600"/>
            <a:ext cx="2481263" cy="1081088"/>
            <a:chOff x="3965010" y="571479"/>
            <a:chExt cx="1651683" cy="719972"/>
          </a:xfrm>
        </p:grpSpPr>
        <p:grpSp>
          <p:nvGrpSpPr>
            <p:cNvPr id="27" name="Google Shape;632;p1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9" name="Google Shape;633;p1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1" name="Google Shape;634;p15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635;p15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636;p15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637;p15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0" name="Google Shape;638;p15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639;p15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640;p15"/>
          <p:cNvGrpSpPr>
            <a:grpSpLocks/>
          </p:cNvGrpSpPr>
          <p:nvPr/>
        </p:nvGrpSpPr>
        <p:grpSpPr bwMode="auto">
          <a:xfrm flipH="1">
            <a:off x="5497513" y="-203200"/>
            <a:ext cx="3367087" cy="2147888"/>
            <a:chOff x="7239867" y="1514545"/>
            <a:chExt cx="2525833" cy="1610805"/>
          </a:xfrm>
        </p:grpSpPr>
        <p:grpSp>
          <p:nvGrpSpPr>
            <p:cNvPr id="36" name="Google Shape;641;p1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8" name="Google Shape;642;p1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1" name="Google Shape;643;p15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644;p15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645;p15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646;p15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647;p15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648;p15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" name="Google Shape;649;p15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650;p15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651;p15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652;p15"/>
          <p:cNvGrpSpPr>
            <a:grpSpLocks/>
          </p:cNvGrpSpPr>
          <p:nvPr/>
        </p:nvGrpSpPr>
        <p:grpSpPr bwMode="auto">
          <a:xfrm rot="4034152">
            <a:off x="239712" y="4754563"/>
            <a:ext cx="1855787" cy="2414588"/>
            <a:chOff x="4318023" y="4113296"/>
            <a:chExt cx="716422" cy="932073"/>
          </a:xfrm>
        </p:grpSpPr>
        <p:sp>
          <p:nvSpPr>
            <p:cNvPr id="48" name="Google Shape;653;p15"/>
            <p:cNvSpPr/>
            <p:nvPr/>
          </p:nvSpPr>
          <p:spPr>
            <a:xfrm>
              <a:off x="4840849" y="4245233"/>
              <a:ext cx="192435" cy="205902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54;p15"/>
            <p:cNvSpPr/>
            <p:nvPr/>
          </p:nvSpPr>
          <p:spPr>
            <a:xfrm>
              <a:off x="4728638" y="4175493"/>
              <a:ext cx="156890" cy="223673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55;p15"/>
            <p:cNvSpPr/>
            <p:nvPr/>
          </p:nvSpPr>
          <p:spPr>
            <a:xfrm>
              <a:off x="4828357" y="4113535"/>
              <a:ext cx="167921" cy="150137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56;p15"/>
            <p:cNvSpPr/>
            <p:nvPr/>
          </p:nvSpPr>
          <p:spPr>
            <a:xfrm>
              <a:off x="4317770" y="4482727"/>
              <a:ext cx="515407" cy="56255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" name="Google Shape;607;p15"/>
          <p:cNvSpPr txBox="1">
            <a:spLocks noGrp="1"/>
          </p:cNvSpPr>
          <p:nvPr>
            <p:ph type="title"/>
          </p:nvPr>
        </p:nvSpPr>
        <p:spPr>
          <a:xfrm>
            <a:off x="1818200" y="37832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8" name="Google Shape;608;p15"/>
          <p:cNvSpPr txBox="1">
            <a:spLocks noGrp="1"/>
          </p:cNvSpPr>
          <p:nvPr>
            <p:ph type="subTitle" idx="1"/>
          </p:nvPr>
        </p:nvSpPr>
        <p:spPr>
          <a:xfrm>
            <a:off x="1818200" y="46916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609" name="Google Shape;609;p15"/>
          <p:cNvSpPr txBox="1">
            <a:spLocks noGrp="1"/>
          </p:cNvSpPr>
          <p:nvPr>
            <p:ph type="title" idx="2"/>
          </p:nvPr>
        </p:nvSpPr>
        <p:spPr>
          <a:xfrm>
            <a:off x="1818200" y="20333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13813560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61;p16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6" name="Google Shape;662;p1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663;p16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664;p16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665;p16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666;p16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667;p16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668;p16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669;p16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670;p16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5" name="Google Shape;671;p1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7" name="Google Shape;672;p1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9" name="Google Shape;673;p16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674;p16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675;p16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676;p16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677;p16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678;p16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679;p16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4" name="Google Shape;680;p16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81;p16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682;p16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683;p16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684;p16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85;p16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686;p16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31" name="Google Shape;687;p16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3" name="Google Shape;688;p16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6" name="Google Shape;689;p16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690;p16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691;p16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692;p16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693;p16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694;p16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" name="Google Shape;695;p16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6;p16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697;p16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698;p16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699;p16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00;p16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01;p16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02;p16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03;p16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704;p16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8" name="Google Shape;658;p16"/>
          <p:cNvSpPr txBox="1">
            <a:spLocks noGrp="1"/>
          </p:cNvSpPr>
          <p:nvPr>
            <p:ph type="ctrTitle"/>
          </p:nvPr>
        </p:nvSpPr>
        <p:spPr>
          <a:xfrm>
            <a:off x="5633817" y="12709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59" name="Google Shape;659;p16"/>
          <p:cNvSpPr txBox="1">
            <a:spLocks noGrp="1"/>
          </p:cNvSpPr>
          <p:nvPr>
            <p:ph type="subTitle" idx="1"/>
          </p:nvPr>
        </p:nvSpPr>
        <p:spPr>
          <a:xfrm>
            <a:off x="5633833" y="2183800"/>
            <a:ext cx="3498800" cy="740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660" name="Google Shape;660;p16"/>
          <p:cNvSpPr txBox="1">
            <a:spLocks noGrp="1"/>
          </p:cNvSpPr>
          <p:nvPr>
            <p:ph type="title" idx="2"/>
          </p:nvPr>
        </p:nvSpPr>
        <p:spPr>
          <a:xfrm>
            <a:off x="3059384" y="10480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68686367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709;p17"/>
          <p:cNvGrpSpPr>
            <a:grpSpLocks/>
          </p:cNvGrpSpPr>
          <p:nvPr/>
        </p:nvGrpSpPr>
        <p:grpSpPr bwMode="auto">
          <a:xfrm>
            <a:off x="266700" y="3273425"/>
            <a:ext cx="2717800" cy="2147888"/>
            <a:chOff x="855987" y="2204128"/>
            <a:chExt cx="1217483" cy="962421"/>
          </a:xfrm>
        </p:grpSpPr>
        <p:grpSp>
          <p:nvGrpSpPr>
            <p:cNvPr id="6" name="Google Shape;710;p1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711;p17"/>
              <p:cNvSpPr/>
              <p:nvPr/>
            </p:nvSpPr>
            <p:spPr>
              <a:xfrm>
                <a:off x="1253570" y="2157575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712;p17"/>
              <p:cNvSpPr/>
              <p:nvPr/>
            </p:nvSpPr>
            <p:spPr>
              <a:xfrm>
                <a:off x="1441005" y="2324994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713;p17"/>
              <p:cNvSpPr/>
              <p:nvPr/>
            </p:nvSpPr>
            <p:spPr>
              <a:xfrm>
                <a:off x="997662" y="233467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714;p17"/>
              <p:cNvSpPr/>
              <p:nvPr/>
            </p:nvSpPr>
            <p:spPr>
              <a:xfrm>
                <a:off x="958238" y="255190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715;p17"/>
              <p:cNvSpPr/>
              <p:nvPr/>
            </p:nvSpPr>
            <p:spPr>
              <a:xfrm>
                <a:off x="1165039" y="2601028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716;p17"/>
              <p:cNvSpPr/>
              <p:nvPr/>
            </p:nvSpPr>
            <p:spPr>
              <a:xfrm>
                <a:off x="1450688" y="2561595"/>
                <a:ext cx="62247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717;p17"/>
            <p:cNvSpPr/>
            <p:nvPr/>
          </p:nvSpPr>
          <p:spPr>
            <a:xfrm>
              <a:off x="927102" y="2206973"/>
              <a:ext cx="1146368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718;p17"/>
          <p:cNvGrpSpPr>
            <a:grpSpLocks/>
          </p:cNvGrpSpPr>
          <p:nvPr/>
        </p:nvGrpSpPr>
        <p:grpSpPr bwMode="auto">
          <a:xfrm>
            <a:off x="10539413" y="2135188"/>
            <a:ext cx="3368675" cy="2147887"/>
            <a:chOff x="7239867" y="1514545"/>
            <a:chExt cx="2525833" cy="1610805"/>
          </a:xfrm>
        </p:grpSpPr>
        <p:grpSp>
          <p:nvGrpSpPr>
            <p:cNvPr id="15" name="Google Shape;719;p1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720;p1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721;p17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722;p17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723;p1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724;p17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725;p1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726;p17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727;p17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728;p17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729;p17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730;p17"/>
          <p:cNvGrpSpPr>
            <a:grpSpLocks/>
          </p:cNvGrpSpPr>
          <p:nvPr/>
        </p:nvGrpSpPr>
        <p:grpSpPr bwMode="auto">
          <a:xfrm rot="20327442" flipH="1">
            <a:off x="10079038" y="4349750"/>
            <a:ext cx="1887537" cy="3179763"/>
            <a:chOff x="-653265" y="1899986"/>
            <a:chExt cx="171302" cy="288619"/>
          </a:xfrm>
        </p:grpSpPr>
        <p:sp>
          <p:nvSpPr>
            <p:cNvPr id="27" name="Google Shape;731;p17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32;p17"/>
            <p:cNvSpPr/>
            <p:nvPr/>
          </p:nvSpPr>
          <p:spPr>
            <a:xfrm>
              <a:off x="-564335" y="1911899"/>
              <a:ext cx="42789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33;p17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34;p17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35;p17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736;p17"/>
          <p:cNvGrpSpPr>
            <a:grpSpLocks/>
          </p:cNvGrpSpPr>
          <p:nvPr/>
        </p:nvGrpSpPr>
        <p:grpSpPr bwMode="auto">
          <a:xfrm>
            <a:off x="1692275" y="393700"/>
            <a:ext cx="2481263" cy="1081088"/>
            <a:chOff x="3965010" y="571479"/>
            <a:chExt cx="1651683" cy="719972"/>
          </a:xfrm>
        </p:grpSpPr>
        <p:grpSp>
          <p:nvGrpSpPr>
            <p:cNvPr id="33" name="Google Shape;737;p17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5" name="Google Shape;738;p17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7" name="Google Shape;739;p17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740;p17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741;p17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742;p17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" name="Google Shape;743;p17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744;p17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" name="Google Shape;745;p17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746;p17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747;p17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48;p17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49;p17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50;p17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51;p17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17"/>
          <p:cNvSpPr txBox="1">
            <a:spLocks noGrp="1"/>
          </p:cNvSpPr>
          <p:nvPr>
            <p:ph type="ctrTitle"/>
          </p:nvPr>
        </p:nvSpPr>
        <p:spPr>
          <a:xfrm>
            <a:off x="7223684" y="10010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7" name="Google Shape;707;p17"/>
          <p:cNvSpPr txBox="1">
            <a:spLocks noGrp="1"/>
          </p:cNvSpPr>
          <p:nvPr>
            <p:ph type="subTitle" idx="1"/>
          </p:nvPr>
        </p:nvSpPr>
        <p:spPr>
          <a:xfrm>
            <a:off x="7223700" y="1913900"/>
            <a:ext cx="3498800" cy="71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8" name="Google Shape;708;p17"/>
          <p:cNvSpPr txBox="1">
            <a:spLocks noGrp="1"/>
          </p:cNvSpPr>
          <p:nvPr>
            <p:ph type="title" idx="2"/>
          </p:nvPr>
        </p:nvSpPr>
        <p:spPr>
          <a:xfrm>
            <a:off x="4649251" y="7781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820993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1">
  <p:cSld name="Title only 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754;p18"/>
          <p:cNvGrpSpPr>
            <a:grpSpLocks/>
          </p:cNvGrpSpPr>
          <p:nvPr/>
        </p:nvGrpSpPr>
        <p:grpSpPr bwMode="auto">
          <a:xfrm rot="19535934" flipH="1">
            <a:off x="-512763" y="5321300"/>
            <a:ext cx="1503363" cy="1346200"/>
            <a:chOff x="6787377" y="436188"/>
            <a:chExt cx="235647" cy="211226"/>
          </a:xfrm>
        </p:grpSpPr>
        <p:sp>
          <p:nvSpPr>
            <p:cNvPr id="4" name="Google Shape;755;p18"/>
            <p:cNvSpPr/>
            <p:nvPr/>
          </p:nvSpPr>
          <p:spPr>
            <a:xfrm>
              <a:off x="6856501" y="522499"/>
              <a:ext cx="166471" cy="10959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56;p18"/>
            <p:cNvSpPr/>
            <p:nvPr/>
          </p:nvSpPr>
          <p:spPr>
            <a:xfrm>
              <a:off x="6789582" y="437661"/>
              <a:ext cx="109736" cy="117071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57;p18"/>
            <p:cNvSpPr/>
            <p:nvPr/>
          </p:nvSpPr>
          <p:spPr>
            <a:xfrm>
              <a:off x="6787101" y="435886"/>
              <a:ext cx="109736" cy="12130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58;p18"/>
            <p:cNvSpPr/>
            <p:nvPr/>
          </p:nvSpPr>
          <p:spPr>
            <a:xfrm>
              <a:off x="6824308" y="479400"/>
              <a:ext cx="34090" cy="3512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59;p18"/>
            <p:cNvSpPr/>
            <p:nvPr/>
          </p:nvSpPr>
          <p:spPr>
            <a:xfrm>
              <a:off x="6851516" y="561910"/>
              <a:ext cx="46035" cy="34125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60;p18"/>
            <p:cNvSpPr/>
            <p:nvPr/>
          </p:nvSpPr>
          <p:spPr>
            <a:xfrm>
              <a:off x="6870693" y="559894"/>
              <a:ext cx="25381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61;p18"/>
            <p:cNvSpPr/>
            <p:nvPr/>
          </p:nvSpPr>
          <p:spPr>
            <a:xfrm>
              <a:off x="6924250" y="612525"/>
              <a:ext cx="46283" cy="34374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62;p18"/>
            <p:cNvSpPr/>
            <p:nvPr/>
          </p:nvSpPr>
          <p:spPr>
            <a:xfrm>
              <a:off x="6943356" y="610530"/>
              <a:ext cx="25630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63;p18"/>
            <p:cNvSpPr/>
            <p:nvPr/>
          </p:nvSpPr>
          <p:spPr>
            <a:xfrm>
              <a:off x="6898186" y="510189"/>
              <a:ext cx="46781" cy="3835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64;p18"/>
            <p:cNvSpPr/>
            <p:nvPr/>
          </p:nvSpPr>
          <p:spPr>
            <a:xfrm>
              <a:off x="6922719" y="524804"/>
              <a:ext cx="13188" cy="26901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65;p18"/>
            <p:cNvSpPr/>
            <p:nvPr/>
          </p:nvSpPr>
          <p:spPr>
            <a:xfrm>
              <a:off x="6942901" y="560668"/>
              <a:ext cx="41307" cy="3985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66;p18"/>
            <p:cNvSpPr/>
            <p:nvPr/>
          </p:nvSpPr>
          <p:spPr>
            <a:xfrm>
              <a:off x="6952884" y="575878"/>
              <a:ext cx="12442" cy="26403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767;p18"/>
          <p:cNvGrpSpPr>
            <a:grpSpLocks/>
          </p:cNvGrpSpPr>
          <p:nvPr/>
        </p:nvGrpSpPr>
        <p:grpSpPr bwMode="auto">
          <a:xfrm rot="8099880">
            <a:off x="21431" y="70644"/>
            <a:ext cx="874713" cy="771525"/>
            <a:chOff x="4508023" y="3764622"/>
            <a:chExt cx="161487" cy="142362"/>
          </a:xfrm>
        </p:grpSpPr>
        <p:sp>
          <p:nvSpPr>
            <p:cNvPr id="17" name="Google Shape;768;p18"/>
            <p:cNvSpPr/>
            <p:nvPr/>
          </p:nvSpPr>
          <p:spPr>
            <a:xfrm>
              <a:off x="4558516" y="3765210"/>
              <a:ext cx="65064" cy="54191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69;p18"/>
            <p:cNvSpPr/>
            <p:nvPr/>
          </p:nvSpPr>
          <p:spPr>
            <a:xfrm>
              <a:off x="4607687" y="3825643"/>
              <a:ext cx="61840" cy="35444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70;p18"/>
            <p:cNvSpPr/>
            <p:nvPr/>
          </p:nvSpPr>
          <p:spPr>
            <a:xfrm>
              <a:off x="4552763" y="3869900"/>
              <a:ext cx="66822" cy="28121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71;p18"/>
            <p:cNvSpPr/>
            <p:nvPr/>
          </p:nvSpPr>
          <p:spPr>
            <a:xfrm>
              <a:off x="4549439" y="3798804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72;p18"/>
            <p:cNvSpPr/>
            <p:nvPr/>
          </p:nvSpPr>
          <p:spPr>
            <a:xfrm>
              <a:off x="4525862" y="3790663"/>
              <a:ext cx="92027" cy="116585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73;p18"/>
            <p:cNvSpPr/>
            <p:nvPr/>
          </p:nvSpPr>
          <p:spPr>
            <a:xfrm>
              <a:off x="4596645" y="3843548"/>
              <a:ext cx="44548" cy="12889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74;p18"/>
            <p:cNvSpPr/>
            <p:nvPr/>
          </p:nvSpPr>
          <p:spPr>
            <a:xfrm>
              <a:off x="4569581" y="3818647"/>
              <a:ext cx="11430" cy="42181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75;p18"/>
            <p:cNvSpPr/>
            <p:nvPr/>
          </p:nvSpPr>
          <p:spPr>
            <a:xfrm>
              <a:off x="4508405" y="3819516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76;p18"/>
            <p:cNvSpPr/>
            <p:nvPr/>
          </p:nvSpPr>
          <p:spPr>
            <a:xfrm>
              <a:off x="4527925" y="3839687"/>
              <a:ext cx="11430" cy="42767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77;p18"/>
            <p:cNvSpPr/>
            <p:nvPr/>
          </p:nvSpPr>
          <p:spPr>
            <a:xfrm>
              <a:off x="4558049" y="3864355"/>
              <a:ext cx="37807" cy="22848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778;p18"/>
          <p:cNvGrpSpPr>
            <a:grpSpLocks/>
          </p:cNvGrpSpPr>
          <p:nvPr/>
        </p:nvGrpSpPr>
        <p:grpSpPr bwMode="auto">
          <a:xfrm>
            <a:off x="9483725" y="-241300"/>
            <a:ext cx="2828925" cy="1885950"/>
            <a:chOff x="6655952" y="-180577"/>
            <a:chExt cx="2121888" cy="1414590"/>
          </a:xfrm>
        </p:grpSpPr>
        <p:grpSp>
          <p:nvGrpSpPr>
            <p:cNvPr id="28" name="Google Shape;779;p18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0" name="Google Shape;780;p18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81;p18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82;p18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783;p18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784;p18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" name="Google Shape;785;p18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786;p18"/>
          <p:cNvGrpSpPr>
            <a:grpSpLocks/>
          </p:cNvGrpSpPr>
          <p:nvPr/>
        </p:nvGrpSpPr>
        <p:grpSpPr bwMode="auto">
          <a:xfrm>
            <a:off x="11285538" y="4125913"/>
            <a:ext cx="1703387" cy="1346200"/>
            <a:chOff x="855987" y="2204128"/>
            <a:chExt cx="1217483" cy="962421"/>
          </a:xfrm>
        </p:grpSpPr>
        <p:grpSp>
          <p:nvGrpSpPr>
            <p:cNvPr id="36" name="Google Shape;787;p1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8" name="Google Shape;788;p18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789;p18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790;p18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791;p18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792;p18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93;p18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794;p18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795;p18"/>
          <p:cNvGrpSpPr>
            <a:grpSpLocks/>
          </p:cNvGrpSpPr>
          <p:nvPr/>
        </p:nvGrpSpPr>
        <p:grpSpPr bwMode="auto">
          <a:xfrm rot="10800000">
            <a:off x="4768850" y="-342900"/>
            <a:ext cx="2120900" cy="925513"/>
            <a:chOff x="3965010" y="571479"/>
            <a:chExt cx="1651683" cy="719972"/>
          </a:xfrm>
        </p:grpSpPr>
        <p:grpSp>
          <p:nvGrpSpPr>
            <p:cNvPr id="45" name="Google Shape;796;p1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7" name="Google Shape;797;p1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9" name="Google Shape;798;p18"/>
                <p:cNvSpPr/>
                <p:nvPr/>
              </p:nvSpPr>
              <p:spPr>
                <a:xfrm>
                  <a:off x="1135859" y="2422026"/>
                  <a:ext cx="621750" cy="6221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799;p18"/>
                <p:cNvSpPr/>
                <p:nvPr/>
              </p:nvSpPr>
              <p:spPr>
                <a:xfrm>
                  <a:off x="1481013" y="2374675"/>
                  <a:ext cx="492908" cy="4919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800;p18"/>
                <p:cNvSpPr/>
                <p:nvPr/>
              </p:nvSpPr>
              <p:spPr>
                <a:xfrm>
                  <a:off x="899452" y="2691665"/>
                  <a:ext cx="492908" cy="3551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801;p18"/>
                <p:cNvSpPr/>
                <p:nvPr/>
              </p:nvSpPr>
              <p:spPr>
                <a:xfrm>
                  <a:off x="1659500" y="2552242"/>
                  <a:ext cx="622932" cy="49192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802;p18"/>
              <p:cNvSpPr/>
              <p:nvPr/>
            </p:nvSpPr>
            <p:spPr>
              <a:xfrm>
                <a:off x="3975708" y="906904"/>
                <a:ext cx="1362885" cy="4314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803;p18"/>
            <p:cNvSpPr/>
            <p:nvPr/>
          </p:nvSpPr>
          <p:spPr>
            <a:xfrm>
              <a:off x="4007044" y="571479"/>
              <a:ext cx="1609649" cy="660695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3" name="Google Shape;753;p18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3626237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3584255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3">
  <p:cSld name="Title only 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52;p20"/>
          <p:cNvGrpSpPr>
            <a:grpSpLocks/>
          </p:cNvGrpSpPr>
          <p:nvPr/>
        </p:nvGrpSpPr>
        <p:grpSpPr bwMode="auto">
          <a:xfrm>
            <a:off x="-546100" y="220663"/>
            <a:ext cx="1366838" cy="1082675"/>
            <a:chOff x="855987" y="2204128"/>
            <a:chExt cx="1217483" cy="962421"/>
          </a:xfrm>
        </p:grpSpPr>
        <p:grpSp>
          <p:nvGrpSpPr>
            <p:cNvPr id="4" name="Google Shape;853;p2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54;p20"/>
              <p:cNvSpPr/>
              <p:nvPr/>
            </p:nvSpPr>
            <p:spPr>
              <a:xfrm>
                <a:off x="1253917" y="2157575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55;p20"/>
              <p:cNvSpPr/>
              <p:nvPr/>
            </p:nvSpPr>
            <p:spPr>
              <a:xfrm>
                <a:off x="1440952" y="2325016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56;p20"/>
              <p:cNvSpPr/>
              <p:nvPr/>
            </p:nvSpPr>
            <p:spPr>
              <a:xfrm>
                <a:off x="998120" y="2334623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57;p20"/>
              <p:cNvSpPr/>
              <p:nvPr/>
            </p:nvSpPr>
            <p:spPr>
              <a:xfrm>
                <a:off x="958238" y="2551474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58;p20"/>
              <p:cNvSpPr/>
              <p:nvPr/>
            </p:nvSpPr>
            <p:spPr>
              <a:xfrm>
                <a:off x="1164526" y="2600883"/>
                <a:ext cx="493716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59;p20"/>
              <p:cNvSpPr/>
              <p:nvPr/>
            </p:nvSpPr>
            <p:spPr>
              <a:xfrm>
                <a:off x="1450578" y="2561081"/>
                <a:ext cx="622989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60;p20"/>
            <p:cNvSpPr/>
            <p:nvPr/>
          </p:nvSpPr>
          <p:spPr>
            <a:xfrm>
              <a:off x="926689" y="2206950"/>
              <a:ext cx="1146781" cy="86928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61;p20"/>
          <p:cNvGrpSpPr>
            <a:grpSpLocks/>
          </p:cNvGrpSpPr>
          <p:nvPr/>
        </p:nvGrpSpPr>
        <p:grpSpPr bwMode="auto">
          <a:xfrm flipH="1">
            <a:off x="9985375" y="325438"/>
            <a:ext cx="2298700" cy="630237"/>
            <a:chOff x="-1050438" y="1326624"/>
            <a:chExt cx="540883" cy="148635"/>
          </a:xfrm>
        </p:grpSpPr>
        <p:sp>
          <p:nvSpPr>
            <p:cNvPr id="13" name="Google Shape;862;p20"/>
            <p:cNvSpPr/>
            <p:nvPr/>
          </p:nvSpPr>
          <p:spPr>
            <a:xfrm>
              <a:off x="-535329" y="1373049"/>
              <a:ext cx="25774" cy="22838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63;p20"/>
            <p:cNvSpPr/>
            <p:nvPr/>
          </p:nvSpPr>
          <p:spPr>
            <a:xfrm>
              <a:off x="-636558" y="1326624"/>
              <a:ext cx="123268" cy="113816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64;p20"/>
            <p:cNvSpPr/>
            <p:nvPr/>
          </p:nvSpPr>
          <p:spPr>
            <a:xfrm>
              <a:off x="-605181" y="1345718"/>
              <a:ext cx="35860" cy="47174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65;p20"/>
            <p:cNvSpPr/>
            <p:nvPr/>
          </p:nvSpPr>
          <p:spPr>
            <a:xfrm>
              <a:off x="-551391" y="1364064"/>
              <a:ext cx="16436" cy="15725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66;p20"/>
            <p:cNvSpPr/>
            <p:nvPr/>
          </p:nvSpPr>
          <p:spPr>
            <a:xfrm>
              <a:off x="-584263" y="1423592"/>
              <a:ext cx="19424" cy="7114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67;p20"/>
            <p:cNvSpPr/>
            <p:nvPr/>
          </p:nvSpPr>
          <p:spPr>
            <a:xfrm>
              <a:off x="-587251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868;p20"/>
            <p:cNvSpPr/>
            <p:nvPr/>
          </p:nvSpPr>
          <p:spPr>
            <a:xfrm>
              <a:off x="-561477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869;p20"/>
            <p:cNvSpPr/>
            <p:nvPr/>
          </p:nvSpPr>
          <p:spPr>
            <a:xfrm>
              <a:off x="-1050438" y="1414981"/>
              <a:ext cx="402674" cy="602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870;p20"/>
          <p:cNvGrpSpPr>
            <a:grpSpLocks/>
          </p:cNvGrpSpPr>
          <p:nvPr/>
        </p:nvGrpSpPr>
        <p:grpSpPr bwMode="auto">
          <a:xfrm rot="3617422">
            <a:off x="16669" y="6180932"/>
            <a:ext cx="852487" cy="508000"/>
            <a:chOff x="1202177" y="4613417"/>
            <a:chExt cx="528376" cy="315757"/>
          </a:xfrm>
        </p:grpSpPr>
        <p:sp>
          <p:nvSpPr>
            <p:cNvPr id="22" name="Google Shape;871;p20"/>
            <p:cNvSpPr/>
            <p:nvPr/>
          </p:nvSpPr>
          <p:spPr>
            <a:xfrm>
              <a:off x="1563312" y="4673514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72;p20"/>
            <p:cNvSpPr/>
            <p:nvPr/>
          </p:nvSpPr>
          <p:spPr>
            <a:xfrm>
              <a:off x="1601007" y="4616729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73;p20"/>
            <p:cNvSpPr/>
            <p:nvPr/>
          </p:nvSpPr>
          <p:spPr>
            <a:xfrm>
              <a:off x="1580456" y="4631559"/>
              <a:ext cx="104298" cy="13913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74;p20"/>
            <p:cNvSpPr/>
            <p:nvPr/>
          </p:nvSpPr>
          <p:spPr>
            <a:xfrm>
              <a:off x="1548078" y="4644492"/>
              <a:ext cx="160382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75;p20"/>
            <p:cNvSpPr/>
            <p:nvPr/>
          </p:nvSpPr>
          <p:spPr>
            <a:xfrm>
              <a:off x="1200653" y="4675663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76;p20"/>
            <p:cNvSpPr/>
            <p:nvPr/>
          </p:nvSpPr>
          <p:spPr>
            <a:xfrm>
              <a:off x="1388246" y="4832741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877;p20"/>
          <p:cNvGrpSpPr>
            <a:grpSpLocks/>
          </p:cNvGrpSpPr>
          <p:nvPr/>
        </p:nvGrpSpPr>
        <p:grpSpPr bwMode="auto">
          <a:xfrm>
            <a:off x="11317288" y="5634038"/>
            <a:ext cx="887412" cy="1296987"/>
            <a:chOff x="-1047799" y="3300294"/>
            <a:chExt cx="439014" cy="641607"/>
          </a:xfrm>
        </p:grpSpPr>
        <p:sp>
          <p:nvSpPr>
            <p:cNvPr id="29" name="Google Shape;878;p20"/>
            <p:cNvSpPr/>
            <p:nvPr/>
          </p:nvSpPr>
          <p:spPr>
            <a:xfrm>
              <a:off x="-994395" y="3751068"/>
              <a:ext cx="139008" cy="6361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79;p20"/>
            <p:cNvSpPr/>
            <p:nvPr/>
          </p:nvSpPr>
          <p:spPr>
            <a:xfrm>
              <a:off x="-950415" y="3777769"/>
              <a:ext cx="98955" cy="17277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80;p20"/>
            <p:cNvSpPr/>
            <p:nvPr/>
          </p:nvSpPr>
          <p:spPr>
            <a:xfrm>
              <a:off x="-949630" y="3638767"/>
              <a:ext cx="114662" cy="249732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81;p20"/>
            <p:cNvSpPr/>
            <p:nvPr/>
          </p:nvSpPr>
          <p:spPr>
            <a:xfrm>
              <a:off x="-1047799" y="3504477"/>
              <a:ext cx="229324" cy="18062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882;p20"/>
            <p:cNvSpPr/>
            <p:nvPr/>
          </p:nvSpPr>
          <p:spPr>
            <a:xfrm>
              <a:off x="-1006960" y="3550811"/>
              <a:ext cx="157071" cy="111516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883;p20"/>
            <p:cNvSpPr/>
            <p:nvPr/>
          </p:nvSpPr>
          <p:spPr>
            <a:xfrm>
              <a:off x="-868738" y="3630129"/>
              <a:ext cx="108379" cy="92668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884;p20"/>
            <p:cNvSpPr/>
            <p:nvPr/>
          </p:nvSpPr>
          <p:spPr>
            <a:xfrm>
              <a:off x="-837323" y="3663112"/>
              <a:ext cx="80891" cy="62826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885;p20"/>
            <p:cNvSpPr/>
            <p:nvPr/>
          </p:nvSpPr>
          <p:spPr>
            <a:xfrm>
              <a:off x="-764286" y="3539817"/>
              <a:ext cx="129584" cy="73035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886;p20"/>
            <p:cNvSpPr/>
            <p:nvPr/>
          </p:nvSpPr>
          <p:spPr>
            <a:xfrm>
              <a:off x="-769783" y="3568874"/>
              <a:ext cx="95028" cy="38480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887;p20"/>
            <p:cNvSpPr/>
            <p:nvPr/>
          </p:nvSpPr>
          <p:spPr>
            <a:xfrm>
              <a:off x="-801197" y="3409453"/>
              <a:ext cx="61258" cy="462554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888;p20"/>
            <p:cNvSpPr/>
            <p:nvPr/>
          </p:nvSpPr>
          <p:spPr>
            <a:xfrm>
              <a:off x="-905650" y="3300294"/>
              <a:ext cx="197910" cy="165702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889;p20"/>
            <p:cNvSpPr/>
            <p:nvPr/>
          </p:nvSpPr>
          <p:spPr>
            <a:xfrm>
              <a:off x="-884445" y="3364690"/>
              <a:ext cx="171208" cy="62040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890;p20"/>
            <p:cNvSpPr/>
            <p:nvPr/>
          </p:nvSpPr>
          <p:spPr>
            <a:xfrm>
              <a:off x="-945703" y="3813108"/>
              <a:ext cx="336918" cy="128793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1" name="Google Shape;851;p20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122762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894;p21"/>
          <p:cNvGrpSpPr>
            <a:grpSpLocks/>
          </p:cNvGrpSpPr>
          <p:nvPr/>
        </p:nvGrpSpPr>
        <p:grpSpPr bwMode="auto">
          <a:xfrm>
            <a:off x="10652125" y="301625"/>
            <a:ext cx="1614488" cy="1157288"/>
            <a:chOff x="6102329" y="3283426"/>
            <a:chExt cx="654776" cy="469888"/>
          </a:xfrm>
        </p:grpSpPr>
        <p:sp>
          <p:nvSpPr>
            <p:cNvPr id="5" name="Google Shape;895;p21"/>
            <p:cNvSpPr/>
            <p:nvPr/>
          </p:nvSpPr>
          <p:spPr>
            <a:xfrm>
              <a:off x="6149972" y="3283426"/>
              <a:ext cx="607133" cy="32743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896;p21"/>
            <p:cNvSpPr/>
            <p:nvPr/>
          </p:nvSpPr>
          <p:spPr>
            <a:xfrm>
              <a:off x="6218863" y="3500000"/>
              <a:ext cx="179629" cy="211417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897;p21"/>
            <p:cNvSpPr/>
            <p:nvPr/>
          </p:nvSpPr>
          <p:spPr>
            <a:xfrm>
              <a:off x="6367587" y="3409116"/>
              <a:ext cx="204738" cy="249446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898;p21"/>
            <p:cNvSpPr/>
            <p:nvPr/>
          </p:nvSpPr>
          <p:spPr>
            <a:xfrm>
              <a:off x="6519531" y="3341437"/>
              <a:ext cx="173834" cy="179834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899;p21"/>
            <p:cNvSpPr/>
            <p:nvPr/>
          </p:nvSpPr>
          <p:spPr>
            <a:xfrm>
              <a:off x="6603873" y="3489042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00;p21"/>
            <p:cNvSpPr/>
            <p:nvPr/>
          </p:nvSpPr>
          <p:spPr>
            <a:xfrm>
              <a:off x="6487984" y="3299540"/>
              <a:ext cx="68890" cy="74125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01;p21"/>
            <p:cNvSpPr/>
            <p:nvPr/>
          </p:nvSpPr>
          <p:spPr>
            <a:xfrm>
              <a:off x="6334752" y="3378177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2;p21"/>
            <p:cNvSpPr/>
            <p:nvPr/>
          </p:nvSpPr>
          <p:spPr>
            <a:xfrm>
              <a:off x="6424244" y="3626335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03;p21"/>
            <p:cNvSpPr/>
            <p:nvPr/>
          </p:nvSpPr>
          <p:spPr>
            <a:xfrm>
              <a:off x="6181520" y="3462615"/>
              <a:ext cx="74040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04;p21"/>
            <p:cNvSpPr/>
            <p:nvPr/>
          </p:nvSpPr>
          <p:spPr>
            <a:xfrm>
              <a:off x="6102329" y="3547053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05;p21"/>
            <p:cNvSpPr/>
            <p:nvPr/>
          </p:nvSpPr>
          <p:spPr>
            <a:xfrm>
              <a:off x="6213068" y="3684345"/>
              <a:ext cx="74041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906;p21"/>
          <p:cNvGrpSpPr>
            <a:grpSpLocks/>
          </p:cNvGrpSpPr>
          <p:nvPr/>
        </p:nvGrpSpPr>
        <p:grpSpPr bwMode="auto">
          <a:xfrm rot="20327442" flipH="1">
            <a:off x="9474200" y="4238625"/>
            <a:ext cx="1887538" cy="3179763"/>
            <a:chOff x="-653265" y="1899986"/>
            <a:chExt cx="171302" cy="288619"/>
          </a:xfrm>
        </p:grpSpPr>
        <p:sp>
          <p:nvSpPr>
            <p:cNvPr id="17" name="Google Shape;907;p21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08;p21"/>
            <p:cNvSpPr/>
            <p:nvPr/>
          </p:nvSpPr>
          <p:spPr>
            <a:xfrm>
              <a:off x="-564335" y="1911899"/>
              <a:ext cx="42790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09;p21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10;p21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1;p21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912;p21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23" name="Google Shape;913;p2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914;p21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915;p21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916;p21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917;p21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918;p21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919;p21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920;p21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921;p21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922;p2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923;p2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924;p21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925;p21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926;p21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927;p21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928;p21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929;p21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21"/>
          <p:cNvSpPr txBox="1">
            <a:spLocks noGrp="1"/>
          </p:cNvSpPr>
          <p:nvPr>
            <p:ph type="subTitle" idx="1"/>
          </p:nvPr>
        </p:nvSpPr>
        <p:spPr>
          <a:xfrm>
            <a:off x="2553600" y="2508301"/>
            <a:ext cx="7084800" cy="126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 txBox="1">
            <a:spLocks noGrp="1"/>
          </p:cNvSpPr>
          <p:nvPr>
            <p:ph type="subTitle" idx="2"/>
          </p:nvPr>
        </p:nvSpPr>
        <p:spPr>
          <a:xfrm>
            <a:off x="3462400" y="3695484"/>
            <a:ext cx="5267200" cy="60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71007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8AC91C67-DBE8-4250-9251-E2787D241D62}" type="datetimeFigureOut">
              <a:rPr lang="en-US"/>
              <a:pPr>
                <a:defRPr/>
              </a:pPr>
              <a:t>19/9/2022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AC71E56-628A-4A1D-A240-545D0F578BA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225499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934;p22"/>
          <p:cNvGrpSpPr>
            <a:grpSpLocks/>
          </p:cNvGrpSpPr>
          <p:nvPr/>
        </p:nvGrpSpPr>
        <p:grpSpPr bwMode="auto">
          <a:xfrm>
            <a:off x="-842963" y="2251075"/>
            <a:ext cx="2378076" cy="1881188"/>
            <a:chOff x="855987" y="2204128"/>
            <a:chExt cx="1217483" cy="962421"/>
          </a:xfrm>
        </p:grpSpPr>
        <p:grpSp>
          <p:nvGrpSpPr>
            <p:cNvPr id="6" name="Google Shape;935;p2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936;p22"/>
              <p:cNvSpPr/>
              <p:nvPr/>
            </p:nvSpPr>
            <p:spPr>
              <a:xfrm>
                <a:off x="1253866" y="2157575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937;p22"/>
              <p:cNvSpPr/>
              <p:nvPr/>
            </p:nvSpPr>
            <p:spPr>
              <a:xfrm>
                <a:off x="1441202" y="23250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938;p22"/>
              <p:cNvSpPr/>
              <p:nvPr/>
            </p:nvSpPr>
            <p:spPr>
              <a:xfrm>
                <a:off x="997760" y="2335301"/>
                <a:ext cx="492450" cy="49210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39;p22"/>
              <p:cNvSpPr/>
              <p:nvPr/>
            </p:nvSpPr>
            <p:spPr>
              <a:xfrm>
                <a:off x="958238" y="25517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40;p22"/>
              <p:cNvSpPr/>
              <p:nvPr/>
            </p:nvSpPr>
            <p:spPr>
              <a:xfrm>
                <a:off x="1165335" y="2600706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41;p22"/>
              <p:cNvSpPr/>
              <p:nvPr/>
            </p:nvSpPr>
            <p:spPr>
              <a:xfrm>
                <a:off x="1450688" y="2561211"/>
                <a:ext cx="622873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42;p22"/>
            <p:cNvSpPr/>
            <p:nvPr/>
          </p:nvSpPr>
          <p:spPr>
            <a:xfrm>
              <a:off x="926696" y="2206565"/>
              <a:ext cx="1146774" cy="86983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3;p22"/>
          <p:cNvGrpSpPr>
            <a:grpSpLocks/>
          </p:cNvGrpSpPr>
          <p:nvPr/>
        </p:nvGrpSpPr>
        <p:grpSpPr bwMode="auto">
          <a:xfrm>
            <a:off x="10098088" y="223838"/>
            <a:ext cx="2611437" cy="1665287"/>
            <a:chOff x="7239867" y="1514545"/>
            <a:chExt cx="2525833" cy="1610805"/>
          </a:xfrm>
        </p:grpSpPr>
        <p:grpSp>
          <p:nvGrpSpPr>
            <p:cNvPr id="15" name="Google Shape;944;p2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45;p2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46;p22"/>
                <p:cNvSpPr/>
                <p:nvPr/>
              </p:nvSpPr>
              <p:spPr>
                <a:xfrm rot="-1481318">
                  <a:off x="1087791" y="2127279"/>
                  <a:ext cx="429528" cy="55602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47;p22"/>
                <p:cNvSpPr/>
                <p:nvPr/>
              </p:nvSpPr>
              <p:spPr>
                <a:xfrm>
                  <a:off x="1415946" y="2201485"/>
                  <a:ext cx="55702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48;p22"/>
                <p:cNvSpPr/>
                <p:nvPr/>
              </p:nvSpPr>
              <p:spPr>
                <a:xfrm>
                  <a:off x="761725" y="2379160"/>
                  <a:ext cx="492233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949;p22"/>
                <p:cNvSpPr/>
                <p:nvPr/>
              </p:nvSpPr>
              <p:spPr>
                <a:xfrm>
                  <a:off x="899676" y="2605958"/>
                  <a:ext cx="469241" cy="46927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950;p22"/>
                <p:cNvSpPr/>
                <p:nvPr/>
              </p:nvSpPr>
              <p:spPr>
                <a:xfrm>
                  <a:off x="1250823" y="2594461"/>
                  <a:ext cx="49327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951;p22"/>
                <p:cNvSpPr/>
                <p:nvPr/>
              </p:nvSpPr>
              <p:spPr>
                <a:xfrm rot="-2967336">
                  <a:off x="1707503" y="2475331"/>
                  <a:ext cx="621865" cy="4922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952;p22"/>
              <p:cNvSpPr/>
              <p:nvPr/>
            </p:nvSpPr>
            <p:spPr>
              <a:xfrm>
                <a:off x="7934162" y="2118989"/>
                <a:ext cx="704188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953;p22"/>
              <p:cNvSpPr/>
              <p:nvPr/>
            </p:nvSpPr>
            <p:spPr>
              <a:xfrm>
                <a:off x="8387175" y="2118989"/>
                <a:ext cx="704189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954;p22"/>
            <p:cNvSpPr/>
            <p:nvPr/>
          </p:nvSpPr>
          <p:spPr>
            <a:xfrm>
              <a:off x="7239867" y="1792481"/>
              <a:ext cx="2257128" cy="133286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955;p22"/>
          <p:cNvGrpSpPr>
            <a:grpSpLocks/>
          </p:cNvGrpSpPr>
          <p:nvPr/>
        </p:nvGrpSpPr>
        <p:grpSpPr bwMode="auto">
          <a:xfrm flipH="1">
            <a:off x="10987088" y="5276850"/>
            <a:ext cx="944562" cy="1638300"/>
            <a:chOff x="-1056319" y="1385262"/>
            <a:chExt cx="212940" cy="369285"/>
          </a:xfrm>
        </p:grpSpPr>
        <p:sp>
          <p:nvSpPr>
            <p:cNvPr id="27" name="Google Shape;956;p22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57;p22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58;p22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59;p22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60;p22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961;p22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962;p22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63;p22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64;p22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965;p22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66;p22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967;p22"/>
          <p:cNvGrpSpPr>
            <a:grpSpLocks/>
          </p:cNvGrpSpPr>
          <p:nvPr/>
        </p:nvGrpSpPr>
        <p:grpSpPr bwMode="auto">
          <a:xfrm flipH="1">
            <a:off x="122238" y="5965825"/>
            <a:ext cx="717550" cy="741363"/>
            <a:chOff x="5294267" y="4624350"/>
            <a:chExt cx="383004" cy="395854"/>
          </a:xfrm>
        </p:grpSpPr>
        <p:sp>
          <p:nvSpPr>
            <p:cNvPr id="39" name="Google Shape;968;p22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969;p22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970;p22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971;p22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72;p22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73;p22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74;p22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975;p22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976;p22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1" name="Google Shape;931;p22"/>
          <p:cNvSpPr txBox="1">
            <a:spLocks noGrp="1"/>
          </p:cNvSpPr>
          <p:nvPr>
            <p:ph type="subTitle" idx="1"/>
          </p:nvPr>
        </p:nvSpPr>
        <p:spPr>
          <a:xfrm>
            <a:off x="1695317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2" name="Google Shape;932;p22"/>
          <p:cNvSpPr txBox="1">
            <a:spLocks noGrp="1"/>
          </p:cNvSpPr>
          <p:nvPr>
            <p:ph type="subTitle" idx="2"/>
          </p:nvPr>
        </p:nvSpPr>
        <p:spPr>
          <a:xfrm>
            <a:off x="6489083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3" name="Google Shape;933;p22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6593949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982;p23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7" name="Google Shape;983;p2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984;p2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985;p23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986;p23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987;p23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988;p23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989;p23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990;p23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991;p23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92;p23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993;p23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994;p23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9" name="Google Shape;995;p23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96;p23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97;p23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98;p23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999;p23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000;p23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001;p23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6" name="Google Shape;1002;p23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03;p23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04;p23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05;p23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006;p23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1" name="Google Shape;1007;p23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08;p23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9;p23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10;p23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11;p23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12;p23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013;p23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014;p23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015;p23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016;p23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017;p23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78" name="Google Shape;978;p23"/>
          <p:cNvSpPr txBox="1">
            <a:spLocks noGrp="1"/>
          </p:cNvSpPr>
          <p:nvPr>
            <p:ph type="subTitle" idx="1"/>
          </p:nvPr>
        </p:nvSpPr>
        <p:spPr>
          <a:xfrm>
            <a:off x="75361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79" name="Google Shape;979;p23"/>
          <p:cNvSpPr txBox="1">
            <a:spLocks noGrp="1"/>
          </p:cNvSpPr>
          <p:nvPr>
            <p:ph type="subTitle" idx="2"/>
          </p:nvPr>
        </p:nvSpPr>
        <p:spPr>
          <a:xfrm>
            <a:off x="10158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0" name="Google Shape;980;p23"/>
          <p:cNvSpPr txBox="1">
            <a:spLocks noGrp="1"/>
          </p:cNvSpPr>
          <p:nvPr>
            <p:ph type="subTitle" idx="3"/>
          </p:nvPr>
        </p:nvSpPr>
        <p:spPr>
          <a:xfrm>
            <a:off x="4276000" y="4379067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1" name="Google Shape;981;p23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84568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028;p24"/>
          <p:cNvGrpSpPr>
            <a:grpSpLocks/>
          </p:cNvGrpSpPr>
          <p:nvPr/>
        </p:nvGrpSpPr>
        <p:grpSpPr bwMode="auto">
          <a:xfrm>
            <a:off x="10847388" y="5456238"/>
            <a:ext cx="1423987" cy="1277937"/>
            <a:chOff x="6787377" y="436188"/>
            <a:chExt cx="235647" cy="211226"/>
          </a:xfrm>
        </p:grpSpPr>
        <p:sp>
          <p:nvSpPr>
            <p:cNvPr id="12" name="Google Shape;1029;p2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030;p2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031;p2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032;p2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033;p2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034;p24"/>
            <p:cNvSpPr/>
            <p:nvPr/>
          </p:nvSpPr>
          <p:spPr>
            <a:xfrm>
              <a:off x="6870655" y="559775"/>
              <a:ext cx="25483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035;p2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036;p2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037;p2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038;p2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039;p2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040;p2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041;p24"/>
          <p:cNvGrpSpPr>
            <a:grpSpLocks/>
          </p:cNvGrpSpPr>
          <p:nvPr/>
        </p:nvGrpSpPr>
        <p:grpSpPr bwMode="auto">
          <a:xfrm rot="4477981">
            <a:off x="-60325" y="5626100"/>
            <a:ext cx="1066800" cy="939800"/>
            <a:chOff x="4508023" y="3764622"/>
            <a:chExt cx="161487" cy="142362"/>
          </a:xfrm>
        </p:grpSpPr>
        <p:sp>
          <p:nvSpPr>
            <p:cNvPr id="25" name="Google Shape;1042;p24"/>
            <p:cNvSpPr/>
            <p:nvPr/>
          </p:nvSpPr>
          <p:spPr>
            <a:xfrm>
              <a:off x="4558092" y="3765006"/>
              <a:ext cx="65124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043;p24"/>
            <p:cNvSpPr/>
            <p:nvPr/>
          </p:nvSpPr>
          <p:spPr>
            <a:xfrm>
              <a:off x="4607288" y="3824611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44;p24"/>
            <p:cNvSpPr/>
            <p:nvPr/>
          </p:nvSpPr>
          <p:spPr>
            <a:xfrm>
              <a:off x="4552519" y="3870208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45;p24"/>
            <p:cNvSpPr/>
            <p:nvPr/>
          </p:nvSpPr>
          <p:spPr>
            <a:xfrm>
              <a:off x="4549332" y="3798339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46;p24"/>
            <p:cNvSpPr/>
            <p:nvPr/>
          </p:nvSpPr>
          <p:spPr>
            <a:xfrm>
              <a:off x="4525738" y="3790858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047;p24"/>
            <p:cNvSpPr/>
            <p:nvPr/>
          </p:nvSpPr>
          <p:spPr>
            <a:xfrm>
              <a:off x="4596712" y="3844338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048;p24"/>
            <p:cNvSpPr/>
            <p:nvPr/>
          </p:nvSpPr>
          <p:spPr>
            <a:xfrm>
              <a:off x="4569116" y="3819015"/>
              <a:ext cx="11294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49;p24"/>
            <p:cNvSpPr/>
            <p:nvPr/>
          </p:nvSpPr>
          <p:spPr>
            <a:xfrm>
              <a:off x="4507518" y="3819011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50;p24"/>
            <p:cNvSpPr/>
            <p:nvPr/>
          </p:nvSpPr>
          <p:spPr>
            <a:xfrm>
              <a:off x="4527966" y="3839634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51;p24"/>
            <p:cNvSpPr/>
            <p:nvPr/>
          </p:nvSpPr>
          <p:spPr>
            <a:xfrm>
              <a:off x="4557779" y="386456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052;p24"/>
          <p:cNvGrpSpPr>
            <a:grpSpLocks/>
          </p:cNvGrpSpPr>
          <p:nvPr/>
        </p:nvGrpSpPr>
        <p:grpSpPr bwMode="auto">
          <a:xfrm>
            <a:off x="8874125" y="-241300"/>
            <a:ext cx="2828925" cy="1885950"/>
            <a:chOff x="6655952" y="-180577"/>
            <a:chExt cx="2121888" cy="1414590"/>
          </a:xfrm>
        </p:grpSpPr>
        <p:grpSp>
          <p:nvGrpSpPr>
            <p:cNvPr id="36" name="Google Shape;1053;p2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8" name="Google Shape;1054;p24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055;p24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056;p24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057;p24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058;p24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1059;p2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060;p24"/>
          <p:cNvGrpSpPr>
            <a:grpSpLocks/>
          </p:cNvGrpSpPr>
          <p:nvPr/>
        </p:nvGrpSpPr>
        <p:grpSpPr bwMode="auto">
          <a:xfrm>
            <a:off x="-485775" y="2382838"/>
            <a:ext cx="1703388" cy="1346200"/>
            <a:chOff x="855987" y="2204128"/>
            <a:chExt cx="1217483" cy="962421"/>
          </a:xfrm>
        </p:grpSpPr>
        <p:grpSp>
          <p:nvGrpSpPr>
            <p:cNvPr id="44" name="Google Shape;1061;p2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46" name="Google Shape;1062;p24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063;p2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064;p2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065;p24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066;p2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067;p24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068;p24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" name="Google Shape;1069;p24"/>
          <p:cNvGrpSpPr>
            <a:grpSpLocks/>
          </p:cNvGrpSpPr>
          <p:nvPr/>
        </p:nvGrpSpPr>
        <p:grpSpPr bwMode="auto">
          <a:xfrm rot="10800000">
            <a:off x="5849938" y="-249238"/>
            <a:ext cx="2120900" cy="923926"/>
            <a:chOff x="3965010" y="571479"/>
            <a:chExt cx="1651683" cy="719972"/>
          </a:xfrm>
        </p:grpSpPr>
        <p:grpSp>
          <p:nvGrpSpPr>
            <p:cNvPr id="53" name="Google Shape;1070;p2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55" name="Google Shape;1071;p2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57" name="Google Shape;1072;p24"/>
                <p:cNvSpPr/>
                <p:nvPr/>
              </p:nvSpPr>
              <p:spPr>
                <a:xfrm>
                  <a:off x="1135859" y="2424743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1073;p24"/>
                <p:cNvSpPr/>
                <p:nvPr/>
              </p:nvSpPr>
              <p:spPr>
                <a:xfrm>
                  <a:off x="1481013" y="2379945"/>
                  <a:ext cx="492909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1074;p24"/>
                <p:cNvSpPr/>
                <p:nvPr/>
              </p:nvSpPr>
              <p:spPr>
                <a:xfrm>
                  <a:off x="899452" y="270011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1075;p24"/>
                <p:cNvSpPr/>
                <p:nvPr/>
              </p:nvSpPr>
              <p:spPr>
                <a:xfrm>
                  <a:off x="1659500" y="255649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" name="Google Shape;1076;p24"/>
              <p:cNvSpPr/>
              <p:nvPr/>
            </p:nvSpPr>
            <p:spPr>
              <a:xfrm>
                <a:off x="3975709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" name="Google Shape;1077;p24"/>
            <p:cNvSpPr/>
            <p:nvPr/>
          </p:nvSpPr>
          <p:spPr>
            <a:xfrm>
              <a:off x="4007044" y="573953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9" name="Google Shape;1019;p24"/>
          <p:cNvSpPr txBox="1">
            <a:spLocks noGrp="1"/>
          </p:cNvSpPr>
          <p:nvPr>
            <p:ph type="subTitle" idx="1"/>
          </p:nvPr>
        </p:nvSpPr>
        <p:spPr>
          <a:xfrm>
            <a:off x="1503975" y="2558033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0" name="Google Shape;1020;p24"/>
          <p:cNvSpPr txBox="1">
            <a:spLocks noGrp="1"/>
          </p:cNvSpPr>
          <p:nvPr>
            <p:ph type="subTitle" idx="2"/>
          </p:nvPr>
        </p:nvSpPr>
        <p:spPr>
          <a:xfrm>
            <a:off x="1667592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1" name="Google Shape;1021;p24"/>
          <p:cNvSpPr txBox="1">
            <a:spLocks noGrp="1"/>
          </p:cNvSpPr>
          <p:nvPr>
            <p:ph type="subTitle" idx="3"/>
          </p:nvPr>
        </p:nvSpPr>
        <p:spPr>
          <a:xfrm>
            <a:off x="8172425" y="2558017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2" name="Google Shape;1022;p24"/>
          <p:cNvSpPr txBox="1">
            <a:spLocks noGrp="1"/>
          </p:cNvSpPr>
          <p:nvPr>
            <p:ph type="subTitle" idx="4"/>
          </p:nvPr>
        </p:nvSpPr>
        <p:spPr>
          <a:xfrm>
            <a:off x="8172441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3" name="Google Shape;1023;p24"/>
          <p:cNvSpPr txBox="1">
            <a:spLocks noGrp="1"/>
          </p:cNvSpPr>
          <p:nvPr>
            <p:ph type="subTitle" idx="5"/>
          </p:nvPr>
        </p:nvSpPr>
        <p:spPr>
          <a:xfrm>
            <a:off x="150397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4" name="Google Shape;1024;p24"/>
          <p:cNvSpPr txBox="1">
            <a:spLocks noGrp="1"/>
          </p:cNvSpPr>
          <p:nvPr>
            <p:ph type="subTitle" idx="6"/>
          </p:nvPr>
        </p:nvSpPr>
        <p:spPr>
          <a:xfrm>
            <a:off x="1667575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5" name="Google Shape;1025;p24"/>
          <p:cNvSpPr txBox="1">
            <a:spLocks noGrp="1"/>
          </p:cNvSpPr>
          <p:nvPr>
            <p:ph type="subTitle" idx="7"/>
          </p:nvPr>
        </p:nvSpPr>
        <p:spPr>
          <a:xfrm>
            <a:off x="817242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6" name="Google Shape;1026;p24"/>
          <p:cNvSpPr txBox="1">
            <a:spLocks noGrp="1"/>
          </p:cNvSpPr>
          <p:nvPr>
            <p:ph type="subTitle" idx="8"/>
          </p:nvPr>
        </p:nvSpPr>
        <p:spPr>
          <a:xfrm>
            <a:off x="8172424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7" name="Google Shape;1027;p2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5326613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079;p25"/>
          <p:cNvSpPr/>
          <p:nvPr/>
        </p:nvSpPr>
        <p:spPr>
          <a:xfrm>
            <a:off x="7948613" y="1682750"/>
            <a:ext cx="3074987" cy="2055813"/>
          </a:xfrm>
          <a:prstGeom prst="roundRect">
            <a:avLst>
              <a:gd name="adj" fmla="val 9976"/>
            </a:avLst>
          </a:prstGeom>
          <a:solidFill>
            <a:schemeClr val="accent5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080;p25"/>
          <p:cNvSpPr/>
          <p:nvPr/>
        </p:nvSpPr>
        <p:spPr>
          <a:xfrm>
            <a:off x="1258888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l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081;p25"/>
          <p:cNvSpPr/>
          <p:nvPr/>
        </p:nvSpPr>
        <p:spPr>
          <a:xfrm>
            <a:off x="4603750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082;p25"/>
          <p:cNvSpPr/>
          <p:nvPr/>
        </p:nvSpPr>
        <p:spPr>
          <a:xfrm>
            <a:off x="7948613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083;p25"/>
          <p:cNvSpPr/>
          <p:nvPr/>
        </p:nvSpPr>
        <p:spPr>
          <a:xfrm>
            <a:off x="1258888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084;p25"/>
          <p:cNvSpPr/>
          <p:nvPr/>
        </p:nvSpPr>
        <p:spPr>
          <a:xfrm>
            <a:off x="4603750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085;p25"/>
          <p:cNvSpPr/>
          <p:nvPr/>
        </p:nvSpPr>
        <p:spPr>
          <a:xfrm>
            <a:off x="7858125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1086;p25"/>
          <p:cNvSpPr/>
          <p:nvPr/>
        </p:nvSpPr>
        <p:spPr>
          <a:xfrm>
            <a:off x="116681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087;p25"/>
          <p:cNvSpPr/>
          <p:nvPr/>
        </p:nvSpPr>
        <p:spPr>
          <a:xfrm>
            <a:off x="451326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088;p25"/>
          <p:cNvSpPr/>
          <p:nvPr/>
        </p:nvSpPr>
        <p:spPr>
          <a:xfrm>
            <a:off x="7858125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1089;p25"/>
          <p:cNvSpPr/>
          <p:nvPr/>
        </p:nvSpPr>
        <p:spPr>
          <a:xfrm>
            <a:off x="116681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1090;p25"/>
          <p:cNvSpPr/>
          <p:nvPr/>
        </p:nvSpPr>
        <p:spPr>
          <a:xfrm>
            <a:off x="451326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27" name="Google Shape;1095;p25"/>
          <p:cNvCxnSpPr>
            <a:cxnSpLocks noChangeShapeType="1"/>
          </p:cNvCxnSpPr>
          <p:nvPr/>
        </p:nvCxnSpPr>
        <p:spPr bwMode="auto">
          <a:xfrm>
            <a:off x="7858125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Google Shape;1096;p25"/>
          <p:cNvCxnSpPr>
            <a:cxnSpLocks noChangeShapeType="1"/>
          </p:cNvCxnSpPr>
          <p:nvPr/>
        </p:nvCxnSpPr>
        <p:spPr bwMode="auto">
          <a:xfrm>
            <a:off x="451326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" name="Google Shape;1097;p25"/>
          <p:cNvCxnSpPr>
            <a:cxnSpLocks noChangeShapeType="1"/>
          </p:cNvCxnSpPr>
          <p:nvPr/>
        </p:nvCxnSpPr>
        <p:spPr bwMode="auto">
          <a:xfrm>
            <a:off x="116681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" name="Google Shape;1101;p25"/>
          <p:cNvCxnSpPr>
            <a:cxnSpLocks noChangeShapeType="1"/>
          </p:cNvCxnSpPr>
          <p:nvPr/>
        </p:nvCxnSpPr>
        <p:spPr bwMode="auto">
          <a:xfrm>
            <a:off x="7858125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Google Shape;1102;p25"/>
          <p:cNvCxnSpPr>
            <a:cxnSpLocks noChangeShapeType="1"/>
          </p:cNvCxnSpPr>
          <p:nvPr/>
        </p:nvCxnSpPr>
        <p:spPr bwMode="auto">
          <a:xfrm>
            <a:off x="451326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Google Shape;1103;p25"/>
          <p:cNvCxnSpPr>
            <a:cxnSpLocks noChangeShapeType="1"/>
          </p:cNvCxnSpPr>
          <p:nvPr/>
        </p:nvCxnSpPr>
        <p:spPr bwMode="auto">
          <a:xfrm>
            <a:off x="116681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" name="Google Shape;1110;p25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34" name="Google Shape;1111;p25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112;p25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113;p25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114;p25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115;p25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116;p25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117;p25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41" name="Google Shape;1118;p25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119;p25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120;p25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121;p25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122;p25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123;p25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124;p25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125;p25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126;p25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127;p25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128;p25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129;p25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130;p25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" name="Google Shape;1131;p25"/>
          <p:cNvGrpSpPr>
            <a:grpSpLocks/>
          </p:cNvGrpSpPr>
          <p:nvPr/>
        </p:nvGrpSpPr>
        <p:grpSpPr bwMode="auto">
          <a:xfrm rot="18760628" flipH="1">
            <a:off x="10298907" y="-335757"/>
            <a:ext cx="1447800" cy="1884363"/>
            <a:chOff x="4318023" y="4113296"/>
            <a:chExt cx="716422" cy="932073"/>
          </a:xfrm>
        </p:grpSpPr>
        <p:sp>
          <p:nvSpPr>
            <p:cNvPr id="55" name="Google Shape;1132;p25"/>
            <p:cNvSpPr/>
            <p:nvPr/>
          </p:nvSpPr>
          <p:spPr>
            <a:xfrm>
              <a:off x="4839647" y="4244214"/>
              <a:ext cx="192460" cy="205731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133;p25"/>
            <p:cNvSpPr/>
            <p:nvPr/>
          </p:nvSpPr>
          <p:spPr>
            <a:xfrm>
              <a:off x="4728737" y="4173452"/>
              <a:ext cx="156324" cy="223791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134;p25"/>
            <p:cNvSpPr/>
            <p:nvPr/>
          </p:nvSpPr>
          <p:spPr>
            <a:xfrm>
              <a:off x="4827024" y="4113054"/>
              <a:ext cx="168108" cy="149979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135;p25"/>
            <p:cNvSpPr/>
            <p:nvPr/>
          </p:nvSpPr>
          <p:spPr>
            <a:xfrm>
              <a:off x="4318151" y="4480834"/>
              <a:ext cx="515321" cy="56301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" name="Google Shape;1136;p25"/>
          <p:cNvGrpSpPr>
            <a:grpSpLocks/>
          </p:cNvGrpSpPr>
          <p:nvPr/>
        </p:nvGrpSpPr>
        <p:grpSpPr bwMode="auto">
          <a:xfrm rot="10800000">
            <a:off x="-152400" y="-307975"/>
            <a:ext cx="2120900" cy="923925"/>
            <a:chOff x="3965010" y="571479"/>
            <a:chExt cx="1651683" cy="719972"/>
          </a:xfrm>
        </p:grpSpPr>
        <p:grpSp>
          <p:nvGrpSpPr>
            <p:cNvPr id="60" name="Google Shape;1137;p2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2" name="Google Shape;1138;p2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4" name="Google Shape;1139;p25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140;p25"/>
                <p:cNvSpPr/>
                <p:nvPr/>
              </p:nvSpPr>
              <p:spPr>
                <a:xfrm>
                  <a:off x="1481013" y="2374675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141;p25"/>
                <p:cNvSpPr/>
                <p:nvPr/>
              </p:nvSpPr>
              <p:spPr>
                <a:xfrm>
                  <a:off x="899452" y="2694844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1142;p25"/>
                <p:cNvSpPr/>
                <p:nvPr/>
              </p:nvSpPr>
              <p:spPr>
                <a:xfrm>
                  <a:off x="1659500" y="255122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" name="Google Shape;1143;p25"/>
              <p:cNvSpPr/>
              <p:nvPr/>
            </p:nvSpPr>
            <p:spPr>
              <a:xfrm>
                <a:off x="3975708" y="910115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" name="Google Shape;1144;p25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1" name="Google Shape;1091;p2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25"/>
          <p:cNvSpPr txBox="1">
            <a:spLocks noGrp="1"/>
          </p:cNvSpPr>
          <p:nvPr>
            <p:ph type="title" idx="2"/>
          </p:nvPr>
        </p:nvSpPr>
        <p:spPr>
          <a:xfrm>
            <a:off x="8121149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25"/>
          <p:cNvSpPr txBox="1">
            <a:spLocks noGrp="1"/>
          </p:cNvSpPr>
          <p:nvPr>
            <p:ph type="title" idx="3"/>
          </p:nvPr>
        </p:nvSpPr>
        <p:spPr>
          <a:xfrm>
            <a:off x="477555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4" name="Google Shape;1094;p25"/>
          <p:cNvSpPr txBox="1">
            <a:spLocks noGrp="1"/>
          </p:cNvSpPr>
          <p:nvPr>
            <p:ph type="title" idx="4"/>
          </p:nvPr>
        </p:nvSpPr>
        <p:spPr>
          <a:xfrm>
            <a:off x="142994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8" name="Google Shape;1098;p25"/>
          <p:cNvSpPr txBox="1">
            <a:spLocks noGrp="1"/>
          </p:cNvSpPr>
          <p:nvPr>
            <p:ph type="title" idx="5"/>
          </p:nvPr>
        </p:nvSpPr>
        <p:spPr>
          <a:xfrm>
            <a:off x="8121149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5"/>
          <p:cNvSpPr txBox="1">
            <a:spLocks noGrp="1"/>
          </p:cNvSpPr>
          <p:nvPr>
            <p:ph type="title" idx="6"/>
          </p:nvPr>
        </p:nvSpPr>
        <p:spPr>
          <a:xfrm>
            <a:off x="477555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0" name="Google Shape;1100;p25"/>
          <p:cNvSpPr txBox="1">
            <a:spLocks noGrp="1"/>
          </p:cNvSpPr>
          <p:nvPr>
            <p:ph type="title" idx="7"/>
          </p:nvPr>
        </p:nvSpPr>
        <p:spPr>
          <a:xfrm>
            <a:off x="142994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4" name="Google Shape;1104;p25"/>
          <p:cNvSpPr txBox="1">
            <a:spLocks noGrp="1"/>
          </p:cNvSpPr>
          <p:nvPr>
            <p:ph type="subTitle" idx="1"/>
          </p:nvPr>
        </p:nvSpPr>
        <p:spPr>
          <a:xfrm>
            <a:off x="1516956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5" name="Google Shape;1105;p25"/>
          <p:cNvSpPr txBox="1">
            <a:spLocks noGrp="1"/>
          </p:cNvSpPr>
          <p:nvPr>
            <p:ph type="subTitle" idx="8"/>
          </p:nvPr>
        </p:nvSpPr>
        <p:spPr>
          <a:xfrm>
            <a:off x="1516956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6" name="Google Shape;1106;p25"/>
          <p:cNvSpPr txBox="1">
            <a:spLocks noGrp="1"/>
          </p:cNvSpPr>
          <p:nvPr>
            <p:ph type="subTitle" idx="9"/>
          </p:nvPr>
        </p:nvSpPr>
        <p:spPr>
          <a:xfrm>
            <a:off x="4882927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7" name="Google Shape;1107;p25"/>
          <p:cNvSpPr txBox="1">
            <a:spLocks noGrp="1"/>
          </p:cNvSpPr>
          <p:nvPr>
            <p:ph type="subTitle" idx="13"/>
          </p:nvPr>
        </p:nvSpPr>
        <p:spPr>
          <a:xfrm>
            <a:off x="4882927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8" name="Google Shape;1108;p25"/>
          <p:cNvSpPr txBox="1">
            <a:spLocks noGrp="1"/>
          </p:cNvSpPr>
          <p:nvPr>
            <p:ph type="subTitle" idx="14"/>
          </p:nvPr>
        </p:nvSpPr>
        <p:spPr>
          <a:xfrm>
            <a:off x="8248493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9" name="Google Shape;1109;p25"/>
          <p:cNvSpPr txBox="1">
            <a:spLocks noGrp="1"/>
          </p:cNvSpPr>
          <p:nvPr>
            <p:ph type="subTitle" idx="15"/>
          </p:nvPr>
        </p:nvSpPr>
        <p:spPr>
          <a:xfrm>
            <a:off x="8248493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8716002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48;p26"/>
          <p:cNvGrpSpPr>
            <a:grpSpLocks/>
          </p:cNvGrpSpPr>
          <p:nvPr/>
        </p:nvGrpSpPr>
        <p:grpSpPr bwMode="auto">
          <a:xfrm>
            <a:off x="10758488" y="301625"/>
            <a:ext cx="1508125" cy="1081088"/>
            <a:chOff x="6102329" y="3283426"/>
            <a:chExt cx="654776" cy="469888"/>
          </a:xfrm>
        </p:grpSpPr>
        <p:sp>
          <p:nvSpPr>
            <p:cNvPr id="5" name="Google Shape;1149;p26"/>
            <p:cNvSpPr/>
            <p:nvPr/>
          </p:nvSpPr>
          <p:spPr>
            <a:xfrm>
              <a:off x="6149886" y="3283426"/>
              <a:ext cx="607219" cy="327058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50;p26"/>
            <p:cNvSpPr/>
            <p:nvPr/>
          </p:nvSpPr>
          <p:spPr>
            <a:xfrm>
              <a:off x="6218810" y="3500085"/>
              <a:ext cx="179202" cy="21113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51;p26"/>
            <p:cNvSpPr/>
            <p:nvPr/>
          </p:nvSpPr>
          <p:spPr>
            <a:xfrm>
              <a:off x="6367685" y="3409005"/>
              <a:ext cx="204704" cy="24908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52;p26"/>
            <p:cNvSpPr/>
            <p:nvPr/>
          </p:nvSpPr>
          <p:spPr>
            <a:xfrm>
              <a:off x="6519318" y="3341386"/>
              <a:ext cx="174377" cy="179399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3;p26"/>
            <p:cNvSpPr/>
            <p:nvPr/>
          </p:nvSpPr>
          <p:spPr>
            <a:xfrm>
              <a:off x="6603405" y="3489045"/>
              <a:ext cx="74438" cy="7452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54;p26"/>
            <p:cNvSpPr/>
            <p:nvPr/>
          </p:nvSpPr>
          <p:spPr>
            <a:xfrm>
              <a:off x="6487613" y="3299296"/>
              <a:ext cx="68924" cy="73829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55;p26"/>
            <p:cNvSpPr/>
            <p:nvPr/>
          </p:nvSpPr>
          <p:spPr>
            <a:xfrm>
              <a:off x="6334602" y="3378646"/>
              <a:ext cx="73749" cy="7383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56;p26"/>
            <p:cNvSpPr/>
            <p:nvPr/>
          </p:nvSpPr>
          <p:spPr>
            <a:xfrm>
              <a:off x="6424203" y="362635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57;p26"/>
            <p:cNvSpPr/>
            <p:nvPr/>
          </p:nvSpPr>
          <p:spPr>
            <a:xfrm>
              <a:off x="6181591" y="3462825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158;p26"/>
            <p:cNvSpPr/>
            <p:nvPr/>
          </p:nvSpPr>
          <p:spPr>
            <a:xfrm>
              <a:off x="6102329" y="354769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159;p26"/>
            <p:cNvSpPr/>
            <p:nvPr/>
          </p:nvSpPr>
          <p:spPr>
            <a:xfrm>
              <a:off x="6213296" y="3684314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1160;p26"/>
          <p:cNvGrpSpPr>
            <a:grpSpLocks/>
          </p:cNvGrpSpPr>
          <p:nvPr/>
        </p:nvGrpSpPr>
        <p:grpSpPr bwMode="auto">
          <a:xfrm rot="2150482">
            <a:off x="2665413" y="4505325"/>
            <a:ext cx="1887537" cy="3181350"/>
            <a:chOff x="-653265" y="1899986"/>
            <a:chExt cx="171302" cy="288619"/>
          </a:xfrm>
        </p:grpSpPr>
        <p:sp>
          <p:nvSpPr>
            <p:cNvPr id="17" name="Google Shape;1161;p26"/>
            <p:cNvSpPr/>
            <p:nvPr/>
          </p:nvSpPr>
          <p:spPr>
            <a:xfrm>
              <a:off x="-527478" y="1913926"/>
              <a:ext cx="45095" cy="47095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62;p26"/>
            <p:cNvSpPr/>
            <p:nvPr/>
          </p:nvSpPr>
          <p:spPr>
            <a:xfrm>
              <a:off x="-564641" y="1911999"/>
              <a:ext cx="42790" cy="4623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163;p26"/>
            <p:cNvSpPr/>
            <p:nvPr/>
          </p:nvSpPr>
          <p:spPr>
            <a:xfrm>
              <a:off x="-525752" y="1900643"/>
              <a:ext cx="20746" cy="2088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164;p26"/>
            <p:cNvSpPr/>
            <p:nvPr/>
          </p:nvSpPr>
          <p:spPr>
            <a:xfrm>
              <a:off x="-540867" y="1899762"/>
              <a:ext cx="17001" cy="20883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165;p26"/>
            <p:cNvSpPr/>
            <p:nvPr/>
          </p:nvSpPr>
          <p:spPr>
            <a:xfrm>
              <a:off x="-653493" y="1974761"/>
              <a:ext cx="137301" cy="213872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1166;p26"/>
          <p:cNvGrpSpPr>
            <a:grpSpLocks/>
          </p:cNvGrpSpPr>
          <p:nvPr/>
        </p:nvGrpSpPr>
        <p:grpSpPr bwMode="auto">
          <a:xfrm flipH="1">
            <a:off x="10891838" y="5008563"/>
            <a:ext cx="1703387" cy="1347787"/>
            <a:chOff x="855987" y="2204128"/>
            <a:chExt cx="1217483" cy="962421"/>
          </a:xfrm>
        </p:grpSpPr>
        <p:grpSp>
          <p:nvGrpSpPr>
            <p:cNvPr id="23" name="Google Shape;1167;p2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1168;p26"/>
              <p:cNvSpPr/>
              <p:nvPr/>
            </p:nvSpPr>
            <p:spPr>
              <a:xfrm>
                <a:off x="1253985" y="2157575"/>
                <a:ext cx="493279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169;p26"/>
              <p:cNvSpPr/>
              <p:nvPr/>
            </p:nvSpPr>
            <p:spPr>
              <a:xfrm>
                <a:off x="1441586" y="2325156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170;p26"/>
              <p:cNvSpPr/>
              <p:nvPr/>
            </p:nvSpPr>
            <p:spPr>
              <a:xfrm>
                <a:off x="997965" y="2335078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171;p26"/>
              <p:cNvSpPr/>
              <p:nvPr/>
            </p:nvSpPr>
            <p:spPr>
              <a:xfrm>
                <a:off x="958238" y="2552271"/>
                <a:ext cx="493279" cy="4917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172;p26"/>
              <p:cNvSpPr/>
              <p:nvPr/>
            </p:nvSpPr>
            <p:spPr>
              <a:xfrm>
                <a:off x="1165702" y="2600781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173;p26"/>
              <p:cNvSpPr/>
              <p:nvPr/>
            </p:nvSpPr>
            <p:spPr>
              <a:xfrm>
                <a:off x="1451517" y="2561091"/>
                <a:ext cx="622393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1174;p26"/>
            <p:cNvSpPr/>
            <p:nvPr/>
          </p:nvSpPr>
          <p:spPr>
            <a:xfrm>
              <a:off x="926336" y="2206395"/>
              <a:ext cx="1147134" cy="870600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175;p26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1176;p2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1177;p2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1178;p26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179;p26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1180;p26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181;p26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1182;p26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1183;p26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6" name="Google Shape;1146;p26"/>
          <p:cNvSpPr txBox="1">
            <a:spLocks noGrp="1"/>
          </p:cNvSpPr>
          <p:nvPr>
            <p:ph type="title"/>
          </p:nvPr>
        </p:nvSpPr>
        <p:spPr>
          <a:xfrm>
            <a:off x="1673333" y="2543733"/>
            <a:ext cx="39168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7" name="Google Shape;1147;p26"/>
          <p:cNvSpPr txBox="1">
            <a:spLocks noGrp="1"/>
          </p:cNvSpPr>
          <p:nvPr>
            <p:ph type="subTitle" idx="1"/>
          </p:nvPr>
        </p:nvSpPr>
        <p:spPr>
          <a:xfrm>
            <a:off x="1673335" y="3447800"/>
            <a:ext cx="3716400" cy="156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812488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242;p28"/>
          <p:cNvGrpSpPr>
            <a:grpSpLocks/>
          </p:cNvGrpSpPr>
          <p:nvPr/>
        </p:nvGrpSpPr>
        <p:grpSpPr bwMode="auto">
          <a:xfrm flipH="1">
            <a:off x="9983788" y="858838"/>
            <a:ext cx="2716212" cy="2147887"/>
            <a:chOff x="855987" y="2204128"/>
            <a:chExt cx="1217483" cy="962421"/>
          </a:xfrm>
        </p:grpSpPr>
        <p:grpSp>
          <p:nvGrpSpPr>
            <p:cNvPr id="5" name="Google Shape;1243;p2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7" name="Google Shape;1244;p2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245;p2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246;p28"/>
              <p:cNvSpPr/>
              <p:nvPr/>
            </p:nvSpPr>
            <p:spPr>
              <a:xfrm>
                <a:off x="997684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247;p28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248;p2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49;p28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1250;p2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1251;p28"/>
          <p:cNvGrpSpPr>
            <a:grpSpLocks/>
          </p:cNvGrpSpPr>
          <p:nvPr/>
        </p:nvGrpSpPr>
        <p:grpSpPr bwMode="auto">
          <a:xfrm flipH="1">
            <a:off x="58738" y="4371975"/>
            <a:ext cx="3368675" cy="2147888"/>
            <a:chOff x="7239867" y="1514545"/>
            <a:chExt cx="2525833" cy="1610805"/>
          </a:xfrm>
        </p:grpSpPr>
        <p:grpSp>
          <p:nvGrpSpPr>
            <p:cNvPr id="14" name="Google Shape;1252;p2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6" name="Google Shape;1253;p2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9" name="Google Shape;1254;p28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1255;p28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1256;p28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1257;p28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258;p28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259;p28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" name="Google Shape;1260;p28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261;p28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262;p28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263;p28"/>
          <p:cNvGrpSpPr>
            <a:grpSpLocks/>
          </p:cNvGrpSpPr>
          <p:nvPr/>
        </p:nvGrpSpPr>
        <p:grpSpPr bwMode="auto">
          <a:xfrm flipH="1">
            <a:off x="498475" y="969963"/>
            <a:ext cx="2489200" cy="2260600"/>
            <a:chOff x="7844079" y="226728"/>
            <a:chExt cx="1373387" cy="1246991"/>
          </a:xfrm>
        </p:grpSpPr>
        <p:sp>
          <p:nvSpPr>
            <p:cNvPr id="26" name="Google Shape;1264;p28"/>
            <p:cNvSpPr/>
            <p:nvPr/>
          </p:nvSpPr>
          <p:spPr>
            <a:xfrm rot="-1688081">
              <a:off x="7886121" y="509578"/>
              <a:ext cx="222475" cy="213670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65;p28"/>
            <p:cNvSpPr/>
            <p:nvPr/>
          </p:nvSpPr>
          <p:spPr>
            <a:xfrm rot="-1688081">
              <a:off x="7968455" y="265259"/>
              <a:ext cx="218095" cy="212794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66;p28"/>
            <p:cNvSpPr/>
            <p:nvPr/>
          </p:nvSpPr>
          <p:spPr>
            <a:xfrm rot="-1688081">
              <a:off x="8097209" y="457036"/>
              <a:ext cx="197950" cy="17251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67;p28"/>
            <p:cNvSpPr/>
            <p:nvPr/>
          </p:nvSpPr>
          <p:spPr>
            <a:xfrm rot="-1688081">
              <a:off x="8096334" y="485934"/>
              <a:ext cx="91968" cy="96327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68;p28"/>
            <p:cNvSpPr/>
            <p:nvPr/>
          </p:nvSpPr>
          <p:spPr>
            <a:xfrm rot="-1688081">
              <a:off x="8086699" y="475426"/>
              <a:ext cx="111238" cy="116467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69;p28"/>
            <p:cNvSpPr/>
            <p:nvPr/>
          </p:nvSpPr>
          <p:spPr>
            <a:xfrm rot="-1688081">
              <a:off x="8145383" y="485058"/>
              <a:ext cx="101603" cy="11646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70;p28"/>
            <p:cNvSpPr/>
            <p:nvPr/>
          </p:nvSpPr>
          <p:spPr>
            <a:xfrm rot="-1688081">
              <a:off x="8132245" y="479804"/>
              <a:ext cx="125252" cy="132230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71;p28"/>
            <p:cNvSpPr/>
            <p:nvPr/>
          </p:nvSpPr>
          <p:spPr>
            <a:xfrm rot="-1688081">
              <a:off x="7849334" y="476301"/>
              <a:ext cx="144521" cy="56921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72;p28"/>
            <p:cNvSpPr/>
            <p:nvPr/>
          </p:nvSpPr>
          <p:spPr>
            <a:xfrm rot="-1688081">
              <a:off x="8202316" y="503448"/>
              <a:ext cx="77078" cy="91948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73;p28"/>
            <p:cNvSpPr/>
            <p:nvPr/>
          </p:nvSpPr>
          <p:spPr>
            <a:xfrm rot="-1688081">
              <a:off x="8187426" y="493815"/>
              <a:ext cx="101603" cy="112965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74;p28"/>
            <p:cNvSpPr/>
            <p:nvPr/>
          </p:nvSpPr>
          <p:spPr>
            <a:xfrm rot="-1688081">
              <a:off x="7905391" y="365963"/>
              <a:ext cx="77953" cy="139236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75;p28"/>
            <p:cNvSpPr/>
            <p:nvPr/>
          </p:nvSpPr>
          <p:spPr>
            <a:xfrm rot="-1688081">
              <a:off x="8626244" y="407121"/>
              <a:ext cx="366996" cy="104120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276;p28"/>
          <p:cNvGrpSpPr>
            <a:grpSpLocks/>
          </p:cNvGrpSpPr>
          <p:nvPr/>
        </p:nvGrpSpPr>
        <p:grpSpPr bwMode="auto">
          <a:xfrm>
            <a:off x="10094913" y="4371975"/>
            <a:ext cx="1473200" cy="2554288"/>
            <a:chOff x="-1056319" y="1385262"/>
            <a:chExt cx="212940" cy="369285"/>
          </a:xfrm>
        </p:grpSpPr>
        <p:sp>
          <p:nvSpPr>
            <p:cNvPr id="39" name="Google Shape;1277;p28"/>
            <p:cNvSpPr/>
            <p:nvPr/>
          </p:nvSpPr>
          <p:spPr>
            <a:xfrm>
              <a:off x="-933328" y="1467657"/>
              <a:ext cx="27535" cy="279087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78;p28"/>
            <p:cNvSpPr/>
            <p:nvPr/>
          </p:nvSpPr>
          <p:spPr>
            <a:xfrm>
              <a:off x="-968435" y="1385262"/>
              <a:ext cx="125056" cy="12393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279;p28"/>
            <p:cNvSpPr/>
            <p:nvPr/>
          </p:nvSpPr>
          <p:spPr>
            <a:xfrm>
              <a:off x="-990005" y="1535363"/>
              <a:ext cx="60578" cy="203807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280;p28"/>
            <p:cNvSpPr/>
            <p:nvPr/>
          </p:nvSpPr>
          <p:spPr>
            <a:xfrm>
              <a:off x="-1056319" y="1472018"/>
              <a:ext cx="125974" cy="123248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281;p28"/>
            <p:cNvSpPr/>
            <p:nvPr/>
          </p:nvSpPr>
          <p:spPr>
            <a:xfrm>
              <a:off x="-933328" y="1418312"/>
              <a:ext cx="55759" cy="5508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282;p28"/>
            <p:cNvSpPr/>
            <p:nvPr/>
          </p:nvSpPr>
          <p:spPr>
            <a:xfrm>
              <a:off x="-1021212" y="1507362"/>
              <a:ext cx="55759" cy="5485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283;p28"/>
            <p:cNvSpPr/>
            <p:nvPr/>
          </p:nvSpPr>
          <p:spPr>
            <a:xfrm>
              <a:off x="-1029931" y="1690513"/>
              <a:ext cx="173702" cy="64034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" name="Google Shape;1284;p28"/>
          <p:cNvGrpSpPr>
            <a:grpSpLocks/>
          </p:cNvGrpSpPr>
          <p:nvPr/>
        </p:nvGrpSpPr>
        <p:grpSpPr bwMode="auto">
          <a:xfrm flipH="1">
            <a:off x="-66675" y="106363"/>
            <a:ext cx="1201738" cy="863600"/>
            <a:chOff x="6102329" y="3283426"/>
            <a:chExt cx="654776" cy="469888"/>
          </a:xfrm>
        </p:grpSpPr>
        <p:sp>
          <p:nvSpPr>
            <p:cNvPr id="47" name="Google Shape;1285;p28"/>
            <p:cNvSpPr/>
            <p:nvPr/>
          </p:nvSpPr>
          <p:spPr>
            <a:xfrm>
              <a:off x="6149902" y="3283426"/>
              <a:ext cx="607203" cy="327367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286;p28"/>
            <p:cNvSpPr/>
            <p:nvPr/>
          </p:nvSpPr>
          <p:spPr>
            <a:xfrm>
              <a:off x="6218234" y="3499367"/>
              <a:ext cx="179912" cy="21162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287;p28"/>
            <p:cNvSpPr/>
            <p:nvPr/>
          </p:nvSpPr>
          <p:spPr>
            <a:xfrm>
              <a:off x="6367007" y="3409536"/>
              <a:ext cx="204996" cy="248764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288;p28"/>
            <p:cNvSpPr/>
            <p:nvPr/>
          </p:nvSpPr>
          <p:spPr>
            <a:xfrm>
              <a:off x="6519240" y="3341298"/>
              <a:ext cx="174722" cy="17966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289;p28"/>
            <p:cNvSpPr/>
            <p:nvPr/>
          </p:nvSpPr>
          <p:spPr>
            <a:xfrm>
              <a:off x="6604007" y="3489002"/>
              <a:ext cx="73522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90;p28"/>
            <p:cNvSpPr/>
            <p:nvPr/>
          </p:nvSpPr>
          <p:spPr>
            <a:xfrm>
              <a:off x="6488102" y="3298974"/>
              <a:ext cx="68332" cy="74284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291;p28"/>
            <p:cNvSpPr/>
            <p:nvPr/>
          </p:nvSpPr>
          <p:spPr>
            <a:xfrm>
              <a:off x="6334139" y="33784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292;p28"/>
            <p:cNvSpPr/>
            <p:nvPr/>
          </p:nvSpPr>
          <p:spPr>
            <a:xfrm>
              <a:off x="6424095" y="36263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93;p28"/>
            <p:cNvSpPr/>
            <p:nvPr/>
          </p:nvSpPr>
          <p:spPr>
            <a:xfrm>
              <a:off x="6181905" y="3463089"/>
              <a:ext cx="73522" cy="68237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294;p28"/>
            <p:cNvSpPr/>
            <p:nvPr/>
          </p:nvSpPr>
          <p:spPr>
            <a:xfrm>
              <a:off x="6102329" y="3547738"/>
              <a:ext cx="74387" cy="7342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295;p28"/>
            <p:cNvSpPr/>
            <p:nvPr/>
          </p:nvSpPr>
          <p:spPr>
            <a:xfrm>
              <a:off x="6213044" y="3684213"/>
              <a:ext cx="74387" cy="6910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1296;p28"/>
          <p:cNvGrpSpPr>
            <a:grpSpLocks/>
          </p:cNvGrpSpPr>
          <p:nvPr/>
        </p:nvGrpSpPr>
        <p:grpSpPr bwMode="auto">
          <a:xfrm>
            <a:off x="4856163" y="220663"/>
            <a:ext cx="2479675" cy="1082675"/>
            <a:chOff x="3965010" y="571479"/>
            <a:chExt cx="1651683" cy="719972"/>
          </a:xfrm>
        </p:grpSpPr>
        <p:grpSp>
          <p:nvGrpSpPr>
            <p:cNvPr id="59" name="Google Shape;1297;p2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1" name="Google Shape;1298;p2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3" name="Google Shape;1299;p28"/>
                <p:cNvSpPr/>
                <p:nvPr/>
              </p:nvSpPr>
              <p:spPr>
                <a:xfrm>
                  <a:off x="1135686" y="2416277"/>
                  <a:ext cx="622782" cy="62290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1300;p28"/>
                <p:cNvSpPr/>
                <p:nvPr/>
              </p:nvSpPr>
              <p:spPr>
                <a:xfrm>
                  <a:off x="1479430" y="2374675"/>
                  <a:ext cx="49236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301;p28"/>
                <p:cNvSpPr/>
                <p:nvPr/>
              </p:nvSpPr>
              <p:spPr>
                <a:xfrm>
                  <a:off x="897088" y="2689501"/>
                  <a:ext cx="492362" cy="355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302;p28"/>
                <p:cNvSpPr/>
                <p:nvPr/>
              </p:nvSpPr>
              <p:spPr>
                <a:xfrm>
                  <a:off x="1657367" y="2552327"/>
                  <a:ext cx="62278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" name="Google Shape;1303;p28"/>
              <p:cNvSpPr/>
              <p:nvPr/>
            </p:nvSpPr>
            <p:spPr>
              <a:xfrm>
                <a:off x="3972459" y="907688"/>
                <a:ext cx="1363852" cy="43063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0" name="Google Shape;1304;p28"/>
            <p:cNvSpPr/>
            <p:nvPr/>
          </p:nvSpPr>
          <p:spPr>
            <a:xfrm>
              <a:off x="4006249" y="571479"/>
              <a:ext cx="1610444" cy="660854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0" name="Google Shape;1240;p28"/>
          <p:cNvSpPr txBox="1">
            <a:spLocks noGrp="1"/>
          </p:cNvSpPr>
          <p:nvPr>
            <p:ph type="title"/>
          </p:nvPr>
        </p:nvSpPr>
        <p:spPr>
          <a:xfrm>
            <a:off x="2372200" y="1593633"/>
            <a:ext cx="7447600" cy="2388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  <p:sp>
        <p:nvSpPr>
          <p:cNvPr id="1241" name="Google Shape;1241;p28"/>
          <p:cNvSpPr txBox="1">
            <a:spLocks noGrp="1"/>
          </p:cNvSpPr>
          <p:nvPr>
            <p:ph type="subTitle" idx="1"/>
          </p:nvPr>
        </p:nvSpPr>
        <p:spPr>
          <a:xfrm>
            <a:off x="2441400" y="3894467"/>
            <a:ext cx="7309200" cy="86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520555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308;p29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6" name="Google Shape;1309;p29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10;p29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11;p29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12;p29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13;p29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14;p29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15;p29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16;p29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17;p29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18;p29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19;p29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20;p29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21;p29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22;p29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1323;p29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1" name="Google Shape;1324;p29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25;p29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26;p29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27;p29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28;p29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9;p29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30;p29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1331;p29"/>
          <p:cNvGrpSpPr>
            <a:grpSpLocks/>
          </p:cNvGrpSpPr>
          <p:nvPr/>
        </p:nvGrpSpPr>
        <p:grpSpPr bwMode="auto">
          <a:xfrm rot="9492052">
            <a:off x="236538" y="182563"/>
            <a:ext cx="715962" cy="741362"/>
            <a:chOff x="5294267" y="4624350"/>
            <a:chExt cx="383004" cy="395854"/>
          </a:xfrm>
        </p:grpSpPr>
        <p:sp>
          <p:nvSpPr>
            <p:cNvPr id="29" name="Google Shape;1332;p29"/>
            <p:cNvSpPr/>
            <p:nvPr/>
          </p:nvSpPr>
          <p:spPr>
            <a:xfrm>
              <a:off x="5357471" y="4861333"/>
              <a:ext cx="5774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33;p29"/>
            <p:cNvSpPr/>
            <p:nvPr/>
          </p:nvSpPr>
          <p:spPr>
            <a:xfrm>
              <a:off x="5294112" y="4896246"/>
              <a:ext cx="175791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34;p29"/>
            <p:cNvSpPr/>
            <p:nvPr/>
          </p:nvSpPr>
          <p:spPr>
            <a:xfrm>
              <a:off x="5309186" y="4884633"/>
              <a:ext cx="151164" cy="94089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35;p29"/>
            <p:cNvSpPr/>
            <p:nvPr/>
          </p:nvSpPr>
          <p:spPr>
            <a:xfrm>
              <a:off x="5339672" y="4844582"/>
              <a:ext cx="96813" cy="157664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36;p29"/>
            <p:cNvSpPr/>
            <p:nvPr/>
          </p:nvSpPr>
          <p:spPr>
            <a:xfrm>
              <a:off x="5499111" y="4624292"/>
              <a:ext cx="175792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37;p29"/>
            <p:cNvSpPr/>
            <p:nvPr/>
          </p:nvSpPr>
          <p:spPr>
            <a:xfrm>
              <a:off x="5616502" y="4834750"/>
              <a:ext cx="33120" cy="89004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38;p29"/>
            <p:cNvSpPr/>
            <p:nvPr/>
          </p:nvSpPr>
          <p:spPr>
            <a:xfrm>
              <a:off x="5579973" y="4854828"/>
              <a:ext cx="97662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39;p29"/>
            <p:cNvSpPr/>
            <p:nvPr/>
          </p:nvSpPr>
          <p:spPr>
            <a:xfrm>
              <a:off x="5588374" y="4848519"/>
              <a:ext cx="83225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40;p29"/>
            <p:cNvSpPr/>
            <p:nvPr/>
          </p:nvSpPr>
          <p:spPr>
            <a:xfrm>
              <a:off x="5606311" y="4826468"/>
              <a:ext cx="53501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341;p29"/>
          <p:cNvGrpSpPr>
            <a:grpSpLocks/>
          </p:cNvGrpSpPr>
          <p:nvPr/>
        </p:nvGrpSpPr>
        <p:grpSpPr bwMode="auto">
          <a:xfrm>
            <a:off x="11312525" y="6003925"/>
            <a:ext cx="806450" cy="771525"/>
            <a:chOff x="122839" y="125316"/>
            <a:chExt cx="604654" cy="578037"/>
          </a:xfrm>
        </p:grpSpPr>
        <p:sp>
          <p:nvSpPr>
            <p:cNvPr id="39" name="Google Shape;1342;p29"/>
            <p:cNvSpPr/>
            <p:nvPr/>
          </p:nvSpPr>
          <p:spPr>
            <a:xfrm rot="10232062">
              <a:off x="183543" y="463099"/>
              <a:ext cx="246384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43;p29"/>
            <p:cNvSpPr/>
            <p:nvPr/>
          </p:nvSpPr>
          <p:spPr>
            <a:xfrm rot="10232062">
              <a:off x="259720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44;p29"/>
            <p:cNvSpPr/>
            <p:nvPr/>
          </p:nvSpPr>
          <p:spPr>
            <a:xfrm rot="10232062">
              <a:off x="138313" y="171702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45;p29"/>
            <p:cNvSpPr/>
            <p:nvPr/>
          </p:nvSpPr>
          <p:spPr>
            <a:xfrm rot="10232062">
              <a:off x="240675" y="237117"/>
              <a:ext cx="110694" cy="115370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46;p29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47;p29"/>
            <p:cNvSpPr/>
            <p:nvPr/>
          </p:nvSpPr>
          <p:spPr>
            <a:xfrm rot="10232062">
              <a:off x="507295" y="218087"/>
              <a:ext cx="127358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48;p29"/>
            <p:cNvSpPr/>
            <p:nvPr/>
          </p:nvSpPr>
          <p:spPr>
            <a:xfrm rot="10232062">
              <a:off x="213299" y="212141"/>
              <a:ext cx="452300" cy="338972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49;p29"/>
            <p:cNvSpPr/>
            <p:nvPr/>
          </p:nvSpPr>
          <p:spPr>
            <a:xfrm rot="10232062">
              <a:off x="229963" y="203815"/>
              <a:ext cx="422544" cy="355624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50;p29"/>
            <p:cNvSpPr/>
            <p:nvPr/>
          </p:nvSpPr>
          <p:spPr>
            <a:xfrm rot="10232062">
              <a:off x="372794" y="314427"/>
              <a:ext cx="133310" cy="134399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" name="Google Shape;1306;p29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5090800" cy="494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omfortaa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307" name="Google Shape;1307;p2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9"/>
          <p:cNvSpPr txBox="1">
            <a:spLocks noGrp="1"/>
          </p:cNvSpPr>
          <p:nvPr>
            <p:ph type="body" idx="2"/>
          </p:nvPr>
        </p:nvSpPr>
        <p:spPr>
          <a:xfrm>
            <a:off x="6170967" y="2481500"/>
            <a:ext cx="5629200" cy="3614400"/>
          </a:xfrm>
          <a:prstGeom prst="rect">
            <a:avLst/>
          </a:prstGeom>
        </p:spPr>
        <p:txBody>
          <a:bodyPr/>
          <a:lstStyle>
            <a:lvl1pPr marL="609585" lvl="0" indent="-397923" rtl="0"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9940712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353;p30"/>
          <p:cNvSpPr/>
          <p:nvPr/>
        </p:nvSpPr>
        <p:spPr>
          <a:xfrm>
            <a:off x="6518275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354;p30"/>
          <p:cNvSpPr/>
          <p:nvPr/>
        </p:nvSpPr>
        <p:spPr>
          <a:xfrm>
            <a:off x="1430338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" name="Google Shape;1360;p30"/>
          <p:cNvGrpSpPr>
            <a:grpSpLocks/>
          </p:cNvGrpSpPr>
          <p:nvPr/>
        </p:nvGrpSpPr>
        <p:grpSpPr bwMode="auto">
          <a:xfrm rot="1245393">
            <a:off x="10528300" y="269875"/>
            <a:ext cx="1831975" cy="1663700"/>
            <a:chOff x="7844079" y="226728"/>
            <a:chExt cx="1373387" cy="1246991"/>
          </a:xfrm>
        </p:grpSpPr>
        <p:sp>
          <p:nvSpPr>
            <p:cNvPr id="10" name="Google Shape;1361;p30"/>
            <p:cNvSpPr/>
            <p:nvPr/>
          </p:nvSpPr>
          <p:spPr>
            <a:xfrm rot="-1688081">
              <a:off x="8401190" y="291606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62;p30"/>
            <p:cNvSpPr/>
            <p:nvPr/>
          </p:nvSpPr>
          <p:spPr>
            <a:xfrm rot="-1688081">
              <a:off x="7883446" y="509759"/>
              <a:ext cx="222551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63;p30"/>
            <p:cNvSpPr/>
            <p:nvPr/>
          </p:nvSpPr>
          <p:spPr>
            <a:xfrm rot="-1688081">
              <a:off x="7966357" y="265696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64;p30"/>
            <p:cNvSpPr/>
            <p:nvPr/>
          </p:nvSpPr>
          <p:spPr>
            <a:xfrm rot="-1688081">
              <a:off x="8095011" y="455828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65;p30"/>
            <p:cNvSpPr/>
            <p:nvPr/>
          </p:nvSpPr>
          <p:spPr>
            <a:xfrm rot="-1688081">
              <a:off x="8095847" y="485661"/>
              <a:ext cx="9163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66;p30"/>
            <p:cNvSpPr/>
            <p:nvPr/>
          </p:nvSpPr>
          <p:spPr>
            <a:xfrm rot="-1688081">
              <a:off x="8085001" y="475412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67;p30"/>
            <p:cNvSpPr/>
            <p:nvPr/>
          </p:nvSpPr>
          <p:spPr>
            <a:xfrm rot="-1688081">
              <a:off x="8142826" y="484347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68;p30"/>
            <p:cNvSpPr/>
            <p:nvPr/>
          </p:nvSpPr>
          <p:spPr>
            <a:xfrm rot="-1688081">
              <a:off x="8131347" y="477130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69;p30"/>
            <p:cNvSpPr/>
            <p:nvPr/>
          </p:nvSpPr>
          <p:spPr>
            <a:xfrm rot="-1688081">
              <a:off x="7848675" y="476193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70;p30"/>
            <p:cNvSpPr/>
            <p:nvPr/>
          </p:nvSpPr>
          <p:spPr>
            <a:xfrm rot="-1688081">
              <a:off x="8201940" y="503989"/>
              <a:ext cx="77358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71;p30"/>
            <p:cNvSpPr/>
            <p:nvPr/>
          </p:nvSpPr>
          <p:spPr>
            <a:xfrm rot="-1688081">
              <a:off x="8187603" y="494161"/>
              <a:ext cx="101160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72;p30"/>
            <p:cNvSpPr/>
            <p:nvPr/>
          </p:nvSpPr>
          <p:spPr>
            <a:xfrm rot="-1688081">
              <a:off x="7905405" y="366056"/>
              <a:ext cx="77357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73;p30"/>
            <p:cNvSpPr/>
            <p:nvPr/>
          </p:nvSpPr>
          <p:spPr>
            <a:xfrm rot="-1688081">
              <a:off x="8623667" y="406148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1374;p30"/>
          <p:cNvGrpSpPr>
            <a:grpSpLocks/>
          </p:cNvGrpSpPr>
          <p:nvPr/>
        </p:nvGrpSpPr>
        <p:grpSpPr bwMode="auto">
          <a:xfrm>
            <a:off x="-6350" y="5276850"/>
            <a:ext cx="944563" cy="1638300"/>
            <a:chOff x="-1056319" y="1385262"/>
            <a:chExt cx="212940" cy="369285"/>
          </a:xfrm>
        </p:grpSpPr>
        <p:sp>
          <p:nvSpPr>
            <p:cNvPr id="24" name="Google Shape;1375;p30"/>
            <p:cNvSpPr/>
            <p:nvPr/>
          </p:nvSpPr>
          <p:spPr>
            <a:xfrm>
              <a:off x="-933208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76;p30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77;p30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78;p30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79;p30"/>
            <p:cNvSpPr/>
            <p:nvPr/>
          </p:nvSpPr>
          <p:spPr>
            <a:xfrm>
              <a:off x="-933208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80;p30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81;p30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82;p30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3;p30"/>
            <p:cNvSpPr/>
            <p:nvPr/>
          </p:nvSpPr>
          <p:spPr>
            <a:xfrm>
              <a:off x="-931418" y="1708744"/>
              <a:ext cx="10378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84;p30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85;p30"/>
            <p:cNvSpPr/>
            <p:nvPr/>
          </p:nvSpPr>
          <p:spPr>
            <a:xfrm>
              <a:off x="-1015520" y="1710891"/>
              <a:ext cx="10379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386;p30"/>
          <p:cNvGrpSpPr>
            <a:grpSpLocks/>
          </p:cNvGrpSpPr>
          <p:nvPr/>
        </p:nvGrpSpPr>
        <p:grpSpPr bwMode="auto">
          <a:xfrm>
            <a:off x="11085513" y="5946775"/>
            <a:ext cx="717550" cy="739775"/>
            <a:chOff x="5294267" y="4624350"/>
            <a:chExt cx="383004" cy="395854"/>
          </a:xfrm>
        </p:grpSpPr>
        <p:sp>
          <p:nvSpPr>
            <p:cNvPr id="36" name="Google Shape;1387;p30"/>
            <p:cNvSpPr/>
            <p:nvPr/>
          </p:nvSpPr>
          <p:spPr>
            <a:xfrm>
              <a:off x="5358666" y="4859654"/>
              <a:ext cx="58467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88;p30"/>
            <p:cNvSpPr/>
            <p:nvPr/>
          </p:nvSpPr>
          <p:spPr>
            <a:xfrm>
              <a:off x="5294267" y="4894482"/>
              <a:ext cx="175402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89;p30"/>
            <p:cNvSpPr/>
            <p:nvPr/>
          </p:nvSpPr>
          <p:spPr>
            <a:xfrm>
              <a:off x="5310366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90;p30"/>
            <p:cNvSpPr/>
            <p:nvPr/>
          </p:nvSpPr>
          <p:spPr>
            <a:xfrm>
              <a:off x="5340871" y="4845213"/>
              <a:ext cx="97446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91;p30"/>
            <p:cNvSpPr/>
            <p:nvPr/>
          </p:nvSpPr>
          <p:spPr>
            <a:xfrm>
              <a:off x="5499327" y="4624350"/>
              <a:ext cx="175402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2;p30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3;p30"/>
            <p:cNvSpPr/>
            <p:nvPr/>
          </p:nvSpPr>
          <p:spPr>
            <a:xfrm>
              <a:off x="5579825" y="4852858"/>
              <a:ext cx="97446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4;p30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5;p30"/>
            <p:cNvSpPr/>
            <p:nvPr/>
          </p:nvSpPr>
          <p:spPr>
            <a:xfrm>
              <a:off x="5606093" y="4825675"/>
              <a:ext cx="53383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396;p30"/>
          <p:cNvGrpSpPr>
            <a:grpSpLocks/>
          </p:cNvGrpSpPr>
          <p:nvPr/>
        </p:nvGrpSpPr>
        <p:grpSpPr bwMode="auto">
          <a:xfrm rot="7204672">
            <a:off x="-5555" y="380206"/>
            <a:ext cx="715962" cy="365125"/>
            <a:chOff x="5294267" y="4825749"/>
            <a:chExt cx="383004" cy="194455"/>
          </a:xfrm>
        </p:grpSpPr>
        <p:sp>
          <p:nvSpPr>
            <p:cNvPr id="46" name="Google Shape;1397;p30"/>
            <p:cNvSpPr/>
            <p:nvPr/>
          </p:nvSpPr>
          <p:spPr>
            <a:xfrm>
              <a:off x="5359092" y="4860947"/>
              <a:ext cx="57748" cy="16063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8;p30"/>
            <p:cNvSpPr/>
            <p:nvPr/>
          </p:nvSpPr>
          <p:spPr>
            <a:xfrm>
              <a:off x="5293319" y="4895839"/>
              <a:ext cx="175792" cy="69327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99;p30"/>
            <p:cNvSpPr/>
            <p:nvPr/>
          </p:nvSpPr>
          <p:spPr>
            <a:xfrm>
              <a:off x="5310237" y="4887276"/>
              <a:ext cx="151164" cy="93846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00;p30"/>
            <p:cNvSpPr/>
            <p:nvPr/>
          </p:nvSpPr>
          <p:spPr>
            <a:xfrm>
              <a:off x="5340737" y="4847369"/>
              <a:ext cx="96813" cy="158101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01;p30"/>
            <p:cNvSpPr/>
            <p:nvPr/>
          </p:nvSpPr>
          <p:spPr>
            <a:xfrm>
              <a:off x="5614954" y="4835167"/>
              <a:ext cx="33120" cy="89618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402;p30"/>
            <p:cNvSpPr/>
            <p:nvPr/>
          </p:nvSpPr>
          <p:spPr>
            <a:xfrm>
              <a:off x="5579917" y="4856198"/>
              <a:ext cx="97662" cy="3804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403;p30"/>
            <p:cNvSpPr/>
            <p:nvPr/>
          </p:nvSpPr>
          <p:spPr>
            <a:xfrm>
              <a:off x="5589185" y="4848318"/>
              <a:ext cx="83225" cy="5241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04;p30"/>
            <p:cNvSpPr/>
            <p:nvPr/>
          </p:nvSpPr>
          <p:spPr>
            <a:xfrm>
              <a:off x="5605980" y="4828406"/>
              <a:ext cx="53501" cy="8708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1405;p30"/>
          <p:cNvSpPr/>
          <p:nvPr/>
        </p:nvSpPr>
        <p:spPr>
          <a:xfrm>
            <a:off x="6256338" y="1714500"/>
            <a:ext cx="4506912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406;p30"/>
          <p:cNvSpPr/>
          <p:nvPr/>
        </p:nvSpPr>
        <p:spPr>
          <a:xfrm>
            <a:off x="1168400" y="1714500"/>
            <a:ext cx="4506913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55" name="Google Shape;1355;p30"/>
          <p:cNvSpPr txBox="1">
            <a:spLocks noGrp="1"/>
          </p:cNvSpPr>
          <p:nvPr>
            <p:ph type="title"/>
          </p:nvPr>
        </p:nvSpPr>
        <p:spPr>
          <a:xfrm>
            <a:off x="1197733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6" name="Google Shape;1356;p30"/>
          <p:cNvSpPr txBox="1">
            <a:spLocks noGrp="1"/>
          </p:cNvSpPr>
          <p:nvPr>
            <p:ph type="subTitle" idx="1"/>
          </p:nvPr>
        </p:nvSpPr>
        <p:spPr>
          <a:xfrm>
            <a:off x="1197733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7" name="Google Shape;1357;p30"/>
          <p:cNvSpPr txBox="1">
            <a:spLocks noGrp="1"/>
          </p:cNvSpPr>
          <p:nvPr>
            <p:ph type="title" idx="2"/>
          </p:nvPr>
        </p:nvSpPr>
        <p:spPr>
          <a:xfrm>
            <a:off x="6285384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8" name="Google Shape;1358;p30"/>
          <p:cNvSpPr txBox="1">
            <a:spLocks noGrp="1"/>
          </p:cNvSpPr>
          <p:nvPr>
            <p:ph type="subTitle" idx="3"/>
          </p:nvPr>
        </p:nvSpPr>
        <p:spPr>
          <a:xfrm>
            <a:off x="6285384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9" name="Google Shape;1359;p30"/>
          <p:cNvSpPr txBox="1">
            <a:spLocks noGrp="1"/>
          </p:cNvSpPr>
          <p:nvPr>
            <p:ph type="title" idx="4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262621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1410;p31"/>
          <p:cNvSpPr txBox="1"/>
          <p:nvPr/>
        </p:nvSpPr>
        <p:spPr>
          <a:xfrm>
            <a:off x="1444625" y="4243388"/>
            <a:ext cx="4222750" cy="757237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/>
          <a:p>
            <a:pPr algn="ctr" eaLnBrk="1" fontAlgn="auto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Slidesgo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/>
              </a:rPr>
              <a:t>Flaticon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 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infographics &amp; images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5"/>
              </a:rPr>
              <a:t>Freepik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600" b="1" kern="0">
              <a:solidFill>
                <a:srgbClr val="000000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6" name="Google Shape;1412;p31"/>
          <p:cNvGrpSpPr>
            <a:grpSpLocks/>
          </p:cNvGrpSpPr>
          <p:nvPr/>
        </p:nvGrpSpPr>
        <p:grpSpPr bwMode="auto">
          <a:xfrm>
            <a:off x="10294938" y="863600"/>
            <a:ext cx="3368675" cy="2147888"/>
            <a:chOff x="7239867" y="1514545"/>
            <a:chExt cx="2525833" cy="1610805"/>
          </a:xfrm>
        </p:grpSpPr>
        <p:grpSp>
          <p:nvGrpSpPr>
            <p:cNvPr id="7" name="Google Shape;1413;p3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1414;p3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1415;p31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416;p3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417;p3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418;p3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419;p3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420;p31"/>
                <p:cNvSpPr/>
                <p:nvPr/>
              </p:nvSpPr>
              <p:spPr>
                <a:xfrm rot="-2967336">
                  <a:off x="1706473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1421;p31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22;p31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1423;p3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424;p31"/>
          <p:cNvGrpSpPr>
            <a:grpSpLocks/>
          </p:cNvGrpSpPr>
          <p:nvPr/>
        </p:nvGrpSpPr>
        <p:grpSpPr bwMode="auto">
          <a:xfrm>
            <a:off x="6389688" y="328613"/>
            <a:ext cx="1989137" cy="866775"/>
            <a:chOff x="3965010" y="571479"/>
            <a:chExt cx="1651683" cy="719972"/>
          </a:xfrm>
        </p:grpSpPr>
        <p:grpSp>
          <p:nvGrpSpPr>
            <p:cNvPr id="19" name="Google Shape;1425;p3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1" name="Google Shape;1426;p3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3" name="Google Shape;1427;p31"/>
                <p:cNvSpPr/>
                <p:nvPr/>
              </p:nvSpPr>
              <p:spPr>
                <a:xfrm>
                  <a:off x="1135291" y="2416808"/>
                  <a:ext cx="623865" cy="62216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428;p31"/>
                <p:cNvSpPr/>
                <p:nvPr/>
              </p:nvSpPr>
              <p:spPr>
                <a:xfrm>
                  <a:off x="1479362" y="2374675"/>
                  <a:ext cx="492790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429;p31"/>
                <p:cNvSpPr/>
                <p:nvPr/>
              </p:nvSpPr>
              <p:spPr>
                <a:xfrm>
                  <a:off x="897088" y="2689270"/>
                  <a:ext cx="492790" cy="35532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430;p31"/>
                <p:cNvSpPr/>
                <p:nvPr/>
              </p:nvSpPr>
              <p:spPr>
                <a:xfrm>
                  <a:off x="1658329" y="2551635"/>
                  <a:ext cx="623864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431;p31"/>
              <p:cNvSpPr/>
              <p:nvPr/>
            </p:nvSpPr>
            <p:spPr>
              <a:xfrm>
                <a:off x="3972155" y="907161"/>
                <a:ext cx="1364941" cy="43116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432;p31"/>
            <p:cNvSpPr/>
            <p:nvPr/>
          </p:nvSpPr>
          <p:spPr>
            <a:xfrm>
              <a:off x="4007192" y="571479"/>
              <a:ext cx="1609501" cy="66063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433;p31"/>
          <p:cNvGrpSpPr>
            <a:grpSpLocks/>
          </p:cNvGrpSpPr>
          <p:nvPr/>
        </p:nvGrpSpPr>
        <p:grpSpPr bwMode="auto">
          <a:xfrm flipH="1">
            <a:off x="223838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434;p31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35;p31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36;p31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37;p31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38;p31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439;p31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40;p31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41;p31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42;p31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43;p31"/>
          <p:cNvGrpSpPr>
            <a:grpSpLocks/>
          </p:cNvGrpSpPr>
          <p:nvPr/>
        </p:nvGrpSpPr>
        <p:grpSpPr bwMode="auto">
          <a:xfrm>
            <a:off x="-1944688" y="1293813"/>
            <a:ext cx="3068638" cy="2425700"/>
            <a:chOff x="-1457944" y="970782"/>
            <a:chExt cx="2301290" cy="1819165"/>
          </a:xfrm>
        </p:grpSpPr>
        <p:grpSp>
          <p:nvGrpSpPr>
            <p:cNvPr id="38" name="Google Shape;1444;p31"/>
            <p:cNvGrpSpPr>
              <a:grpSpLocks/>
            </p:cNvGrpSpPr>
            <p:nvPr/>
          </p:nvGrpSpPr>
          <p:grpSpPr bwMode="auto">
            <a:xfrm>
              <a:off x="-1457944" y="970782"/>
              <a:ext cx="2167373" cy="1819165"/>
              <a:chOff x="958238" y="2157575"/>
              <a:chExt cx="1115191" cy="936025"/>
            </a:xfrm>
          </p:grpSpPr>
          <p:sp>
            <p:nvSpPr>
              <p:cNvPr id="40" name="Google Shape;1445;p31"/>
              <p:cNvSpPr/>
              <p:nvPr/>
            </p:nvSpPr>
            <p:spPr>
              <a:xfrm>
                <a:off x="1254109" y="2157575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446;p31"/>
              <p:cNvSpPr/>
              <p:nvPr/>
            </p:nvSpPr>
            <p:spPr>
              <a:xfrm>
                <a:off x="1440942" y="2324810"/>
                <a:ext cx="493118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447;p31"/>
              <p:cNvSpPr/>
              <p:nvPr/>
            </p:nvSpPr>
            <p:spPr>
              <a:xfrm>
                <a:off x="997442" y="2335224"/>
                <a:ext cx="493118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448;p31"/>
              <p:cNvSpPr/>
              <p:nvPr/>
            </p:nvSpPr>
            <p:spPr>
              <a:xfrm>
                <a:off x="958238" y="2551465"/>
                <a:ext cx="492506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449;p31"/>
              <p:cNvSpPr/>
              <p:nvPr/>
            </p:nvSpPr>
            <p:spPr>
              <a:xfrm>
                <a:off x="1165286" y="2601084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450;p31"/>
              <p:cNvSpPr/>
              <p:nvPr/>
            </p:nvSpPr>
            <p:spPr>
              <a:xfrm>
                <a:off x="1451356" y="2561879"/>
                <a:ext cx="622370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" name="Google Shape;1451;p31"/>
            <p:cNvSpPr/>
            <p:nvPr/>
          </p:nvSpPr>
          <p:spPr>
            <a:xfrm>
              <a:off x="-1323414" y="975544"/>
              <a:ext cx="2166760" cy="164415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8" name="Google Shape;1408;p31"/>
          <p:cNvSpPr txBox="1">
            <a:spLocks noGrp="1"/>
          </p:cNvSpPr>
          <p:nvPr>
            <p:ph type="subTitle" idx="1"/>
          </p:nvPr>
        </p:nvSpPr>
        <p:spPr>
          <a:xfrm>
            <a:off x="1352600" y="3011817"/>
            <a:ext cx="4406800" cy="121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09" name="Google Shape;1409;p31"/>
          <p:cNvSpPr txBox="1">
            <a:spLocks noGrp="1"/>
          </p:cNvSpPr>
          <p:nvPr>
            <p:ph type="subTitle" idx="2"/>
          </p:nvPr>
        </p:nvSpPr>
        <p:spPr>
          <a:xfrm>
            <a:off x="1352600" y="5446784"/>
            <a:ext cx="4406800" cy="569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11" name="Google Shape;1411;p31"/>
          <p:cNvSpPr txBox="1">
            <a:spLocks noGrp="1"/>
          </p:cNvSpPr>
          <p:nvPr>
            <p:ph type="title"/>
          </p:nvPr>
        </p:nvSpPr>
        <p:spPr>
          <a:xfrm>
            <a:off x="880600" y="985817"/>
            <a:ext cx="5350800" cy="12132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9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612632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3;p32"/>
          <p:cNvSpPr/>
          <p:nvPr/>
        </p:nvSpPr>
        <p:spPr>
          <a:xfrm>
            <a:off x="9782175" y="6834188"/>
            <a:ext cx="146050" cy="23812"/>
          </a:xfrm>
          <a:custGeom>
            <a:avLst/>
            <a:gdLst/>
            <a:ahLst/>
            <a:cxnLst/>
            <a:rect l="l" t="t" r="r" b="b"/>
            <a:pathLst>
              <a:path w="4370" h="701" extrusionOk="0">
                <a:moveTo>
                  <a:pt x="0" y="0"/>
                </a:moveTo>
                <a:lnTo>
                  <a:pt x="0" y="701"/>
                </a:lnTo>
                <a:lnTo>
                  <a:pt x="4370" y="701"/>
                </a:lnTo>
                <a:lnTo>
                  <a:pt x="437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" name="Google Shape;1454;p32"/>
          <p:cNvGrpSpPr>
            <a:grpSpLocks/>
          </p:cNvGrpSpPr>
          <p:nvPr/>
        </p:nvGrpSpPr>
        <p:grpSpPr bwMode="auto">
          <a:xfrm flipH="1">
            <a:off x="-3968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1455;p3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1456;p32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1457;p32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458;p32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459;p32"/>
              <p:cNvSpPr/>
              <p:nvPr/>
            </p:nvSpPr>
            <p:spPr>
              <a:xfrm>
                <a:off x="958238" y="2552053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460;p32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61;p32"/>
              <p:cNvSpPr/>
              <p:nvPr/>
            </p:nvSpPr>
            <p:spPr>
              <a:xfrm>
                <a:off x="1451380" y="2561674"/>
                <a:ext cx="622267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1462;p32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463;p32"/>
          <p:cNvGrpSpPr>
            <a:grpSpLocks/>
          </p:cNvGrpSpPr>
          <p:nvPr/>
        </p:nvGrpSpPr>
        <p:grpSpPr bwMode="auto">
          <a:xfrm rot="17982578" flipH="1">
            <a:off x="11321256" y="6141244"/>
            <a:ext cx="852488" cy="508000"/>
            <a:chOff x="1202177" y="4613417"/>
            <a:chExt cx="528376" cy="315757"/>
          </a:xfrm>
        </p:grpSpPr>
        <p:sp>
          <p:nvSpPr>
            <p:cNvPr id="13" name="Google Shape;1464;p32"/>
            <p:cNvSpPr/>
            <p:nvPr/>
          </p:nvSpPr>
          <p:spPr>
            <a:xfrm>
              <a:off x="1565262" y="4670086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65;p32"/>
            <p:cNvSpPr/>
            <p:nvPr/>
          </p:nvSpPr>
          <p:spPr>
            <a:xfrm>
              <a:off x="1604788" y="4612076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466;p32"/>
            <p:cNvSpPr/>
            <p:nvPr/>
          </p:nvSpPr>
          <p:spPr>
            <a:xfrm>
              <a:off x="1585458" y="4628742"/>
              <a:ext cx="104298" cy="13913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467;p32"/>
            <p:cNvSpPr/>
            <p:nvPr/>
          </p:nvSpPr>
          <p:spPr>
            <a:xfrm>
              <a:off x="1548566" y="4643636"/>
              <a:ext cx="160383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468;p32"/>
            <p:cNvSpPr/>
            <p:nvPr/>
          </p:nvSpPr>
          <p:spPr>
            <a:xfrm>
              <a:off x="1204312" y="4673214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469;p32"/>
            <p:cNvSpPr/>
            <p:nvPr/>
          </p:nvSpPr>
          <p:spPr>
            <a:xfrm>
              <a:off x="1390563" y="4830660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470;p32"/>
          <p:cNvGrpSpPr>
            <a:grpSpLocks/>
          </p:cNvGrpSpPr>
          <p:nvPr/>
        </p:nvGrpSpPr>
        <p:grpSpPr bwMode="auto">
          <a:xfrm flipH="1">
            <a:off x="84138" y="5592763"/>
            <a:ext cx="887412" cy="1298575"/>
            <a:chOff x="-1047799" y="3300294"/>
            <a:chExt cx="439014" cy="641607"/>
          </a:xfrm>
        </p:grpSpPr>
        <p:sp>
          <p:nvSpPr>
            <p:cNvPr id="20" name="Google Shape;1471;p32"/>
            <p:cNvSpPr/>
            <p:nvPr/>
          </p:nvSpPr>
          <p:spPr>
            <a:xfrm>
              <a:off x="-994395" y="3750517"/>
              <a:ext cx="139008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472;p32"/>
            <p:cNvSpPr/>
            <p:nvPr/>
          </p:nvSpPr>
          <p:spPr>
            <a:xfrm>
              <a:off x="-950415" y="3777969"/>
              <a:ext cx="98955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473;p32"/>
            <p:cNvSpPr/>
            <p:nvPr/>
          </p:nvSpPr>
          <p:spPr>
            <a:xfrm>
              <a:off x="-949630" y="3639138"/>
              <a:ext cx="114662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474;p32"/>
            <p:cNvSpPr/>
            <p:nvPr/>
          </p:nvSpPr>
          <p:spPr>
            <a:xfrm>
              <a:off x="-1047799" y="3505012"/>
              <a:ext cx="22932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475;p32"/>
            <p:cNvSpPr/>
            <p:nvPr/>
          </p:nvSpPr>
          <p:spPr>
            <a:xfrm>
              <a:off x="-1006960" y="3550505"/>
              <a:ext cx="157071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476;p32"/>
            <p:cNvSpPr/>
            <p:nvPr/>
          </p:nvSpPr>
          <p:spPr>
            <a:xfrm>
              <a:off x="-868738" y="3630510"/>
              <a:ext cx="108379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477;p32"/>
            <p:cNvSpPr/>
            <p:nvPr/>
          </p:nvSpPr>
          <p:spPr>
            <a:xfrm>
              <a:off x="-837323" y="3662669"/>
              <a:ext cx="80891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478;p32"/>
            <p:cNvSpPr/>
            <p:nvPr/>
          </p:nvSpPr>
          <p:spPr>
            <a:xfrm>
              <a:off x="-764286" y="3539524"/>
              <a:ext cx="129584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479;p32"/>
            <p:cNvSpPr/>
            <p:nvPr/>
          </p:nvSpPr>
          <p:spPr>
            <a:xfrm>
              <a:off x="-769783" y="3568545"/>
              <a:ext cx="9502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80;p32"/>
            <p:cNvSpPr/>
            <p:nvPr/>
          </p:nvSpPr>
          <p:spPr>
            <a:xfrm>
              <a:off x="-801197" y="3409320"/>
              <a:ext cx="61258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81;p32"/>
            <p:cNvSpPr/>
            <p:nvPr/>
          </p:nvSpPr>
          <p:spPr>
            <a:xfrm>
              <a:off x="-905650" y="3300294"/>
              <a:ext cx="19791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82;p32"/>
            <p:cNvSpPr/>
            <p:nvPr/>
          </p:nvSpPr>
          <p:spPr>
            <a:xfrm>
              <a:off x="-884445" y="3364612"/>
              <a:ext cx="171208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83;p32"/>
            <p:cNvSpPr/>
            <p:nvPr/>
          </p:nvSpPr>
          <p:spPr>
            <a:xfrm>
              <a:off x="-945703" y="3813266"/>
              <a:ext cx="336918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1484;p32"/>
          <p:cNvGrpSpPr>
            <a:grpSpLocks/>
          </p:cNvGrpSpPr>
          <p:nvPr/>
        </p:nvGrpSpPr>
        <p:grpSpPr bwMode="auto">
          <a:xfrm rot="10800000" flipH="1">
            <a:off x="10426700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1485;p3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1486;p3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1487;p32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488;p32"/>
                <p:cNvSpPr/>
                <p:nvPr/>
              </p:nvSpPr>
              <p:spPr>
                <a:xfrm>
                  <a:off x="1476285" y="2377310"/>
                  <a:ext cx="492909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489;p32"/>
                <p:cNvSpPr/>
                <p:nvPr/>
              </p:nvSpPr>
              <p:spPr>
                <a:xfrm>
                  <a:off x="894724" y="269484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1490;p32"/>
                <p:cNvSpPr/>
                <p:nvPr/>
              </p:nvSpPr>
              <p:spPr>
                <a:xfrm>
                  <a:off x="1654772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1491;p32"/>
              <p:cNvSpPr/>
              <p:nvPr/>
            </p:nvSpPr>
            <p:spPr>
              <a:xfrm>
                <a:off x="3970981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1492;p32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1493;p32"/>
          <p:cNvGrpSpPr>
            <a:grpSpLocks/>
          </p:cNvGrpSpPr>
          <p:nvPr/>
        </p:nvGrpSpPr>
        <p:grpSpPr bwMode="auto">
          <a:xfrm rot="2839265">
            <a:off x="762000" y="-227012"/>
            <a:ext cx="1065213" cy="1385887"/>
            <a:chOff x="4318023" y="4113296"/>
            <a:chExt cx="716422" cy="932073"/>
          </a:xfrm>
        </p:grpSpPr>
        <p:sp>
          <p:nvSpPr>
            <p:cNvPr id="43" name="Google Shape;1494;p32"/>
            <p:cNvSpPr/>
            <p:nvPr/>
          </p:nvSpPr>
          <p:spPr>
            <a:xfrm>
              <a:off x="4840217" y="4247022"/>
              <a:ext cx="192185" cy="206060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495;p32"/>
            <p:cNvSpPr/>
            <p:nvPr/>
          </p:nvSpPr>
          <p:spPr>
            <a:xfrm>
              <a:off x="4728099" y="4175004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496;p32"/>
            <p:cNvSpPr/>
            <p:nvPr/>
          </p:nvSpPr>
          <p:spPr>
            <a:xfrm>
              <a:off x="4826670" y="4113002"/>
              <a:ext cx="167628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497;p32"/>
            <p:cNvSpPr/>
            <p:nvPr/>
          </p:nvSpPr>
          <p:spPr>
            <a:xfrm>
              <a:off x="4317821" y="4482661"/>
              <a:ext cx="515696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978551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72CF4FA-AE88-4BA7-81A9-66A0007AA976}" type="datetimeFigureOut">
              <a:rPr lang="en-US"/>
              <a:pPr>
                <a:defRPr/>
              </a:pPr>
              <a:t>19/9/2022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1783623-724A-4FCE-A59B-A4BCBC3C2DB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84247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99;p33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3" name="Google Shape;1500;p33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01;p33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02;p33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03;p33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04;p33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05;p33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506;p33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0" name="Google Shape;1507;p3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508;p33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509;p33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510;p33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511;p33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512;p33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513;p33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514;p33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515;p33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19" name="Google Shape;1516;p3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517;p3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518;p33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519;p33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520;p33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521;p33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522;p33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523;p33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524;p33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25;p33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526;p33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527;p33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1" name="Google Shape;1528;p33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529;p33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530;p33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531;p33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532;p33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533;p33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534;p33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535;p33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536;p33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537;p33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538;p33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539;p33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540;p33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41;p33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542;p33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6" name="Google Shape;1543;p33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544;p33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545;p33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546;p33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547;p33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548;p33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" name="Google Shape;1549;p33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550;p33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551;p33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552;p33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553;p33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554;p33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555;p33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6014223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7;p34"/>
          <p:cNvGrpSpPr>
            <a:grpSpLocks/>
          </p:cNvGrpSpPr>
          <p:nvPr/>
        </p:nvGrpSpPr>
        <p:grpSpPr bwMode="auto">
          <a:xfrm flipH="1">
            <a:off x="-79375" y="5456238"/>
            <a:ext cx="1423988" cy="1277937"/>
            <a:chOff x="6787377" y="436188"/>
            <a:chExt cx="235647" cy="211226"/>
          </a:xfrm>
        </p:grpSpPr>
        <p:sp>
          <p:nvSpPr>
            <p:cNvPr id="3" name="Google Shape;1558;p3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59;p3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60;p3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61;p3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62;p3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63;p34"/>
            <p:cNvSpPr/>
            <p:nvPr/>
          </p:nvSpPr>
          <p:spPr>
            <a:xfrm>
              <a:off x="6870655" y="559775"/>
              <a:ext cx="25482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564;p3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565;p3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566;p3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567;p3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568;p3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569;p3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1570;p34"/>
          <p:cNvGrpSpPr>
            <a:grpSpLocks/>
          </p:cNvGrpSpPr>
          <p:nvPr/>
        </p:nvGrpSpPr>
        <p:grpSpPr bwMode="auto">
          <a:xfrm rot="17122019" flipH="1">
            <a:off x="11187113" y="5626100"/>
            <a:ext cx="1066800" cy="939800"/>
            <a:chOff x="4508023" y="3764622"/>
            <a:chExt cx="161487" cy="142362"/>
          </a:xfrm>
        </p:grpSpPr>
        <p:sp>
          <p:nvSpPr>
            <p:cNvPr id="16" name="Google Shape;1571;p34"/>
            <p:cNvSpPr/>
            <p:nvPr/>
          </p:nvSpPr>
          <p:spPr>
            <a:xfrm>
              <a:off x="4557588" y="3764119"/>
              <a:ext cx="65123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572;p34"/>
            <p:cNvSpPr/>
            <p:nvPr/>
          </p:nvSpPr>
          <p:spPr>
            <a:xfrm>
              <a:off x="4606952" y="3824020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573;p34"/>
            <p:cNvSpPr/>
            <p:nvPr/>
          </p:nvSpPr>
          <p:spPr>
            <a:xfrm>
              <a:off x="4553005" y="3869344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574;p34"/>
            <p:cNvSpPr/>
            <p:nvPr/>
          </p:nvSpPr>
          <p:spPr>
            <a:xfrm>
              <a:off x="4548996" y="3797748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575;p34"/>
            <p:cNvSpPr/>
            <p:nvPr/>
          </p:nvSpPr>
          <p:spPr>
            <a:xfrm>
              <a:off x="4525993" y="3789930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576;p34"/>
            <p:cNvSpPr/>
            <p:nvPr/>
          </p:nvSpPr>
          <p:spPr>
            <a:xfrm>
              <a:off x="4596335" y="3842987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577;p34"/>
            <p:cNvSpPr/>
            <p:nvPr/>
          </p:nvSpPr>
          <p:spPr>
            <a:xfrm>
              <a:off x="4569139" y="3818024"/>
              <a:ext cx="11295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578;p34"/>
            <p:cNvSpPr/>
            <p:nvPr/>
          </p:nvSpPr>
          <p:spPr>
            <a:xfrm>
              <a:off x="4507182" y="3818420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579;p34"/>
            <p:cNvSpPr/>
            <p:nvPr/>
          </p:nvSpPr>
          <p:spPr>
            <a:xfrm>
              <a:off x="4527502" y="3839506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580;p34"/>
            <p:cNvSpPr/>
            <p:nvPr/>
          </p:nvSpPr>
          <p:spPr>
            <a:xfrm>
              <a:off x="4557379" y="386420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1581;p34"/>
          <p:cNvGrpSpPr>
            <a:grpSpLocks/>
          </p:cNvGrpSpPr>
          <p:nvPr/>
        </p:nvGrpSpPr>
        <p:grpSpPr bwMode="auto">
          <a:xfrm flipH="1">
            <a:off x="488950" y="-241300"/>
            <a:ext cx="2828925" cy="1885950"/>
            <a:chOff x="6655952" y="-180577"/>
            <a:chExt cx="2121888" cy="1414590"/>
          </a:xfrm>
        </p:grpSpPr>
        <p:grpSp>
          <p:nvGrpSpPr>
            <p:cNvPr id="27" name="Google Shape;1582;p3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29" name="Google Shape;1583;p34"/>
              <p:cNvSpPr/>
              <p:nvPr/>
            </p:nvSpPr>
            <p:spPr>
              <a:xfrm>
                <a:off x="5519400" y="1394672"/>
                <a:ext cx="70598" cy="6794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584;p34"/>
              <p:cNvSpPr/>
              <p:nvPr/>
            </p:nvSpPr>
            <p:spPr>
              <a:xfrm>
                <a:off x="5212017" y="1357276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85;p34"/>
              <p:cNvSpPr/>
              <p:nvPr/>
            </p:nvSpPr>
            <p:spPr>
              <a:xfrm>
                <a:off x="5468577" y="1396142"/>
                <a:ext cx="48536" cy="45001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86;p34"/>
              <p:cNvSpPr/>
              <p:nvPr/>
            </p:nvSpPr>
            <p:spPr>
              <a:xfrm>
                <a:off x="5309815" y="1477565"/>
                <a:ext cx="103249" cy="109415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587;p34"/>
              <p:cNvSpPr/>
              <p:nvPr/>
            </p:nvSpPr>
            <p:spPr>
              <a:xfrm>
                <a:off x="5442726" y="1506952"/>
                <a:ext cx="151785" cy="202948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1588;p3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" name="Google Shape;1589;p34"/>
          <p:cNvGrpSpPr>
            <a:grpSpLocks/>
          </p:cNvGrpSpPr>
          <p:nvPr/>
        </p:nvGrpSpPr>
        <p:grpSpPr bwMode="auto">
          <a:xfrm flipH="1">
            <a:off x="10974388" y="2382838"/>
            <a:ext cx="1703387" cy="1346200"/>
            <a:chOff x="855987" y="2204128"/>
            <a:chExt cx="1217483" cy="962421"/>
          </a:xfrm>
        </p:grpSpPr>
        <p:grpSp>
          <p:nvGrpSpPr>
            <p:cNvPr id="35" name="Google Shape;1590;p3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7" name="Google Shape;1591;p34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92;p3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593;p3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594;p34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595;p3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596;p34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" name="Google Shape;1597;p34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598;p34"/>
          <p:cNvGrpSpPr>
            <a:grpSpLocks/>
          </p:cNvGrpSpPr>
          <p:nvPr/>
        </p:nvGrpSpPr>
        <p:grpSpPr bwMode="auto">
          <a:xfrm rot="10800000" flipH="1">
            <a:off x="4932363" y="-249238"/>
            <a:ext cx="2120900" cy="923926"/>
            <a:chOff x="3965010" y="571479"/>
            <a:chExt cx="1651683" cy="719972"/>
          </a:xfrm>
        </p:grpSpPr>
        <p:grpSp>
          <p:nvGrpSpPr>
            <p:cNvPr id="44" name="Google Shape;1599;p3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6" name="Google Shape;1600;p3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8" name="Google Shape;1601;p34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602;p34"/>
                <p:cNvSpPr/>
                <p:nvPr/>
              </p:nvSpPr>
              <p:spPr>
                <a:xfrm>
                  <a:off x="1476285" y="2377310"/>
                  <a:ext cx="492908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1603;p34"/>
                <p:cNvSpPr/>
                <p:nvPr/>
              </p:nvSpPr>
              <p:spPr>
                <a:xfrm>
                  <a:off x="894724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604;p34"/>
                <p:cNvSpPr/>
                <p:nvPr/>
              </p:nvSpPr>
              <p:spPr>
                <a:xfrm>
                  <a:off x="1654771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" name="Google Shape;1605;p34"/>
              <p:cNvSpPr/>
              <p:nvPr/>
            </p:nvSpPr>
            <p:spPr>
              <a:xfrm>
                <a:off x="3970980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606;p34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6260507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;p2"/>
          <p:cNvGrpSpPr>
            <a:grpSpLocks/>
          </p:cNvGrpSpPr>
          <p:nvPr/>
        </p:nvGrpSpPr>
        <p:grpSpPr bwMode="auto">
          <a:xfrm>
            <a:off x="2406650" y="908050"/>
            <a:ext cx="1223963" cy="889000"/>
            <a:chOff x="5211663" y="1358969"/>
            <a:chExt cx="483893" cy="351481"/>
          </a:xfrm>
        </p:grpSpPr>
        <p:sp>
          <p:nvSpPr>
            <p:cNvPr id="5" name="Google Shape;12;p2"/>
            <p:cNvSpPr/>
            <p:nvPr/>
          </p:nvSpPr>
          <p:spPr>
            <a:xfrm>
              <a:off x="5519195" y="1396000"/>
              <a:ext cx="70921" cy="66530"/>
            </a:xfrm>
            <a:custGeom>
              <a:avLst/>
              <a:gdLst/>
              <a:ahLst/>
              <a:cxnLst/>
              <a:rect l="l" t="t" r="r" b="b"/>
              <a:pathLst>
                <a:path w="1040" h="978" extrusionOk="0">
                  <a:moveTo>
                    <a:pt x="914" y="1"/>
                  </a:moveTo>
                  <a:cubicBezTo>
                    <a:pt x="801" y="1"/>
                    <a:pt x="571" y="36"/>
                    <a:pt x="67" y="176"/>
                  </a:cubicBezTo>
                  <a:cubicBezTo>
                    <a:pt x="0" y="198"/>
                    <a:pt x="16" y="324"/>
                    <a:pt x="95" y="324"/>
                  </a:cubicBezTo>
                  <a:cubicBezTo>
                    <a:pt x="102" y="324"/>
                    <a:pt x="109" y="323"/>
                    <a:pt x="116" y="322"/>
                  </a:cubicBezTo>
                  <a:cubicBezTo>
                    <a:pt x="359" y="249"/>
                    <a:pt x="626" y="200"/>
                    <a:pt x="869" y="152"/>
                  </a:cubicBezTo>
                  <a:lnTo>
                    <a:pt x="869" y="152"/>
                  </a:lnTo>
                  <a:cubicBezTo>
                    <a:pt x="796" y="322"/>
                    <a:pt x="626" y="662"/>
                    <a:pt x="505" y="880"/>
                  </a:cubicBezTo>
                  <a:cubicBezTo>
                    <a:pt x="480" y="905"/>
                    <a:pt x="480" y="953"/>
                    <a:pt x="529" y="977"/>
                  </a:cubicBezTo>
                  <a:lnTo>
                    <a:pt x="553" y="977"/>
                  </a:lnTo>
                  <a:cubicBezTo>
                    <a:pt x="577" y="977"/>
                    <a:pt x="602" y="977"/>
                    <a:pt x="602" y="953"/>
                  </a:cubicBezTo>
                  <a:cubicBezTo>
                    <a:pt x="650" y="880"/>
                    <a:pt x="990" y="249"/>
                    <a:pt x="1039" y="127"/>
                  </a:cubicBezTo>
                  <a:cubicBezTo>
                    <a:pt x="1039" y="103"/>
                    <a:pt x="1039" y="79"/>
                    <a:pt x="1039" y="30"/>
                  </a:cubicBezTo>
                  <a:cubicBezTo>
                    <a:pt x="1018" y="20"/>
                    <a:pt x="998" y="1"/>
                    <a:pt x="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;p2"/>
            <p:cNvSpPr/>
            <p:nvPr/>
          </p:nvSpPr>
          <p:spPr>
            <a:xfrm>
              <a:off x="5211663" y="1358969"/>
              <a:ext cx="483893" cy="351481"/>
            </a:xfrm>
            <a:custGeom>
              <a:avLst/>
              <a:gdLst/>
              <a:ahLst/>
              <a:cxnLst/>
              <a:rect l="l" t="t" r="r" b="b"/>
              <a:pathLst>
                <a:path w="7083" h="5145" extrusionOk="0">
                  <a:moveTo>
                    <a:pt x="3768" y="0"/>
                  </a:moveTo>
                  <a:cubicBezTo>
                    <a:pt x="3734" y="0"/>
                    <a:pt x="3701" y="4"/>
                    <a:pt x="3670" y="12"/>
                  </a:cubicBezTo>
                  <a:cubicBezTo>
                    <a:pt x="3014" y="207"/>
                    <a:pt x="3232" y="1713"/>
                    <a:pt x="3232" y="1713"/>
                  </a:cubicBezTo>
                  <a:cubicBezTo>
                    <a:pt x="3232" y="1713"/>
                    <a:pt x="1357" y="535"/>
                    <a:pt x="891" y="535"/>
                  </a:cubicBezTo>
                  <a:cubicBezTo>
                    <a:pt x="865" y="535"/>
                    <a:pt x="844" y="539"/>
                    <a:pt x="827" y="547"/>
                  </a:cubicBezTo>
                  <a:cubicBezTo>
                    <a:pt x="366" y="814"/>
                    <a:pt x="1483" y="1664"/>
                    <a:pt x="1483" y="1664"/>
                  </a:cubicBezTo>
                  <a:cubicBezTo>
                    <a:pt x="1483" y="1664"/>
                    <a:pt x="832" y="1473"/>
                    <a:pt x="445" y="1473"/>
                  </a:cubicBezTo>
                  <a:cubicBezTo>
                    <a:pt x="263" y="1473"/>
                    <a:pt x="140" y="1516"/>
                    <a:pt x="171" y="1640"/>
                  </a:cubicBezTo>
                  <a:cubicBezTo>
                    <a:pt x="269" y="2029"/>
                    <a:pt x="1022" y="2490"/>
                    <a:pt x="1022" y="2490"/>
                  </a:cubicBezTo>
                  <a:cubicBezTo>
                    <a:pt x="730" y="2490"/>
                    <a:pt x="439" y="2539"/>
                    <a:pt x="147" y="2587"/>
                  </a:cubicBezTo>
                  <a:cubicBezTo>
                    <a:pt x="1" y="2650"/>
                    <a:pt x="594" y="3616"/>
                    <a:pt x="1664" y="3616"/>
                  </a:cubicBezTo>
                  <a:cubicBezTo>
                    <a:pt x="1835" y="3616"/>
                    <a:pt x="2018" y="3592"/>
                    <a:pt x="2212" y="3535"/>
                  </a:cubicBezTo>
                  <a:lnTo>
                    <a:pt x="2212" y="3535"/>
                  </a:lnTo>
                  <a:lnTo>
                    <a:pt x="1095" y="4506"/>
                  </a:lnTo>
                  <a:cubicBezTo>
                    <a:pt x="1095" y="4506"/>
                    <a:pt x="2102" y="5144"/>
                    <a:pt x="3258" y="5144"/>
                  </a:cubicBezTo>
                  <a:cubicBezTo>
                    <a:pt x="3697" y="5144"/>
                    <a:pt x="4158" y="5052"/>
                    <a:pt x="4593" y="4798"/>
                  </a:cubicBezTo>
                  <a:cubicBezTo>
                    <a:pt x="7083" y="3365"/>
                    <a:pt x="4779" y="0"/>
                    <a:pt x="3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4;p2"/>
            <p:cNvSpPr/>
            <p:nvPr/>
          </p:nvSpPr>
          <p:spPr>
            <a:xfrm>
              <a:off x="5467103" y="1397883"/>
              <a:ext cx="48326" cy="45190"/>
            </a:xfrm>
            <a:custGeom>
              <a:avLst/>
              <a:gdLst/>
              <a:ahLst/>
              <a:cxnLst/>
              <a:rect l="l" t="t" r="r" b="b"/>
              <a:pathLst>
                <a:path w="705" h="655" extrusionOk="0">
                  <a:moveTo>
                    <a:pt x="443" y="1"/>
                  </a:moveTo>
                  <a:cubicBezTo>
                    <a:pt x="395" y="1"/>
                    <a:pt x="349" y="49"/>
                    <a:pt x="365" y="96"/>
                  </a:cubicBezTo>
                  <a:cubicBezTo>
                    <a:pt x="413" y="218"/>
                    <a:pt x="462" y="363"/>
                    <a:pt x="486" y="485"/>
                  </a:cubicBezTo>
                  <a:cubicBezTo>
                    <a:pt x="365" y="388"/>
                    <a:pt x="243" y="291"/>
                    <a:pt x="122" y="169"/>
                  </a:cubicBezTo>
                  <a:cubicBezTo>
                    <a:pt x="110" y="157"/>
                    <a:pt x="92" y="151"/>
                    <a:pt x="73" y="151"/>
                  </a:cubicBezTo>
                  <a:cubicBezTo>
                    <a:pt x="55" y="151"/>
                    <a:pt x="37" y="157"/>
                    <a:pt x="25" y="169"/>
                  </a:cubicBezTo>
                  <a:cubicBezTo>
                    <a:pt x="0" y="218"/>
                    <a:pt x="0" y="266"/>
                    <a:pt x="25" y="291"/>
                  </a:cubicBezTo>
                  <a:cubicBezTo>
                    <a:pt x="340" y="606"/>
                    <a:pt x="462" y="655"/>
                    <a:pt x="535" y="655"/>
                  </a:cubicBezTo>
                  <a:lnTo>
                    <a:pt x="559" y="655"/>
                  </a:lnTo>
                  <a:cubicBezTo>
                    <a:pt x="608" y="631"/>
                    <a:pt x="705" y="582"/>
                    <a:pt x="511" y="48"/>
                  </a:cubicBezTo>
                  <a:cubicBezTo>
                    <a:pt x="494" y="14"/>
                    <a:pt x="468" y="1"/>
                    <a:pt x="44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;p2"/>
            <p:cNvSpPr/>
            <p:nvPr/>
          </p:nvSpPr>
          <p:spPr>
            <a:xfrm>
              <a:off x="5309571" y="1480105"/>
              <a:ext cx="102929" cy="109210"/>
            </a:xfrm>
            <a:custGeom>
              <a:avLst/>
              <a:gdLst/>
              <a:ahLst/>
              <a:cxnLst/>
              <a:rect l="l" t="t" r="r" b="b"/>
              <a:pathLst>
                <a:path w="1507" h="1598" extrusionOk="0">
                  <a:moveTo>
                    <a:pt x="479" y="1"/>
                  </a:moveTo>
                  <a:cubicBezTo>
                    <a:pt x="444" y="1"/>
                    <a:pt x="427" y="9"/>
                    <a:pt x="414" y="16"/>
                  </a:cubicBezTo>
                  <a:cubicBezTo>
                    <a:pt x="389" y="40"/>
                    <a:pt x="389" y="64"/>
                    <a:pt x="389" y="113"/>
                  </a:cubicBezTo>
                  <a:cubicBezTo>
                    <a:pt x="389" y="210"/>
                    <a:pt x="535" y="380"/>
                    <a:pt x="657" y="477"/>
                  </a:cubicBezTo>
                  <a:cubicBezTo>
                    <a:pt x="1" y="526"/>
                    <a:pt x="1" y="599"/>
                    <a:pt x="1" y="672"/>
                  </a:cubicBezTo>
                  <a:cubicBezTo>
                    <a:pt x="1" y="744"/>
                    <a:pt x="74" y="793"/>
                    <a:pt x="98" y="817"/>
                  </a:cubicBezTo>
                  <a:cubicBezTo>
                    <a:pt x="219" y="890"/>
                    <a:pt x="316" y="963"/>
                    <a:pt x="438" y="1012"/>
                  </a:cubicBezTo>
                  <a:cubicBezTo>
                    <a:pt x="316" y="1036"/>
                    <a:pt x="195" y="1085"/>
                    <a:pt x="98" y="1157"/>
                  </a:cubicBezTo>
                  <a:cubicBezTo>
                    <a:pt x="49" y="1182"/>
                    <a:pt x="49" y="1255"/>
                    <a:pt x="74" y="1303"/>
                  </a:cubicBezTo>
                  <a:cubicBezTo>
                    <a:pt x="185" y="1481"/>
                    <a:pt x="397" y="1598"/>
                    <a:pt x="619" y="1598"/>
                  </a:cubicBezTo>
                  <a:cubicBezTo>
                    <a:pt x="639" y="1598"/>
                    <a:pt x="660" y="1597"/>
                    <a:pt x="681" y="1595"/>
                  </a:cubicBezTo>
                  <a:cubicBezTo>
                    <a:pt x="778" y="1595"/>
                    <a:pt x="875" y="1570"/>
                    <a:pt x="948" y="1546"/>
                  </a:cubicBezTo>
                  <a:cubicBezTo>
                    <a:pt x="997" y="1546"/>
                    <a:pt x="1021" y="1498"/>
                    <a:pt x="997" y="1473"/>
                  </a:cubicBezTo>
                  <a:cubicBezTo>
                    <a:pt x="997" y="1438"/>
                    <a:pt x="971" y="1415"/>
                    <a:pt x="938" y="1415"/>
                  </a:cubicBezTo>
                  <a:cubicBezTo>
                    <a:pt x="925" y="1415"/>
                    <a:pt x="912" y="1418"/>
                    <a:pt x="899" y="1425"/>
                  </a:cubicBezTo>
                  <a:cubicBezTo>
                    <a:pt x="829" y="1446"/>
                    <a:pt x="756" y="1457"/>
                    <a:pt x="683" y="1457"/>
                  </a:cubicBezTo>
                  <a:cubicBezTo>
                    <a:pt x="507" y="1457"/>
                    <a:pt x="333" y="1392"/>
                    <a:pt x="195" y="1255"/>
                  </a:cubicBezTo>
                  <a:cubicBezTo>
                    <a:pt x="365" y="1157"/>
                    <a:pt x="535" y="1109"/>
                    <a:pt x="705" y="1085"/>
                  </a:cubicBezTo>
                  <a:lnTo>
                    <a:pt x="729" y="1085"/>
                  </a:lnTo>
                  <a:cubicBezTo>
                    <a:pt x="754" y="1060"/>
                    <a:pt x="778" y="1036"/>
                    <a:pt x="778" y="1012"/>
                  </a:cubicBezTo>
                  <a:cubicBezTo>
                    <a:pt x="778" y="987"/>
                    <a:pt x="754" y="963"/>
                    <a:pt x="729" y="939"/>
                  </a:cubicBezTo>
                  <a:lnTo>
                    <a:pt x="705" y="939"/>
                  </a:lnTo>
                  <a:cubicBezTo>
                    <a:pt x="511" y="890"/>
                    <a:pt x="341" y="793"/>
                    <a:pt x="171" y="696"/>
                  </a:cubicBezTo>
                  <a:cubicBezTo>
                    <a:pt x="389" y="647"/>
                    <a:pt x="608" y="623"/>
                    <a:pt x="827" y="623"/>
                  </a:cubicBezTo>
                  <a:cubicBezTo>
                    <a:pt x="851" y="623"/>
                    <a:pt x="875" y="599"/>
                    <a:pt x="899" y="574"/>
                  </a:cubicBezTo>
                  <a:cubicBezTo>
                    <a:pt x="899" y="550"/>
                    <a:pt x="899" y="526"/>
                    <a:pt x="875" y="502"/>
                  </a:cubicBezTo>
                  <a:cubicBezTo>
                    <a:pt x="754" y="404"/>
                    <a:pt x="657" y="283"/>
                    <a:pt x="559" y="161"/>
                  </a:cubicBezTo>
                  <a:lnTo>
                    <a:pt x="559" y="161"/>
                  </a:lnTo>
                  <a:cubicBezTo>
                    <a:pt x="851" y="259"/>
                    <a:pt x="1118" y="380"/>
                    <a:pt x="1385" y="526"/>
                  </a:cubicBezTo>
                  <a:cubicBezTo>
                    <a:pt x="1434" y="526"/>
                    <a:pt x="1482" y="526"/>
                    <a:pt x="1482" y="477"/>
                  </a:cubicBezTo>
                  <a:cubicBezTo>
                    <a:pt x="1507" y="429"/>
                    <a:pt x="1482" y="404"/>
                    <a:pt x="1458" y="380"/>
                  </a:cubicBezTo>
                  <a:cubicBezTo>
                    <a:pt x="803" y="61"/>
                    <a:pt x="574" y="1"/>
                    <a:pt x="4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;p2"/>
            <p:cNvSpPr/>
            <p:nvPr/>
          </p:nvSpPr>
          <p:spPr>
            <a:xfrm>
              <a:off x="5442626" y="1508348"/>
              <a:ext cx="150628" cy="201474"/>
            </a:xfrm>
            <a:custGeom>
              <a:avLst/>
              <a:gdLst/>
              <a:ahLst/>
              <a:cxnLst/>
              <a:rect l="l" t="t" r="r" b="b"/>
              <a:pathLst>
                <a:path w="2211" h="2951" extrusionOk="0">
                  <a:moveTo>
                    <a:pt x="2131" y="1"/>
                  </a:moveTo>
                  <a:cubicBezTo>
                    <a:pt x="2118" y="1"/>
                    <a:pt x="2103" y="4"/>
                    <a:pt x="2089" y="11"/>
                  </a:cubicBezTo>
                  <a:cubicBezTo>
                    <a:pt x="2089" y="11"/>
                    <a:pt x="0" y="982"/>
                    <a:pt x="49" y="2877"/>
                  </a:cubicBezTo>
                  <a:cubicBezTo>
                    <a:pt x="49" y="2901"/>
                    <a:pt x="73" y="2950"/>
                    <a:pt x="121" y="2950"/>
                  </a:cubicBezTo>
                  <a:cubicBezTo>
                    <a:pt x="170" y="2950"/>
                    <a:pt x="194" y="2901"/>
                    <a:pt x="194" y="2877"/>
                  </a:cubicBezTo>
                  <a:cubicBezTo>
                    <a:pt x="170" y="1080"/>
                    <a:pt x="2138" y="132"/>
                    <a:pt x="2162" y="132"/>
                  </a:cubicBezTo>
                  <a:cubicBezTo>
                    <a:pt x="2186" y="108"/>
                    <a:pt x="2211" y="84"/>
                    <a:pt x="2186" y="35"/>
                  </a:cubicBezTo>
                  <a:cubicBezTo>
                    <a:pt x="2186" y="18"/>
                    <a:pt x="2162" y="1"/>
                    <a:pt x="213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7;p2"/>
          <p:cNvGrpSpPr>
            <a:grpSpLocks/>
          </p:cNvGrpSpPr>
          <p:nvPr/>
        </p:nvGrpSpPr>
        <p:grpSpPr bwMode="auto">
          <a:xfrm>
            <a:off x="384175" y="2882900"/>
            <a:ext cx="1624013" cy="1282700"/>
            <a:chOff x="855987" y="2204128"/>
            <a:chExt cx="1217483" cy="962421"/>
          </a:xfrm>
        </p:grpSpPr>
        <p:grpSp>
          <p:nvGrpSpPr>
            <p:cNvPr id="13" name="Google Shape;18;p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5" name="Google Shape;19;p2"/>
              <p:cNvSpPr/>
              <p:nvPr/>
            </p:nvSpPr>
            <p:spPr>
              <a:xfrm>
                <a:off x="1253393" y="2157575"/>
                <a:ext cx="493082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0;p2"/>
              <p:cNvSpPr/>
              <p:nvPr/>
            </p:nvSpPr>
            <p:spPr>
              <a:xfrm>
                <a:off x="1440903" y="232555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1;p2"/>
              <p:cNvSpPr/>
              <p:nvPr/>
            </p:nvSpPr>
            <p:spPr>
              <a:xfrm>
                <a:off x="997592" y="2334818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2;p2"/>
              <p:cNvSpPr/>
              <p:nvPr/>
            </p:nvSpPr>
            <p:spPr>
              <a:xfrm>
                <a:off x="958238" y="2551447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3;p2"/>
              <p:cNvSpPr/>
              <p:nvPr/>
            </p:nvSpPr>
            <p:spPr>
              <a:xfrm>
                <a:off x="1165426" y="260126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4;p2"/>
              <p:cNvSpPr/>
              <p:nvPr/>
            </p:nvSpPr>
            <p:spPr>
              <a:xfrm>
                <a:off x="1450163" y="2561873"/>
                <a:ext cx="622719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25;p2"/>
            <p:cNvSpPr/>
            <p:nvPr/>
          </p:nvSpPr>
          <p:spPr>
            <a:xfrm>
              <a:off x="927394" y="2206510"/>
              <a:ext cx="1146076" cy="870706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26;p2"/>
          <p:cNvGrpSpPr>
            <a:grpSpLocks/>
          </p:cNvGrpSpPr>
          <p:nvPr/>
        </p:nvGrpSpPr>
        <p:grpSpPr bwMode="auto">
          <a:xfrm>
            <a:off x="5199063" y="569913"/>
            <a:ext cx="2203450" cy="958850"/>
            <a:chOff x="3965010" y="571479"/>
            <a:chExt cx="1651683" cy="719972"/>
          </a:xfrm>
        </p:grpSpPr>
        <p:grpSp>
          <p:nvGrpSpPr>
            <p:cNvPr id="22" name="Google Shape;27;p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4" name="Google Shape;28;p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6" name="Google Shape;29;p2"/>
                <p:cNvSpPr/>
                <p:nvPr/>
              </p:nvSpPr>
              <p:spPr>
                <a:xfrm>
                  <a:off x="1136016" y="2416571"/>
                  <a:ext cx="622349" cy="6220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0;p2"/>
                <p:cNvSpPr/>
                <p:nvPr/>
              </p:nvSpPr>
              <p:spPr>
                <a:xfrm>
                  <a:off x="1479616" y="2374675"/>
                  <a:ext cx="492645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1;p2"/>
                <p:cNvSpPr/>
                <p:nvPr/>
              </p:nvSpPr>
              <p:spPr>
                <a:xfrm>
                  <a:off x="897088" y="2689530"/>
                  <a:ext cx="492645" cy="35421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2;p2"/>
                <p:cNvSpPr/>
                <p:nvPr/>
              </p:nvSpPr>
              <p:spPr>
                <a:xfrm>
                  <a:off x="1658243" y="2551146"/>
                  <a:ext cx="622350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" name="Google Shape;33;p2"/>
              <p:cNvSpPr/>
              <p:nvPr/>
            </p:nvSpPr>
            <p:spPr>
              <a:xfrm>
                <a:off x="3972591" y="906669"/>
                <a:ext cx="1364163" cy="43165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Google Shape;34;p2"/>
            <p:cNvSpPr/>
            <p:nvPr/>
          </p:nvSpPr>
          <p:spPr>
            <a:xfrm>
              <a:off x="4006659" y="571479"/>
              <a:ext cx="1610034" cy="660372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5;p2"/>
          <p:cNvGrpSpPr>
            <a:grpSpLocks/>
          </p:cNvGrpSpPr>
          <p:nvPr/>
        </p:nvGrpSpPr>
        <p:grpSpPr bwMode="auto">
          <a:xfrm>
            <a:off x="9667875" y="4957763"/>
            <a:ext cx="1355725" cy="1925637"/>
            <a:chOff x="-1047799" y="3300294"/>
            <a:chExt cx="413467" cy="588041"/>
          </a:xfrm>
        </p:grpSpPr>
        <p:sp>
          <p:nvSpPr>
            <p:cNvPr id="31" name="Google Shape;36;p2"/>
            <p:cNvSpPr/>
            <p:nvPr/>
          </p:nvSpPr>
          <p:spPr>
            <a:xfrm>
              <a:off x="-994058" y="3750657"/>
              <a:ext cx="138952" cy="6399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7;p2"/>
            <p:cNvSpPr/>
            <p:nvPr/>
          </p:nvSpPr>
          <p:spPr>
            <a:xfrm>
              <a:off x="-950000" y="3777805"/>
              <a:ext cx="98283" cy="17452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8;p2"/>
            <p:cNvSpPr/>
            <p:nvPr/>
          </p:nvSpPr>
          <p:spPr>
            <a:xfrm>
              <a:off x="-949516" y="3639157"/>
              <a:ext cx="114260" cy="249178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9;p2"/>
            <p:cNvSpPr/>
            <p:nvPr/>
          </p:nvSpPr>
          <p:spPr>
            <a:xfrm>
              <a:off x="-1047799" y="3504872"/>
              <a:ext cx="229005" cy="17985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0;p2"/>
            <p:cNvSpPr/>
            <p:nvPr/>
          </p:nvSpPr>
          <p:spPr>
            <a:xfrm>
              <a:off x="-1006646" y="3550442"/>
              <a:ext cx="156866" cy="111500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1;p2"/>
            <p:cNvSpPr/>
            <p:nvPr/>
          </p:nvSpPr>
          <p:spPr>
            <a:xfrm>
              <a:off x="-868662" y="3630431"/>
              <a:ext cx="108450" cy="92109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2;p2"/>
            <p:cNvSpPr/>
            <p:nvPr/>
          </p:nvSpPr>
          <p:spPr>
            <a:xfrm>
              <a:off x="-837192" y="3662911"/>
              <a:ext cx="80369" cy="63022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3;p2"/>
            <p:cNvSpPr/>
            <p:nvPr/>
          </p:nvSpPr>
          <p:spPr>
            <a:xfrm>
              <a:off x="-764085" y="3539777"/>
              <a:ext cx="129753" cy="73202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4;p2"/>
            <p:cNvSpPr/>
            <p:nvPr/>
          </p:nvSpPr>
          <p:spPr>
            <a:xfrm>
              <a:off x="-769411" y="3568863"/>
              <a:ext cx="94894" cy="38298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5;p2"/>
            <p:cNvSpPr/>
            <p:nvPr/>
          </p:nvSpPr>
          <p:spPr>
            <a:xfrm>
              <a:off x="-800881" y="3408885"/>
              <a:ext cx="60519" cy="462967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;p2"/>
            <p:cNvSpPr/>
            <p:nvPr/>
          </p:nvSpPr>
          <p:spPr>
            <a:xfrm>
              <a:off x="-905942" y="3300294"/>
              <a:ext cx="198503" cy="165311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7;p2"/>
            <p:cNvSpPr/>
            <p:nvPr/>
          </p:nvSpPr>
          <p:spPr>
            <a:xfrm>
              <a:off x="-884639" y="3364285"/>
              <a:ext cx="171874" cy="62537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48;p2"/>
          <p:cNvGrpSpPr>
            <a:grpSpLocks/>
          </p:cNvGrpSpPr>
          <p:nvPr/>
        </p:nvGrpSpPr>
        <p:grpSpPr bwMode="auto">
          <a:xfrm rot="1386123">
            <a:off x="1173163" y="4865688"/>
            <a:ext cx="1431925" cy="2411412"/>
            <a:chOff x="-653265" y="1899986"/>
            <a:chExt cx="171302" cy="288619"/>
          </a:xfrm>
        </p:grpSpPr>
        <p:sp>
          <p:nvSpPr>
            <p:cNvPr id="44" name="Google Shape;49;p2"/>
            <p:cNvSpPr/>
            <p:nvPr/>
          </p:nvSpPr>
          <p:spPr>
            <a:xfrm>
              <a:off x="-651653" y="1997079"/>
              <a:ext cx="32285" cy="26791"/>
            </a:xfrm>
            <a:custGeom>
              <a:avLst/>
              <a:gdLst/>
              <a:ahLst/>
              <a:cxnLst/>
              <a:rect l="l" t="t" r="r" b="b"/>
              <a:pathLst>
                <a:path w="827" h="688" extrusionOk="0">
                  <a:moveTo>
                    <a:pt x="462" y="80"/>
                  </a:moveTo>
                  <a:cubicBezTo>
                    <a:pt x="802" y="80"/>
                    <a:pt x="802" y="591"/>
                    <a:pt x="462" y="591"/>
                  </a:cubicBezTo>
                  <a:cubicBezTo>
                    <a:pt x="122" y="591"/>
                    <a:pt x="122" y="80"/>
                    <a:pt x="462" y="80"/>
                  </a:cubicBezTo>
                  <a:close/>
                  <a:moveTo>
                    <a:pt x="470" y="0"/>
                  </a:moveTo>
                  <a:cubicBezTo>
                    <a:pt x="381" y="0"/>
                    <a:pt x="291" y="33"/>
                    <a:pt x="219" y="105"/>
                  </a:cubicBezTo>
                  <a:cubicBezTo>
                    <a:pt x="0" y="323"/>
                    <a:pt x="146" y="688"/>
                    <a:pt x="462" y="688"/>
                  </a:cubicBezTo>
                  <a:cubicBezTo>
                    <a:pt x="656" y="688"/>
                    <a:pt x="826" y="542"/>
                    <a:pt x="826" y="348"/>
                  </a:cubicBezTo>
                  <a:cubicBezTo>
                    <a:pt x="826" y="136"/>
                    <a:pt x="651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0;p2"/>
            <p:cNvSpPr/>
            <p:nvPr/>
          </p:nvSpPr>
          <p:spPr>
            <a:xfrm>
              <a:off x="-527205" y="1913797"/>
              <a:ext cx="45199" cy="47121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1;p2"/>
            <p:cNvSpPr/>
            <p:nvPr/>
          </p:nvSpPr>
          <p:spPr>
            <a:xfrm>
              <a:off x="-564420" y="1911987"/>
              <a:ext cx="42731" cy="4617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2;p2"/>
            <p:cNvSpPr/>
            <p:nvPr/>
          </p:nvSpPr>
          <p:spPr>
            <a:xfrm>
              <a:off x="-525547" y="1900855"/>
              <a:ext cx="20701" cy="20901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;p2"/>
            <p:cNvSpPr/>
            <p:nvPr/>
          </p:nvSpPr>
          <p:spPr>
            <a:xfrm>
              <a:off x="-540860" y="1899691"/>
              <a:ext cx="17092" cy="20901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4;p2"/>
            <p:cNvSpPr/>
            <p:nvPr/>
          </p:nvSpPr>
          <p:spPr>
            <a:xfrm>
              <a:off x="-653288" y="1974642"/>
              <a:ext cx="137307" cy="213947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5;p2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51" name="Google Shape;56;p2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7;p2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8;p2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;p2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60;p2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61;p2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" name="Google Shape;62;p2"/>
          <p:cNvGrpSpPr>
            <a:grpSpLocks/>
          </p:cNvGrpSpPr>
          <p:nvPr/>
        </p:nvGrpSpPr>
        <p:grpSpPr bwMode="auto">
          <a:xfrm>
            <a:off x="10042525" y="1685925"/>
            <a:ext cx="3368675" cy="2147888"/>
            <a:chOff x="7239867" y="1514545"/>
            <a:chExt cx="2525833" cy="1610805"/>
          </a:xfrm>
        </p:grpSpPr>
        <p:grpSp>
          <p:nvGrpSpPr>
            <p:cNvPr id="58" name="Google Shape;63;p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60" name="Google Shape;64;p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63" name="Google Shape;65;p2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6;p2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7;p2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8;p2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9;p2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70;p2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" name="Google Shape;71;p2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72;p2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" name="Google Shape;73;p2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" name="Google Shape;74;p2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5;p2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6;p2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7;p2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8;p2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9;p2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80;p2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2374200" y="1773000"/>
            <a:ext cx="7443600" cy="3160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96000" y="4956967"/>
            <a:ext cx="6000000" cy="59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441616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5;p3"/>
          <p:cNvGrpSpPr>
            <a:grpSpLocks/>
          </p:cNvGrpSpPr>
          <p:nvPr/>
        </p:nvGrpSpPr>
        <p:grpSpPr bwMode="auto">
          <a:xfrm>
            <a:off x="654050" y="2720975"/>
            <a:ext cx="2716213" cy="2147888"/>
            <a:chOff x="855987" y="2204128"/>
            <a:chExt cx="1217483" cy="962421"/>
          </a:xfrm>
        </p:grpSpPr>
        <p:grpSp>
          <p:nvGrpSpPr>
            <p:cNvPr id="6" name="Google Shape;86;p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87;p3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8;p3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9;p3"/>
              <p:cNvSpPr/>
              <p:nvPr/>
            </p:nvSpPr>
            <p:spPr>
              <a:xfrm>
                <a:off x="997685" y="233467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0;p3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1;p3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2;p3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3;p3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;p3"/>
          <p:cNvGrpSpPr>
            <a:grpSpLocks/>
          </p:cNvGrpSpPr>
          <p:nvPr/>
        </p:nvGrpSpPr>
        <p:grpSpPr bwMode="auto">
          <a:xfrm>
            <a:off x="8158163" y="285750"/>
            <a:ext cx="3367087" cy="2147888"/>
            <a:chOff x="7239867" y="1514545"/>
            <a:chExt cx="2525833" cy="1610805"/>
          </a:xfrm>
        </p:grpSpPr>
        <p:grpSp>
          <p:nvGrpSpPr>
            <p:cNvPr id="15" name="Google Shape;95;p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6;p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7;p3"/>
                <p:cNvSpPr/>
                <p:nvPr/>
              </p:nvSpPr>
              <p:spPr>
                <a:xfrm rot="-1481318">
                  <a:off x="1087356" y="2126495"/>
                  <a:ext cx="430397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8;p3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9;p3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00;p3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01;p3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02;p3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103;p3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04;p3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5;p3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Google Shape;106;p3"/>
          <p:cNvSpPr/>
          <p:nvPr/>
        </p:nvSpPr>
        <p:spPr>
          <a:xfrm>
            <a:off x="946150" y="6038850"/>
            <a:ext cx="3679825" cy="846138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3"/>
          <p:cNvSpPr txBox="1">
            <a:spLocks noGrp="1"/>
          </p:cNvSpPr>
          <p:nvPr>
            <p:ph type="title"/>
          </p:nvPr>
        </p:nvSpPr>
        <p:spPr>
          <a:xfrm>
            <a:off x="4371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42566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46766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84247013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0;p4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5" name="Google Shape;111;p4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2;p4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3;p4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4;p4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;p4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6;p4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7;p4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8;p4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9;p4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0;p4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1;p4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2;p4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3;p4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4;p4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25;p4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0" name="Google Shape;126;p4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;p4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;p4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9;p4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0;p4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1;p4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;p4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33;p4"/>
          <p:cNvGrpSpPr>
            <a:grpSpLocks/>
          </p:cNvGrpSpPr>
          <p:nvPr/>
        </p:nvGrpSpPr>
        <p:grpSpPr bwMode="auto">
          <a:xfrm>
            <a:off x="11214100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34;p4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5;p4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6;p4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7;p4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;p4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9;p4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0;p4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1;p4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2;p4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3;p4"/>
          <p:cNvGrpSpPr>
            <a:grpSpLocks/>
          </p:cNvGrpSpPr>
          <p:nvPr/>
        </p:nvGrpSpPr>
        <p:grpSpPr bwMode="auto">
          <a:xfrm>
            <a:off x="163513" y="166688"/>
            <a:ext cx="806450" cy="771525"/>
            <a:chOff x="122839" y="125316"/>
            <a:chExt cx="604654" cy="578037"/>
          </a:xfrm>
        </p:grpSpPr>
        <p:sp>
          <p:nvSpPr>
            <p:cNvPr id="38" name="Google Shape;144;p4"/>
            <p:cNvSpPr/>
            <p:nvPr/>
          </p:nvSpPr>
          <p:spPr>
            <a:xfrm rot="10232062">
              <a:off x="183542" y="463099"/>
              <a:ext cx="246385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45;p4"/>
            <p:cNvSpPr/>
            <p:nvPr/>
          </p:nvSpPr>
          <p:spPr>
            <a:xfrm rot="10232062">
              <a:off x="259719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46;p4"/>
            <p:cNvSpPr/>
            <p:nvPr/>
          </p:nvSpPr>
          <p:spPr>
            <a:xfrm rot="10232062">
              <a:off x="138312" y="171701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47;p4"/>
            <p:cNvSpPr/>
            <p:nvPr/>
          </p:nvSpPr>
          <p:spPr>
            <a:xfrm rot="10232062">
              <a:off x="240675" y="237117"/>
              <a:ext cx="110695" cy="115369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48;p4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49;p4"/>
            <p:cNvSpPr/>
            <p:nvPr/>
          </p:nvSpPr>
          <p:spPr>
            <a:xfrm rot="10232062">
              <a:off x="507294" y="218087"/>
              <a:ext cx="127359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0;p4"/>
            <p:cNvSpPr/>
            <p:nvPr/>
          </p:nvSpPr>
          <p:spPr>
            <a:xfrm rot="10232062">
              <a:off x="213299" y="212140"/>
              <a:ext cx="452300" cy="338973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51;p4"/>
            <p:cNvSpPr/>
            <p:nvPr/>
          </p:nvSpPr>
          <p:spPr>
            <a:xfrm rot="10232062">
              <a:off x="229963" y="203815"/>
              <a:ext cx="422543" cy="355623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52;p4"/>
            <p:cNvSpPr/>
            <p:nvPr/>
          </p:nvSpPr>
          <p:spPr>
            <a:xfrm rot="10232062">
              <a:off x="372794" y="314426"/>
              <a:ext cx="133310" cy="134400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4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10120400" cy="46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50798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Work Sans"/>
              <a:buAutoNum type="arabicPeriod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9955915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56;p5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6" name="Google Shape;157;p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8" name="Google Shape;158;p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1" name="Google Shape;159;p5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160;p5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61;p5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2;p5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3;p5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4;p5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" name="Google Shape;165;p5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66;p5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167;p5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68;p5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8" name="Google Shape;169;p5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70;p5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71;p5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72;p5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73;p5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4;p5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75;p5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5" name="Google Shape;176;p5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77;p5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78;p5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79;p5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180;p5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0" name="Google Shape;181;p5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2;p5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3;p5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4;p5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5;p5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6;p5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7;p5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8;p5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9;p5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90;p5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1;p5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 txBox="1">
            <a:spLocks noGrp="1"/>
          </p:cNvSpPr>
          <p:nvPr>
            <p:ph type="subTitle" idx="1"/>
          </p:nvPr>
        </p:nvSpPr>
        <p:spPr>
          <a:xfrm>
            <a:off x="1163733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subTitle" idx="2"/>
          </p:nvPr>
        </p:nvSpPr>
        <p:spPr>
          <a:xfrm>
            <a:off x="7493467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92" name="Google Shape;192;p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333448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6089652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3;p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244;p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45;p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246;p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47;p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248;p7"/>
          <p:cNvGrpSpPr>
            <a:grpSpLocks/>
          </p:cNvGrpSpPr>
          <p:nvPr/>
        </p:nvGrpSpPr>
        <p:grpSpPr bwMode="auto">
          <a:xfrm>
            <a:off x="3305175" y="5092700"/>
            <a:ext cx="2084388" cy="1647825"/>
            <a:chOff x="855987" y="2204128"/>
            <a:chExt cx="1217483" cy="962421"/>
          </a:xfrm>
        </p:grpSpPr>
        <p:grpSp>
          <p:nvGrpSpPr>
            <p:cNvPr id="10" name="Google Shape;249;p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250;p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1;p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2;p7"/>
              <p:cNvSpPr/>
              <p:nvPr/>
            </p:nvSpPr>
            <p:spPr>
              <a:xfrm>
                <a:off x="997918" y="233522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3;p7"/>
              <p:cNvSpPr/>
              <p:nvPr/>
            </p:nvSpPr>
            <p:spPr>
              <a:xfrm>
                <a:off x="958238" y="2551644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4;p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5;p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256;p7"/>
            <p:cNvSpPr/>
            <p:nvPr/>
          </p:nvSpPr>
          <p:spPr>
            <a:xfrm>
              <a:off x="926458" y="2206910"/>
              <a:ext cx="1147012" cy="869702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257;p7"/>
          <p:cNvGrpSpPr>
            <a:grpSpLocks/>
          </p:cNvGrpSpPr>
          <p:nvPr/>
        </p:nvGrpSpPr>
        <p:grpSpPr bwMode="auto">
          <a:xfrm>
            <a:off x="-757238" y="-157163"/>
            <a:ext cx="3368676" cy="2147888"/>
            <a:chOff x="7239867" y="1514545"/>
            <a:chExt cx="2525833" cy="1610805"/>
          </a:xfrm>
        </p:grpSpPr>
        <p:grpSp>
          <p:nvGrpSpPr>
            <p:cNvPr id="19" name="Google Shape;258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259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260;p7"/>
                <p:cNvSpPr/>
                <p:nvPr/>
              </p:nvSpPr>
              <p:spPr>
                <a:xfrm rot="-1481318">
                  <a:off x="1087168" y="2126495"/>
                  <a:ext cx="430194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61;p7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2;p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63;p7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64;p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65;p7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266;p7"/>
              <p:cNvSpPr/>
              <p:nvPr/>
            </p:nvSpPr>
            <p:spPr>
              <a:xfrm>
                <a:off x="7933249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67;p7"/>
              <p:cNvSpPr/>
              <p:nvPr/>
            </p:nvSpPr>
            <p:spPr>
              <a:xfrm>
                <a:off x="8386424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68;p7"/>
            <p:cNvSpPr/>
            <p:nvPr/>
          </p:nvSpPr>
          <p:spPr>
            <a:xfrm>
              <a:off x="7239867" y="1791942"/>
              <a:ext cx="2256824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269;p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270;p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271;p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72;p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73;p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74;p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75;p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76;p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77;p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78;p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79;p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80;p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81;p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282;p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283;p7"/>
          <p:cNvGrpSpPr>
            <a:grpSpLocks/>
          </p:cNvGrpSpPr>
          <p:nvPr/>
        </p:nvGrpSpPr>
        <p:grpSpPr bwMode="auto">
          <a:xfrm>
            <a:off x="10282238" y="195263"/>
            <a:ext cx="2767012" cy="1441450"/>
            <a:chOff x="7239867" y="1514545"/>
            <a:chExt cx="2525833" cy="1610805"/>
          </a:xfrm>
        </p:grpSpPr>
        <p:grpSp>
          <p:nvGrpSpPr>
            <p:cNvPr id="45" name="Google Shape;284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285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286;p7"/>
                <p:cNvSpPr/>
                <p:nvPr/>
              </p:nvSpPr>
              <p:spPr>
                <a:xfrm rot="-1481318">
                  <a:off x="1087044" y="2126474"/>
                  <a:ext cx="430036" cy="5578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287;p7"/>
                <p:cNvSpPr/>
                <p:nvPr/>
              </p:nvSpPr>
              <p:spPr>
                <a:xfrm>
                  <a:off x="1415488" y="2201336"/>
                  <a:ext cx="557272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288;p7"/>
                <p:cNvSpPr/>
                <p:nvPr/>
              </p:nvSpPr>
              <p:spPr>
                <a:xfrm>
                  <a:off x="761557" y="2378831"/>
                  <a:ext cx="492174" cy="49384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289;p7"/>
                <p:cNvSpPr/>
                <p:nvPr/>
              </p:nvSpPr>
              <p:spPr>
                <a:xfrm>
                  <a:off x="899643" y="2605832"/>
                  <a:ext cx="469489" cy="4696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290;p7"/>
                <p:cNvSpPr/>
                <p:nvPr/>
              </p:nvSpPr>
              <p:spPr>
                <a:xfrm>
                  <a:off x="1250773" y="2594964"/>
                  <a:ext cx="493161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291;p7"/>
                <p:cNvSpPr/>
                <p:nvPr/>
              </p:nvSpPr>
              <p:spPr>
                <a:xfrm rot="-2967336">
                  <a:off x="1706610" y="2475166"/>
                  <a:ext cx="623043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292;p7"/>
              <p:cNvSpPr/>
              <p:nvPr/>
            </p:nvSpPr>
            <p:spPr>
              <a:xfrm>
                <a:off x="7934132" y="2120153"/>
                <a:ext cx="704105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93;p7"/>
              <p:cNvSpPr/>
              <p:nvPr/>
            </p:nvSpPr>
            <p:spPr>
              <a:xfrm>
                <a:off x="8387073" y="2120153"/>
                <a:ext cx="704104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294;p7"/>
            <p:cNvSpPr/>
            <p:nvPr/>
          </p:nvSpPr>
          <p:spPr>
            <a:xfrm>
              <a:off x="7239867" y="1791291"/>
              <a:ext cx="2256295" cy="133405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7"/>
          <p:cNvSpPr txBox="1">
            <a:spLocks noGrp="1"/>
          </p:cNvSpPr>
          <p:nvPr>
            <p:ph type="title"/>
          </p:nvPr>
        </p:nvSpPr>
        <p:spPr>
          <a:xfrm>
            <a:off x="1166933" y="2404267"/>
            <a:ext cx="4188800" cy="6808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9pPr>
          </a:lstStyle>
          <a:p>
            <a:endParaRPr/>
          </a:p>
        </p:txBody>
      </p:sp>
      <p:sp>
        <p:nvSpPr>
          <p:cNvPr id="242" name="Google Shape;242;p7"/>
          <p:cNvSpPr txBox="1">
            <a:spLocks noGrp="1"/>
          </p:cNvSpPr>
          <p:nvPr>
            <p:ph type="subTitle" idx="1"/>
          </p:nvPr>
        </p:nvSpPr>
        <p:spPr>
          <a:xfrm>
            <a:off x="1166933" y="3168067"/>
            <a:ext cx="4259200" cy="1768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026260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297;p8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4" name="Google Shape;298;p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299;p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300;p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301;p8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02;p8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303;p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04;p8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305;p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306;p8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3" name="Google Shape;307;p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5" name="Google Shape;308;p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7" name="Google Shape;309;p8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10;p8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11;p8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12;p8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" name="Google Shape;313;p8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314;p8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315;p8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2" name="Google Shape;316;p8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17;p8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8;p8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9;p8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20;p8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21;p8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322;p8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29" name="Google Shape;323;p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1" name="Google Shape;324;p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4" name="Google Shape;325;p8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26;p8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27;p8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28;p8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29;p8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30;p8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" name="Google Shape;331;p8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32;p8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" name="Google Shape;333;p8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Google Shape;334;p8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335;p8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336;p8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337;p8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338;p8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339;p8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340;p8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341;p8"/>
          <p:cNvGrpSpPr>
            <a:grpSpLocks/>
          </p:cNvGrpSpPr>
          <p:nvPr/>
        </p:nvGrpSpPr>
        <p:grpSpPr bwMode="auto">
          <a:xfrm rot="615299" flipH="1">
            <a:off x="1544638" y="379413"/>
            <a:ext cx="2201862" cy="1998662"/>
            <a:chOff x="7844079" y="226728"/>
            <a:chExt cx="1373387" cy="1246991"/>
          </a:xfrm>
        </p:grpSpPr>
        <p:sp>
          <p:nvSpPr>
            <p:cNvPr id="48" name="Google Shape;342;p8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43;p8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44;p8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45;p8"/>
            <p:cNvSpPr/>
            <p:nvPr/>
          </p:nvSpPr>
          <p:spPr>
            <a:xfrm rot="-1688081">
              <a:off x="7970684" y="264517"/>
              <a:ext cx="217841" cy="212950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46;p8"/>
            <p:cNvSpPr/>
            <p:nvPr/>
          </p:nvSpPr>
          <p:spPr>
            <a:xfrm rot="-1688081">
              <a:off x="8099677" y="454846"/>
              <a:ext cx="198037" cy="173331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47;p8"/>
            <p:cNvSpPr/>
            <p:nvPr/>
          </p:nvSpPr>
          <p:spPr>
            <a:xfrm rot="-1688081">
              <a:off x="8098398" y="484663"/>
              <a:ext cx="92087" cy="96075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48;p8"/>
            <p:cNvSpPr/>
            <p:nvPr/>
          </p:nvSpPr>
          <p:spPr>
            <a:xfrm rot="-1688081">
              <a:off x="8088592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49;p8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50;p8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51;p8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52;p8"/>
            <p:cNvSpPr/>
            <p:nvPr/>
          </p:nvSpPr>
          <p:spPr>
            <a:xfrm rot="-1688081">
              <a:off x="8203127" y="502239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53;p8"/>
            <p:cNvSpPr/>
            <p:nvPr/>
          </p:nvSpPr>
          <p:spPr>
            <a:xfrm rot="-1688081">
              <a:off x="8187873" y="493835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54;p8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55;p8"/>
            <p:cNvSpPr/>
            <p:nvPr/>
          </p:nvSpPr>
          <p:spPr>
            <a:xfrm rot="-1688081">
              <a:off x="8627911" y="406734"/>
              <a:ext cx="367359" cy="1041966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6" name="Google Shape;296;p8"/>
          <p:cNvSpPr txBox="1">
            <a:spLocks noGrp="1"/>
          </p:cNvSpPr>
          <p:nvPr>
            <p:ph type="title"/>
          </p:nvPr>
        </p:nvSpPr>
        <p:spPr>
          <a:xfrm>
            <a:off x="2372200" y="1390433"/>
            <a:ext cx="7447600" cy="4240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095451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9;p9"/>
          <p:cNvGrpSpPr>
            <a:grpSpLocks/>
          </p:cNvGrpSpPr>
          <p:nvPr/>
        </p:nvGrpSpPr>
        <p:grpSpPr bwMode="auto">
          <a:xfrm>
            <a:off x="-484188" y="144463"/>
            <a:ext cx="2681288" cy="1708150"/>
            <a:chOff x="7239867" y="1514545"/>
            <a:chExt cx="2525833" cy="1610805"/>
          </a:xfrm>
        </p:grpSpPr>
        <p:grpSp>
          <p:nvGrpSpPr>
            <p:cNvPr id="5" name="Google Shape;360;p9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7" name="Google Shape;361;p9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0" name="Google Shape;362;p9"/>
                <p:cNvSpPr/>
                <p:nvPr/>
              </p:nvSpPr>
              <p:spPr>
                <a:xfrm rot="-1481318">
                  <a:off x="1086551" y="2126672"/>
                  <a:ext cx="430553" cy="55735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63;p9"/>
                <p:cNvSpPr/>
                <p:nvPr/>
              </p:nvSpPr>
              <p:spPr>
                <a:xfrm>
                  <a:off x="1415319" y="2201054"/>
                  <a:ext cx="557785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64;p9"/>
                <p:cNvSpPr/>
                <p:nvPr/>
              </p:nvSpPr>
              <p:spPr>
                <a:xfrm>
                  <a:off x="760837" y="2379365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65;p9"/>
                <p:cNvSpPr/>
                <p:nvPr/>
              </p:nvSpPr>
              <p:spPr>
                <a:xfrm>
                  <a:off x="899266" y="2606586"/>
                  <a:ext cx="469232" cy="46972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66;p9"/>
                <p:cNvSpPr/>
                <p:nvPr/>
              </p:nvSpPr>
              <p:spPr>
                <a:xfrm>
                  <a:off x="1250426" y="2594358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67;p9"/>
                <p:cNvSpPr/>
                <p:nvPr/>
              </p:nvSpPr>
              <p:spPr>
                <a:xfrm rot="-2967336">
                  <a:off x="1706608" y="2475912"/>
                  <a:ext cx="622562" cy="49264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" name="Google Shape;368;p9"/>
              <p:cNvSpPr/>
              <p:nvPr/>
            </p:nvSpPr>
            <p:spPr>
              <a:xfrm>
                <a:off x="7932366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69;p9"/>
              <p:cNvSpPr/>
              <p:nvPr/>
            </p:nvSpPr>
            <p:spPr>
              <a:xfrm>
                <a:off x="8386683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370;p9"/>
            <p:cNvSpPr/>
            <p:nvPr/>
          </p:nvSpPr>
          <p:spPr>
            <a:xfrm>
              <a:off x="7239867" y="1791495"/>
              <a:ext cx="2256650" cy="1333855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371;p9"/>
          <p:cNvGrpSpPr>
            <a:grpSpLocks/>
          </p:cNvGrpSpPr>
          <p:nvPr/>
        </p:nvGrpSpPr>
        <p:grpSpPr bwMode="auto">
          <a:xfrm rot="19201229" flipH="1">
            <a:off x="10788650" y="5835650"/>
            <a:ext cx="1355725" cy="809625"/>
            <a:chOff x="1202177" y="4613417"/>
            <a:chExt cx="528376" cy="315757"/>
          </a:xfrm>
        </p:grpSpPr>
        <p:sp>
          <p:nvSpPr>
            <p:cNvPr id="17" name="Google Shape;372;p9"/>
            <p:cNvSpPr/>
            <p:nvPr/>
          </p:nvSpPr>
          <p:spPr>
            <a:xfrm>
              <a:off x="1564008" y="4670539"/>
              <a:ext cx="166432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73;p9"/>
            <p:cNvSpPr/>
            <p:nvPr/>
          </p:nvSpPr>
          <p:spPr>
            <a:xfrm>
              <a:off x="1602708" y="4613121"/>
              <a:ext cx="60633" cy="176452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74;p9"/>
            <p:cNvSpPr/>
            <p:nvPr/>
          </p:nvSpPr>
          <p:spPr>
            <a:xfrm>
              <a:off x="1582760" y="4628034"/>
              <a:ext cx="105180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75;p9"/>
            <p:cNvSpPr/>
            <p:nvPr/>
          </p:nvSpPr>
          <p:spPr>
            <a:xfrm>
              <a:off x="1549114" y="4644105"/>
              <a:ext cx="159626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76;p9"/>
            <p:cNvSpPr/>
            <p:nvPr/>
          </p:nvSpPr>
          <p:spPr>
            <a:xfrm>
              <a:off x="1202510" y="4672434"/>
              <a:ext cx="176950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77;p9"/>
            <p:cNvSpPr/>
            <p:nvPr/>
          </p:nvSpPr>
          <p:spPr>
            <a:xfrm>
              <a:off x="1389594" y="4830990"/>
              <a:ext cx="115698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378;p9"/>
          <p:cNvGrpSpPr>
            <a:grpSpLocks/>
          </p:cNvGrpSpPr>
          <p:nvPr/>
        </p:nvGrpSpPr>
        <p:grpSpPr bwMode="auto">
          <a:xfrm>
            <a:off x="11245850" y="250825"/>
            <a:ext cx="661988" cy="625475"/>
            <a:chOff x="2736573" y="4286656"/>
            <a:chExt cx="316076" cy="299294"/>
          </a:xfrm>
        </p:grpSpPr>
        <p:sp>
          <p:nvSpPr>
            <p:cNvPr id="24" name="Google Shape;379;p9"/>
            <p:cNvSpPr/>
            <p:nvPr/>
          </p:nvSpPr>
          <p:spPr>
            <a:xfrm>
              <a:off x="2867703" y="4291214"/>
              <a:ext cx="173576" cy="176994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80;p9"/>
            <p:cNvSpPr/>
            <p:nvPr/>
          </p:nvSpPr>
          <p:spPr>
            <a:xfrm>
              <a:off x="2775988" y="4408197"/>
              <a:ext cx="166755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81;p9"/>
            <p:cNvSpPr/>
            <p:nvPr/>
          </p:nvSpPr>
          <p:spPr>
            <a:xfrm>
              <a:off x="2736573" y="4286656"/>
              <a:ext cx="137194" cy="122301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82;p9"/>
            <p:cNvSpPr/>
            <p:nvPr/>
          </p:nvSpPr>
          <p:spPr>
            <a:xfrm>
              <a:off x="2921519" y="4453774"/>
              <a:ext cx="131130" cy="110147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7" name="Google Shape;357;p9"/>
          <p:cNvSpPr txBox="1">
            <a:spLocks noGrp="1"/>
          </p:cNvSpPr>
          <p:nvPr>
            <p:ph type="subTitle" idx="1"/>
          </p:nvPr>
        </p:nvSpPr>
        <p:spPr>
          <a:xfrm>
            <a:off x="5890133" y="2891667"/>
            <a:ext cx="4630000" cy="291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358" name="Google Shape;358;p9"/>
          <p:cNvSpPr txBox="1">
            <a:spLocks noGrp="1"/>
          </p:cNvSpPr>
          <p:nvPr>
            <p:ph type="title"/>
          </p:nvPr>
        </p:nvSpPr>
        <p:spPr>
          <a:xfrm>
            <a:off x="5890133" y="1272133"/>
            <a:ext cx="4844400" cy="144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424907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D782080-5C05-47D0-A1DF-05C3E5E089CF}" type="datetimeFigureOut">
              <a:rPr lang="en-US"/>
              <a:pPr>
                <a:defRPr/>
              </a:pPr>
              <a:t>19/9/2022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476040BD-ECB1-4F63-AD87-EFB17030CB4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663836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85;p10"/>
          <p:cNvGrpSpPr>
            <a:grpSpLocks/>
          </p:cNvGrpSpPr>
          <p:nvPr/>
        </p:nvGrpSpPr>
        <p:grpSpPr bwMode="auto">
          <a:xfrm rot="392454">
            <a:off x="3594100" y="3752850"/>
            <a:ext cx="2562225" cy="3335338"/>
            <a:chOff x="4318023" y="4113296"/>
            <a:chExt cx="716422" cy="932073"/>
          </a:xfrm>
        </p:grpSpPr>
        <p:sp>
          <p:nvSpPr>
            <p:cNvPr id="4" name="Google Shape;386;p10"/>
            <p:cNvSpPr/>
            <p:nvPr/>
          </p:nvSpPr>
          <p:spPr>
            <a:xfrm>
              <a:off x="4842015" y="4245233"/>
              <a:ext cx="192200" cy="205846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387;p10"/>
            <p:cNvSpPr/>
            <p:nvPr/>
          </p:nvSpPr>
          <p:spPr>
            <a:xfrm>
              <a:off x="4729876" y="4174889"/>
              <a:ext cx="156689" cy="224035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388;p10"/>
            <p:cNvSpPr/>
            <p:nvPr/>
          </p:nvSpPr>
          <p:spPr>
            <a:xfrm>
              <a:off x="4828075" y="4113218"/>
              <a:ext cx="167343" cy="150392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9;p10"/>
            <p:cNvSpPr/>
            <p:nvPr/>
          </p:nvSpPr>
          <p:spPr>
            <a:xfrm>
              <a:off x="4317933" y="4482163"/>
              <a:ext cx="515788" cy="562527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90;p10"/>
          <p:cNvGrpSpPr>
            <a:grpSpLocks/>
          </p:cNvGrpSpPr>
          <p:nvPr/>
        </p:nvGrpSpPr>
        <p:grpSpPr bwMode="auto">
          <a:xfrm>
            <a:off x="-996950" y="2822575"/>
            <a:ext cx="2716213" cy="2147888"/>
            <a:chOff x="855987" y="2204128"/>
            <a:chExt cx="1217483" cy="962421"/>
          </a:xfrm>
        </p:grpSpPr>
        <p:grpSp>
          <p:nvGrpSpPr>
            <p:cNvPr id="9" name="Google Shape;391;p1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1" name="Google Shape;392;p10"/>
              <p:cNvSpPr/>
              <p:nvPr/>
            </p:nvSpPr>
            <p:spPr>
              <a:xfrm>
                <a:off x="1253742" y="2157575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3;p10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394;p10"/>
              <p:cNvSpPr/>
              <p:nvPr/>
            </p:nvSpPr>
            <p:spPr>
              <a:xfrm>
                <a:off x="997684" y="233467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395;p10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396;p10"/>
              <p:cNvSpPr/>
              <p:nvPr/>
            </p:nvSpPr>
            <p:spPr>
              <a:xfrm>
                <a:off x="1165160" y="2601028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397;p10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398;p10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9;p10"/>
          <p:cNvGrpSpPr>
            <a:grpSpLocks/>
          </p:cNvGrpSpPr>
          <p:nvPr/>
        </p:nvGrpSpPr>
        <p:grpSpPr bwMode="auto">
          <a:xfrm>
            <a:off x="9718675" y="3617913"/>
            <a:ext cx="3367088" cy="2147887"/>
            <a:chOff x="7239867" y="1514545"/>
            <a:chExt cx="2525833" cy="1610805"/>
          </a:xfrm>
        </p:grpSpPr>
        <p:grpSp>
          <p:nvGrpSpPr>
            <p:cNvPr id="18" name="Google Shape;400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0" name="Google Shape;401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3" name="Google Shape;402;p10"/>
                <p:cNvSpPr/>
                <p:nvPr/>
              </p:nvSpPr>
              <p:spPr>
                <a:xfrm rot="-1481318">
                  <a:off x="1087356" y="2126495"/>
                  <a:ext cx="430398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403;p10"/>
                <p:cNvSpPr/>
                <p:nvPr/>
              </p:nvSpPr>
              <p:spPr>
                <a:xfrm>
                  <a:off x="1415625" y="2201044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404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405;p10"/>
                <p:cNvSpPr/>
                <p:nvPr/>
              </p:nvSpPr>
              <p:spPr>
                <a:xfrm>
                  <a:off x="899310" y="2606204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06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07;p10"/>
                <p:cNvSpPr/>
                <p:nvPr/>
              </p:nvSpPr>
              <p:spPr>
                <a:xfrm rot="-2967336">
                  <a:off x="1706695" y="2475676"/>
                  <a:ext cx="623136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" name="Google Shape;408;p10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09;p10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410;p10"/>
            <p:cNvSpPr/>
            <p:nvPr/>
          </p:nvSpPr>
          <p:spPr>
            <a:xfrm>
              <a:off x="7239867" y="1791941"/>
              <a:ext cx="2256697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411;p10"/>
          <p:cNvGrpSpPr>
            <a:grpSpLocks/>
          </p:cNvGrpSpPr>
          <p:nvPr/>
        </p:nvGrpSpPr>
        <p:grpSpPr bwMode="auto">
          <a:xfrm>
            <a:off x="3694113" y="-985838"/>
            <a:ext cx="3367087" cy="2147888"/>
            <a:chOff x="7239867" y="1514545"/>
            <a:chExt cx="2525833" cy="1610805"/>
          </a:xfrm>
        </p:grpSpPr>
        <p:grpSp>
          <p:nvGrpSpPr>
            <p:cNvPr id="30" name="Google Shape;412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2" name="Google Shape;413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5" name="Google Shape;414;p10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415;p10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416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417;p10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418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19;p10"/>
                <p:cNvSpPr/>
                <p:nvPr/>
              </p:nvSpPr>
              <p:spPr>
                <a:xfrm rot="-2967336">
                  <a:off x="1706695" y="2475675"/>
                  <a:ext cx="623136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" name="Google Shape;420;p10"/>
              <p:cNvSpPr/>
              <p:nvPr/>
            </p:nvSpPr>
            <p:spPr>
              <a:xfrm>
                <a:off x="7933545" y="2118694"/>
                <a:ext cx="70501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1;p10"/>
              <p:cNvSpPr/>
              <p:nvPr/>
            </p:nvSpPr>
            <p:spPr>
              <a:xfrm>
                <a:off x="8386934" y="2118694"/>
                <a:ext cx="70385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422;p10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4" name="Google Shape;384;p10"/>
          <p:cNvSpPr txBox="1">
            <a:spLocks noGrp="1"/>
          </p:cNvSpPr>
          <p:nvPr>
            <p:ph type="body" idx="1"/>
          </p:nvPr>
        </p:nvSpPr>
        <p:spPr>
          <a:xfrm>
            <a:off x="6806967" y="1219200"/>
            <a:ext cx="4216000" cy="160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4667">
                <a:solidFill>
                  <a:schemeClr val="lt1"/>
                </a:solidFill>
                <a:latin typeface="Vibur"/>
                <a:ea typeface="Vibur"/>
                <a:cs typeface="Vibur"/>
                <a:sym typeface="Vibur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286927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424;p11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5" name="Google Shape;425;p11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426;p11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427;p11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428;p11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429;p11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430;p11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33;p11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2" name="Google Shape;434;p1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4" name="Google Shape;435;p11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36;p11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37;p11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38;p11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39;p11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40;p11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441;p11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42;p11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21" name="Google Shape;443;p1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3" name="Google Shape;444;p1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6" name="Google Shape;445;p11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46;p1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47;p1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448;p1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449;p1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450;p11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" name="Google Shape;451;p11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52;p11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" name="Google Shape;453;p1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454;p11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3" name="Google Shape;455;p11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456;p11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57;p11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58;p11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59;p11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60;p11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61;p11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62;p11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3;p11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64;p11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65;p11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66;p11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67;p11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8;p11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69;p11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8" name="Google Shape;470;p11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71;p11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472;p11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473;p11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474;p11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475;p11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476;p11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477;p11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478;p11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479;p11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480;p11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481;p11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482;p11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11"/>
          <p:cNvSpPr txBox="1">
            <a:spLocks noGrp="1"/>
          </p:cNvSpPr>
          <p:nvPr>
            <p:ph type="title"/>
          </p:nvPr>
        </p:nvSpPr>
        <p:spPr>
          <a:xfrm>
            <a:off x="2333000" y="2446367"/>
            <a:ext cx="7526000" cy="176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32" name="Google Shape;432;p11"/>
          <p:cNvSpPr txBox="1">
            <a:spLocks noGrp="1"/>
          </p:cNvSpPr>
          <p:nvPr>
            <p:ph type="body" idx="1"/>
          </p:nvPr>
        </p:nvSpPr>
        <p:spPr>
          <a:xfrm>
            <a:off x="2057000" y="4282167"/>
            <a:ext cx="8078000" cy="70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724618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4;p12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485;p12"/>
          <p:cNvSpPr/>
          <p:nvPr/>
        </p:nvSpPr>
        <p:spPr>
          <a:xfrm>
            <a:off x="8993188" y="6938963"/>
            <a:ext cx="652462" cy="71437"/>
          </a:xfrm>
          <a:custGeom>
            <a:avLst/>
            <a:gdLst/>
            <a:ahLst/>
            <a:cxnLst/>
            <a:rect l="l" t="t" r="r" b="b"/>
            <a:pathLst>
              <a:path w="16446" h="2069" extrusionOk="0">
                <a:moveTo>
                  <a:pt x="0" y="0"/>
                </a:moveTo>
                <a:lnTo>
                  <a:pt x="0" y="2069"/>
                </a:lnTo>
                <a:lnTo>
                  <a:pt x="16445" y="2069"/>
                </a:lnTo>
                <a:lnTo>
                  <a:pt x="1644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0136844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488;p13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" name="Google Shape;507;p13"/>
          <p:cNvGrpSpPr>
            <a:grpSpLocks/>
          </p:cNvGrpSpPr>
          <p:nvPr/>
        </p:nvGrpSpPr>
        <p:grpSpPr bwMode="auto">
          <a:xfrm>
            <a:off x="-363538" y="1550988"/>
            <a:ext cx="1368426" cy="1081087"/>
            <a:chOff x="855987" y="2204128"/>
            <a:chExt cx="1217483" cy="962421"/>
          </a:xfrm>
        </p:grpSpPr>
        <p:grpSp>
          <p:nvGrpSpPr>
            <p:cNvPr id="23" name="Google Shape;508;p1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509;p13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510;p13"/>
              <p:cNvSpPr/>
              <p:nvPr/>
            </p:nvSpPr>
            <p:spPr>
              <a:xfrm>
                <a:off x="1441766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511;p13"/>
              <p:cNvSpPr/>
              <p:nvPr/>
            </p:nvSpPr>
            <p:spPr>
              <a:xfrm>
                <a:off x="998074" y="2334883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512;p13"/>
              <p:cNvSpPr/>
              <p:nvPr/>
            </p:nvSpPr>
            <p:spPr>
              <a:xfrm>
                <a:off x="958238" y="2552052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513;p13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514;p13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515;p13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516;p13"/>
          <p:cNvGrpSpPr>
            <a:grpSpLocks/>
          </p:cNvGrpSpPr>
          <p:nvPr/>
        </p:nvGrpSpPr>
        <p:grpSpPr bwMode="auto">
          <a:xfrm>
            <a:off x="9609138" y="204788"/>
            <a:ext cx="2201862" cy="960437"/>
            <a:chOff x="3965010" y="571479"/>
            <a:chExt cx="1651683" cy="719972"/>
          </a:xfrm>
        </p:grpSpPr>
        <p:grpSp>
          <p:nvGrpSpPr>
            <p:cNvPr id="32" name="Google Shape;517;p13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518;p13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519;p13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520;p13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521;p13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522;p13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523;p13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524;p13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525;p13"/>
          <p:cNvGrpSpPr>
            <a:grpSpLocks/>
          </p:cNvGrpSpPr>
          <p:nvPr/>
        </p:nvGrpSpPr>
        <p:grpSpPr bwMode="auto">
          <a:xfrm>
            <a:off x="6999288" y="141288"/>
            <a:ext cx="1941512" cy="650875"/>
            <a:chOff x="-951443" y="1326624"/>
            <a:chExt cx="441888" cy="148633"/>
          </a:xfrm>
        </p:grpSpPr>
        <p:sp>
          <p:nvSpPr>
            <p:cNvPr id="41" name="Google Shape;526;p13"/>
            <p:cNvSpPr/>
            <p:nvPr/>
          </p:nvSpPr>
          <p:spPr>
            <a:xfrm>
              <a:off x="-535208" y="1373026"/>
              <a:ext cx="25653" cy="22839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27;p13"/>
            <p:cNvSpPr/>
            <p:nvPr/>
          </p:nvSpPr>
          <p:spPr>
            <a:xfrm>
              <a:off x="-636376" y="1326624"/>
              <a:ext cx="123208" cy="113831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28;p13"/>
            <p:cNvSpPr/>
            <p:nvPr/>
          </p:nvSpPr>
          <p:spPr>
            <a:xfrm>
              <a:off x="-605303" y="1345475"/>
              <a:ext cx="36131" cy="47490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29;p13"/>
            <p:cNvSpPr/>
            <p:nvPr/>
          </p:nvSpPr>
          <p:spPr>
            <a:xfrm>
              <a:off x="-551106" y="1363963"/>
              <a:ext cx="15898" cy="15588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30;p13"/>
            <p:cNvSpPr/>
            <p:nvPr/>
          </p:nvSpPr>
          <p:spPr>
            <a:xfrm>
              <a:off x="-584347" y="1423417"/>
              <a:ext cx="19511" cy="7250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31;p13"/>
            <p:cNvSpPr/>
            <p:nvPr/>
          </p:nvSpPr>
          <p:spPr>
            <a:xfrm>
              <a:off x="-587238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32;p13"/>
            <p:cNvSpPr/>
            <p:nvPr/>
          </p:nvSpPr>
          <p:spPr>
            <a:xfrm>
              <a:off x="-561584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3;p13"/>
            <p:cNvSpPr/>
            <p:nvPr/>
          </p:nvSpPr>
          <p:spPr>
            <a:xfrm>
              <a:off x="-951443" y="1415079"/>
              <a:ext cx="303866" cy="601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" name="Google Shape;534;p13"/>
          <p:cNvGrpSpPr>
            <a:grpSpLocks/>
          </p:cNvGrpSpPr>
          <p:nvPr/>
        </p:nvGrpSpPr>
        <p:grpSpPr bwMode="auto">
          <a:xfrm rot="3617422">
            <a:off x="106363" y="6027738"/>
            <a:ext cx="852487" cy="509587"/>
            <a:chOff x="1202177" y="4613417"/>
            <a:chExt cx="528376" cy="315757"/>
          </a:xfrm>
        </p:grpSpPr>
        <p:sp>
          <p:nvSpPr>
            <p:cNvPr id="50" name="Google Shape;535;p13"/>
            <p:cNvSpPr/>
            <p:nvPr/>
          </p:nvSpPr>
          <p:spPr>
            <a:xfrm>
              <a:off x="1562335" y="4671562"/>
              <a:ext cx="166286" cy="48200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36;p13"/>
            <p:cNvSpPr/>
            <p:nvPr/>
          </p:nvSpPr>
          <p:spPr>
            <a:xfrm>
              <a:off x="1600517" y="4614099"/>
              <a:ext cx="61004" cy="176077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37;p13"/>
            <p:cNvSpPr/>
            <p:nvPr/>
          </p:nvSpPr>
          <p:spPr>
            <a:xfrm>
              <a:off x="1581553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8;p13"/>
            <p:cNvSpPr/>
            <p:nvPr/>
          </p:nvSpPr>
          <p:spPr>
            <a:xfrm>
              <a:off x="1548322" y="4644461"/>
              <a:ext cx="160382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39;p13"/>
            <p:cNvSpPr/>
            <p:nvPr/>
          </p:nvSpPr>
          <p:spPr>
            <a:xfrm>
              <a:off x="1201749" y="4671564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40;p13"/>
            <p:cNvSpPr/>
            <p:nvPr/>
          </p:nvSpPr>
          <p:spPr>
            <a:xfrm>
              <a:off x="1390320" y="4830902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541;p13"/>
          <p:cNvGrpSpPr>
            <a:grpSpLocks/>
          </p:cNvGrpSpPr>
          <p:nvPr/>
        </p:nvGrpSpPr>
        <p:grpSpPr bwMode="auto">
          <a:xfrm>
            <a:off x="11077575" y="5592763"/>
            <a:ext cx="889000" cy="1298575"/>
            <a:chOff x="-1047799" y="3300294"/>
            <a:chExt cx="439014" cy="641607"/>
          </a:xfrm>
        </p:grpSpPr>
        <p:sp>
          <p:nvSpPr>
            <p:cNvPr id="57" name="Google Shape;542;p13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43;p13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44;p13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45;p13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546;p13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47;p13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48;p13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49;p13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50;p13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51;p13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52;p13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53;p13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54;p13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7" name="Google Shape;487;p13"/>
          <p:cNvSpPr txBox="1">
            <a:spLocks noGrp="1"/>
          </p:cNvSpPr>
          <p:nvPr>
            <p:ph type="title"/>
          </p:nvPr>
        </p:nvSpPr>
        <p:spPr>
          <a:xfrm>
            <a:off x="2119733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1328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title" idx="3"/>
          </p:nvPr>
        </p:nvSpPr>
        <p:spPr>
          <a:xfrm>
            <a:off x="1478133" y="2659668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subTitle" idx="1"/>
          </p:nvPr>
        </p:nvSpPr>
        <p:spPr>
          <a:xfrm>
            <a:off x="1055933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title" idx="4"/>
          </p:nvPr>
        </p:nvSpPr>
        <p:spPr>
          <a:xfrm>
            <a:off x="8157067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subTitle" idx="5"/>
          </p:nvPr>
        </p:nvSpPr>
        <p:spPr>
          <a:xfrm>
            <a:off x="7734867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title" idx="6"/>
          </p:nvPr>
        </p:nvSpPr>
        <p:spPr>
          <a:xfrm>
            <a:off x="4868400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subTitle" idx="7"/>
          </p:nvPr>
        </p:nvSpPr>
        <p:spPr>
          <a:xfrm>
            <a:off x="4446200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title" idx="8"/>
          </p:nvPr>
        </p:nvSpPr>
        <p:spPr>
          <a:xfrm>
            <a:off x="4868400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7" name="Google Shape;497;p13"/>
          <p:cNvSpPr txBox="1">
            <a:spLocks noGrp="1"/>
          </p:cNvSpPr>
          <p:nvPr>
            <p:ph type="subTitle" idx="9"/>
          </p:nvPr>
        </p:nvSpPr>
        <p:spPr>
          <a:xfrm>
            <a:off x="4446200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8" name="Google Shape;498;p13"/>
          <p:cNvSpPr txBox="1">
            <a:spLocks noGrp="1"/>
          </p:cNvSpPr>
          <p:nvPr>
            <p:ph type="title" idx="13"/>
          </p:nvPr>
        </p:nvSpPr>
        <p:spPr>
          <a:xfrm>
            <a:off x="1478133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9" name="Google Shape;499;p13"/>
          <p:cNvSpPr txBox="1">
            <a:spLocks noGrp="1"/>
          </p:cNvSpPr>
          <p:nvPr>
            <p:ph type="subTitle" idx="14"/>
          </p:nvPr>
        </p:nvSpPr>
        <p:spPr>
          <a:xfrm>
            <a:off x="1055933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0" name="Google Shape;500;p13"/>
          <p:cNvSpPr txBox="1">
            <a:spLocks noGrp="1"/>
          </p:cNvSpPr>
          <p:nvPr>
            <p:ph type="title" idx="15"/>
          </p:nvPr>
        </p:nvSpPr>
        <p:spPr>
          <a:xfrm>
            <a:off x="8157067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>
                <a:solidFill>
                  <a:srgbClr val="20212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501" name="Google Shape;501;p13"/>
          <p:cNvSpPr txBox="1">
            <a:spLocks noGrp="1"/>
          </p:cNvSpPr>
          <p:nvPr>
            <p:ph type="subTitle" idx="16"/>
          </p:nvPr>
        </p:nvSpPr>
        <p:spPr>
          <a:xfrm>
            <a:off x="7734867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2" name="Google Shape;502;p13"/>
          <p:cNvSpPr txBox="1">
            <a:spLocks noGrp="1"/>
          </p:cNvSpPr>
          <p:nvPr>
            <p:ph type="title" idx="17"/>
          </p:nvPr>
        </p:nvSpPr>
        <p:spPr>
          <a:xfrm>
            <a:off x="5510000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3" name="Google Shape;503;p13"/>
          <p:cNvSpPr txBox="1">
            <a:spLocks noGrp="1"/>
          </p:cNvSpPr>
          <p:nvPr>
            <p:ph type="title" idx="18"/>
          </p:nvPr>
        </p:nvSpPr>
        <p:spPr>
          <a:xfrm>
            <a:off x="8798667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4" name="Google Shape;504;p13"/>
          <p:cNvSpPr txBox="1">
            <a:spLocks noGrp="1"/>
          </p:cNvSpPr>
          <p:nvPr>
            <p:ph type="title" idx="19"/>
          </p:nvPr>
        </p:nvSpPr>
        <p:spPr>
          <a:xfrm>
            <a:off x="2119733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 idx="20"/>
          </p:nvPr>
        </p:nvSpPr>
        <p:spPr>
          <a:xfrm>
            <a:off x="5510000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1"/>
          </p:nvPr>
        </p:nvSpPr>
        <p:spPr>
          <a:xfrm>
            <a:off x="8798667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62778765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559;p14"/>
          <p:cNvGrpSpPr>
            <a:grpSpLocks/>
          </p:cNvGrpSpPr>
          <p:nvPr/>
        </p:nvGrpSpPr>
        <p:grpSpPr bwMode="auto">
          <a:xfrm flipH="1">
            <a:off x="106363" y="1846263"/>
            <a:ext cx="2716212" cy="2146300"/>
            <a:chOff x="855987" y="2204128"/>
            <a:chExt cx="1217483" cy="962421"/>
          </a:xfrm>
        </p:grpSpPr>
        <p:grpSp>
          <p:nvGrpSpPr>
            <p:cNvPr id="6" name="Google Shape;560;p1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561;p14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562;p14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563;p14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564;p14"/>
              <p:cNvSpPr/>
              <p:nvPr/>
            </p:nvSpPr>
            <p:spPr>
              <a:xfrm>
                <a:off x="958238" y="2551508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565;p14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566;p14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567;p14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568;p14"/>
          <p:cNvGrpSpPr>
            <a:grpSpLocks/>
          </p:cNvGrpSpPr>
          <p:nvPr/>
        </p:nvGrpSpPr>
        <p:grpSpPr bwMode="auto">
          <a:xfrm flipH="1">
            <a:off x="4051300" y="138113"/>
            <a:ext cx="3368675" cy="2147887"/>
            <a:chOff x="7239867" y="1514545"/>
            <a:chExt cx="2525833" cy="1610805"/>
          </a:xfrm>
        </p:grpSpPr>
        <p:grpSp>
          <p:nvGrpSpPr>
            <p:cNvPr id="15" name="Google Shape;569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570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571;p14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572;p14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573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574;p14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575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576;p14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577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578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579;p14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580;p14"/>
          <p:cNvGrpSpPr>
            <a:grpSpLocks/>
          </p:cNvGrpSpPr>
          <p:nvPr/>
        </p:nvGrpSpPr>
        <p:grpSpPr bwMode="auto">
          <a:xfrm>
            <a:off x="963613" y="4627563"/>
            <a:ext cx="1360487" cy="2309812"/>
            <a:chOff x="-1056319" y="1385262"/>
            <a:chExt cx="212940" cy="361495"/>
          </a:xfrm>
        </p:grpSpPr>
        <p:sp>
          <p:nvSpPr>
            <p:cNvPr id="27" name="Google Shape;581;p14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82;p14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83;p14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84;p14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85;p14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86;p14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587;p14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588;p14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589;p14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590;p14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591;p14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592;p14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593;p14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0" name="Google Shape;594;p14"/>
          <p:cNvGrpSpPr>
            <a:grpSpLocks/>
          </p:cNvGrpSpPr>
          <p:nvPr/>
        </p:nvGrpSpPr>
        <p:grpSpPr bwMode="auto">
          <a:xfrm flipH="1">
            <a:off x="10452100" y="0"/>
            <a:ext cx="3368675" cy="2147888"/>
            <a:chOff x="7239867" y="1514545"/>
            <a:chExt cx="2525833" cy="1610805"/>
          </a:xfrm>
        </p:grpSpPr>
        <p:grpSp>
          <p:nvGrpSpPr>
            <p:cNvPr id="41" name="Google Shape;595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3" name="Google Shape;596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6" name="Google Shape;597;p14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598;p14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599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600;p14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601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602;p14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" name="Google Shape;603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604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05;p14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6" name="Google Shape;556;p14"/>
          <p:cNvSpPr txBox="1">
            <a:spLocks noGrp="1"/>
          </p:cNvSpPr>
          <p:nvPr>
            <p:ph type="title"/>
          </p:nvPr>
        </p:nvSpPr>
        <p:spPr>
          <a:xfrm>
            <a:off x="7127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57" name="Google Shape;557;p14"/>
          <p:cNvSpPr txBox="1">
            <a:spLocks noGrp="1"/>
          </p:cNvSpPr>
          <p:nvPr>
            <p:ph type="subTitle" idx="1"/>
          </p:nvPr>
        </p:nvSpPr>
        <p:spPr>
          <a:xfrm>
            <a:off x="68982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558" name="Google Shape;558;p14"/>
          <p:cNvSpPr txBox="1">
            <a:spLocks noGrp="1"/>
          </p:cNvSpPr>
          <p:nvPr>
            <p:ph type="title" idx="2"/>
          </p:nvPr>
        </p:nvSpPr>
        <p:spPr>
          <a:xfrm>
            <a:off x="77382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4549531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10;p15"/>
          <p:cNvGrpSpPr>
            <a:grpSpLocks/>
          </p:cNvGrpSpPr>
          <p:nvPr/>
        </p:nvGrpSpPr>
        <p:grpSpPr bwMode="auto">
          <a:xfrm>
            <a:off x="10753725" y="0"/>
            <a:ext cx="1612900" cy="1158875"/>
            <a:chOff x="6102329" y="3283426"/>
            <a:chExt cx="654776" cy="469888"/>
          </a:xfrm>
        </p:grpSpPr>
        <p:sp>
          <p:nvSpPr>
            <p:cNvPr id="6" name="Google Shape;611;p15"/>
            <p:cNvSpPr/>
            <p:nvPr/>
          </p:nvSpPr>
          <p:spPr>
            <a:xfrm>
              <a:off x="6150019" y="3283426"/>
              <a:ext cx="607086" cy="327634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612;p15"/>
            <p:cNvSpPr/>
            <p:nvPr/>
          </p:nvSpPr>
          <p:spPr>
            <a:xfrm>
              <a:off x="6218333" y="3499703"/>
              <a:ext cx="179806" cy="21177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613;p15"/>
            <p:cNvSpPr/>
            <p:nvPr/>
          </p:nvSpPr>
          <p:spPr>
            <a:xfrm>
              <a:off x="6367204" y="3408944"/>
              <a:ext cx="204940" cy="24974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614;p15"/>
            <p:cNvSpPr/>
            <p:nvPr/>
          </p:nvSpPr>
          <p:spPr>
            <a:xfrm>
              <a:off x="6519298" y="3341357"/>
              <a:ext cx="174650" cy="179588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615;p15"/>
            <p:cNvSpPr/>
            <p:nvPr/>
          </p:nvSpPr>
          <p:spPr>
            <a:xfrm>
              <a:off x="6603722" y="3489404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616;p15"/>
            <p:cNvSpPr/>
            <p:nvPr/>
          </p:nvSpPr>
          <p:spPr>
            <a:xfrm>
              <a:off x="6487719" y="3299518"/>
              <a:ext cx="68958" cy="74023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617;p15"/>
            <p:cNvSpPr/>
            <p:nvPr/>
          </p:nvSpPr>
          <p:spPr>
            <a:xfrm>
              <a:off x="6334336" y="3378047"/>
              <a:ext cx="74114" cy="74667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618;p15"/>
            <p:cNvSpPr/>
            <p:nvPr/>
          </p:nvSpPr>
          <p:spPr>
            <a:xfrm>
              <a:off x="6424561" y="3626509"/>
              <a:ext cx="74114" cy="74023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619;p15"/>
            <p:cNvSpPr/>
            <p:nvPr/>
          </p:nvSpPr>
          <p:spPr>
            <a:xfrm>
              <a:off x="6181598" y="3463014"/>
              <a:ext cx="74113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20;p15"/>
            <p:cNvSpPr/>
            <p:nvPr/>
          </p:nvSpPr>
          <p:spPr>
            <a:xfrm>
              <a:off x="6102329" y="3547336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21;p15"/>
            <p:cNvSpPr/>
            <p:nvPr/>
          </p:nvSpPr>
          <p:spPr>
            <a:xfrm>
              <a:off x="6213177" y="3684440"/>
              <a:ext cx="74114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622;p15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18" name="Google Shape;623;p15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0" name="Google Shape;624;p15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625;p15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626;p15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627;p15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628;p15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629;p15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630;p15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631;p15"/>
          <p:cNvGrpSpPr>
            <a:grpSpLocks/>
          </p:cNvGrpSpPr>
          <p:nvPr/>
        </p:nvGrpSpPr>
        <p:grpSpPr bwMode="auto">
          <a:xfrm>
            <a:off x="92075" y="863600"/>
            <a:ext cx="2481263" cy="1081088"/>
            <a:chOff x="3965010" y="571479"/>
            <a:chExt cx="1651683" cy="719972"/>
          </a:xfrm>
        </p:grpSpPr>
        <p:grpSp>
          <p:nvGrpSpPr>
            <p:cNvPr id="27" name="Google Shape;632;p1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9" name="Google Shape;633;p1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1" name="Google Shape;634;p15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635;p15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636;p15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637;p15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0" name="Google Shape;638;p15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639;p15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640;p15"/>
          <p:cNvGrpSpPr>
            <a:grpSpLocks/>
          </p:cNvGrpSpPr>
          <p:nvPr/>
        </p:nvGrpSpPr>
        <p:grpSpPr bwMode="auto">
          <a:xfrm flipH="1">
            <a:off x="5497513" y="-203200"/>
            <a:ext cx="3367087" cy="2147888"/>
            <a:chOff x="7239867" y="1514545"/>
            <a:chExt cx="2525833" cy="1610805"/>
          </a:xfrm>
        </p:grpSpPr>
        <p:grpSp>
          <p:nvGrpSpPr>
            <p:cNvPr id="36" name="Google Shape;641;p1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8" name="Google Shape;642;p1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1" name="Google Shape;643;p15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644;p15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645;p15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646;p15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647;p15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648;p15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" name="Google Shape;649;p15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650;p15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651;p15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652;p15"/>
          <p:cNvGrpSpPr>
            <a:grpSpLocks/>
          </p:cNvGrpSpPr>
          <p:nvPr/>
        </p:nvGrpSpPr>
        <p:grpSpPr bwMode="auto">
          <a:xfrm rot="4034152">
            <a:off x="239712" y="4754563"/>
            <a:ext cx="1855787" cy="2414588"/>
            <a:chOff x="4318023" y="4113296"/>
            <a:chExt cx="716422" cy="932073"/>
          </a:xfrm>
        </p:grpSpPr>
        <p:sp>
          <p:nvSpPr>
            <p:cNvPr id="48" name="Google Shape;653;p15"/>
            <p:cNvSpPr/>
            <p:nvPr/>
          </p:nvSpPr>
          <p:spPr>
            <a:xfrm>
              <a:off x="4840849" y="4245233"/>
              <a:ext cx="192435" cy="205902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54;p15"/>
            <p:cNvSpPr/>
            <p:nvPr/>
          </p:nvSpPr>
          <p:spPr>
            <a:xfrm>
              <a:off x="4728638" y="4175493"/>
              <a:ext cx="156890" cy="223673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55;p15"/>
            <p:cNvSpPr/>
            <p:nvPr/>
          </p:nvSpPr>
          <p:spPr>
            <a:xfrm>
              <a:off x="4828357" y="4113535"/>
              <a:ext cx="167921" cy="150137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56;p15"/>
            <p:cNvSpPr/>
            <p:nvPr/>
          </p:nvSpPr>
          <p:spPr>
            <a:xfrm>
              <a:off x="4317770" y="4482727"/>
              <a:ext cx="515407" cy="56255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" name="Google Shape;607;p15"/>
          <p:cNvSpPr txBox="1">
            <a:spLocks noGrp="1"/>
          </p:cNvSpPr>
          <p:nvPr>
            <p:ph type="title"/>
          </p:nvPr>
        </p:nvSpPr>
        <p:spPr>
          <a:xfrm>
            <a:off x="1818200" y="37832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8" name="Google Shape;608;p15"/>
          <p:cNvSpPr txBox="1">
            <a:spLocks noGrp="1"/>
          </p:cNvSpPr>
          <p:nvPr>
            <p:ph type="subTitle" idx="1"/>
          </p:nvPr>
        </p:nvSpPr>
        <p:spPr>
          <a:xfrm>
            <a:off x="1818200" y="46916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609" name="Google Shape;609;p15"/>
          <p:cNvSpPr txBox="1">
            <a:spLocks noGrp="1"/>
          </p:cNvSpPr>
          <p:nvPr>
            <p:ph type="title" idx="2"/>
          </p:nvPr>
        </p:nvSpPr>
        <p:spPr>
          <a:xfrm>
            <a:off x="1818200" y="20333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27007362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61;p16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6" name="Google Shape;662;p1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663;p16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664;p16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665;p16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666;p16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667;p16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668;p16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669;p16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670;p16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5" name="Google Shape;671;p1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7" name="Google Shape;672;p1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9" name="Google Shape;673;p16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674;p16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675;p16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676;p16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677;p16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678;p16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679;p16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4" name="Google Shape;680;p16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81;p16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682;p16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683;p16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684;p16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85;p16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686;p16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31" name="Google Shape;687;p16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3" name="Google Shape;688;p16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6" name="Google Shape;689;p16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690;p16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691;p16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692;p16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693;p16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694;p16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" name="Google Shape;695;p16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6;p16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697;p16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698;p16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699;p16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00;p16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01;p16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02;p16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03;p16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704;p16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8" name="Google Shape;658;p16"/>
          <p:cNvSpPr txBox="1">
            <a:spLocks noGrp="1"/>
          </p:cNvSpPr>
          <p:nvPr>
            <p:ph type="ctrTitle"/>
          </p:nvPr>
        </p:nvSpPr>
        <p:spPr>
          <a:xfrm>
            <a:off x="5633817" y="12709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59" name="Google Shape;659;p16"/>
          <p:cNvSpPr txBox="1">
            <a:spLocks noGrp="1"/>
          </p:cNvSpPr>
          <p:nvPr>
            <p:ph type="subTitle" idx="1"/>
          </p:nvPr>
        </p:nvSpPr>
        <p:spPr>
          <a:xfrm>
            <a:off x="5633833" y="2183800"/>
            <a:ext cx="3498800" cy="740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660" name="Google Shape;660;p16"/>
          <p:cNvSpPr txBox="1">
            <a:spLocks noGrp="1"/>
          </p:cNvSpPr>
          <p:nvPr>
            <p:ph type="title" idx="2"/>
          </p:nvPr>
        </p:nvSpPr>
        <p:spPr>
          <a:xfrm>
            <a:off x="3059384" y="10480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6694395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709;p17"/>
          <p:cNvGrpSpPr>
            <a:grpSpLocks/>
          </p:cNvGrpSpPr>
          <p:nvPr/>
        </p:nvGrpSpPr>
        <p:grpSpPr bwMode="auto">
          <a:xfrm>
            <a:off x="266700" y="3273425"/>
            <a:ext cx="2717800" cy="2147888"/>
            <a:chOff x="855987" y="2204128"/>
            <a:chExt cx="1217483" cy="962421"/>
          </a:xfrm>
        </p:grpSpPr>
        <p:grpSp>
          <p:nvGrpSpPr>
            <p:cNvPr id="6" name="Google Shape;710;p1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711;p17"/>
              <p:cNvSpPr/>
              <p:nvPr/>
            </p:nvSpPr>
            <p:spPr>
              <a:xfrm>
                <a:off x="1253570" y="2157575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712;p17"/>
              <p:cNvSpPr/>
              <p:nvPr/>
            </p:nvSpPr>
            <p:spPr>
              <a:xfrm>
                <a:off x="1441005" y="2324994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713;p17"/>
              <p:cNvSpPr/>
              <p:nvPr/>
            </p:nvSpPr>
            <p:spPr>
              <a:xfrm>
                <a:off x="997662" y="233467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714;p17"/>
              <p:cNvSpPr/>
              <p:nvPr/>
            </p:nvSpPr>
            <p:spPr>
              <a:xfrm>
                <a:off x="958238" y="255190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715;p17"/>
              <p:cNvSpPr/>
              <p:nvPr/>
            </p:nvSpPr>
            <p:spPr>
              <a:xfrm>
                <a:off x="1165039" y="2601028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716;p17"/>
              <p:cNvSpPr/>
              <p:nvPr/>
            </p:nvSpPr>
            <p:spPr>
              <a:xfrm>
                <a:off x="1450688" y="2561595"/>
                <a:ext cx="62247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717;p17"/>
            <p:cNvSpPr/>
            <p:nvPr/>
          </p:nvSpPr>
          <p:spPr>
            <a:xfrm>
              <a:off x="927102" y="2206973"/>
              <a:ext cx="1146368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718;p17"/>
          <p:cNvGrpSpPr>
            <a:grpSpLocks/>
          </p:cNvGrpSpPr>
          <p:nvPr/>
        </p:nvGrpSpPr>
        <p:grpSpPr bwMode="auto">
          <a:xfrm>
            <a:off x="10539413" y="2135188"/>
            <a:ext cx="3368675" cy="2147887"/>
            <a:chOff x="7239867" y="1514545"/>
            <a:chExt cx="2525833" cy="1610805"/>
          </a:xfrm>
        </p:grpSpPr>
        <p:grpSp>
          <p:nvGrpSpPr>
            <p:cNvPr id="15" name="Google Shape;719;p1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720;p1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721;p17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722;p17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723;p1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724;p17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725;p1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726;p17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727;p17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728;p17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729;p17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730;p17"/>
          <p:cNvGrpSpPr>
            <a:grpSpLocks/>
          </p:cNvGrpSpPr>
          <p:nvPr/>
        </p:nvGrpSpPr>
        <p:grpSpPr bwMode="auto">
          <a:xfrm rot="20327442" flipH="1">
            <a:off x="10079038" y="4349750"/>
            <a:ext cx="1887537" cy="3179763"/>
            <a:chOff x="-653265" y="1899986"/>
            <a:chExt cx="171302" cy="288619"/>
          </a:xfrm>
        </p:grpSpPr>
        <p:sp>
          <p:nvSpPr>
            <p:cNvPr id="27" name="Google Shape;731;p17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32;p17"/>
            <p:cNvSpPr/>
            <p:nvPr/>
          </p:nvSpPr>
          <p:spPr>
            <a:xfrm>
              <a:off x="-564335" y="1911899"/>
              <a:ext cx="42789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33;p17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34;p17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35;p17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736;p17"/>
          <p:cNvGrpSpPr>
            <a:grpSpLocks/>
          </p:cNvGrpSpPr>
          <p:nvPr/>
        </p:nvGrpSpPr>
        <p:grpSpPr bwMode="auto">
          <a:xfrm>
            <a:off x="1692275" y="393700"/>
            <a:ext cx="2481263" cy="1081088"/>
            <a:chOff x="3965010" y="571479"/>
            <a:chExt cx="1651683" cy="719972"/>
          </a:xfrm>
        </p:grpSpPr>
        <p:grpSp>
          <p:nvGrpSpPr>
            <p:cNvPr id="33" name="Google Shape;737;p17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5" name="Google Shape;738;p17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7" name="Google Shape;739;p17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740;p17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741;p17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742;p17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" name="Google Shape;743;p17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744;p17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" name="Google Shape;745;p17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746;p17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747;p17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48;p17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49;p17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50;p17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51;p17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17"/>
          <p:cNvSpPr txBox="1">
            <a:spLocks noGrp="1"/>
          </p:cNvSpPr>
          <p:nvPr>
            <p:ph type="ctrTitle"/>
          </p:nvPr>
        </p:nvSpPr>
        <p:spPr>
          <a:xfrm>
            <a:off x="7223684" y="10010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7" name="Google Shape;707;p17"/>
          <p:cNvSpPr txBox="1">
            <a:spLocks noGrp="1"/>
          </p:cNvSpPr>
          <p:nvPr>
            <p:ph type="subTitle" idx="1"/>
          </p:nvPr>
        </p:nvSpPr>
        <p:spPr>
          <a:xfrm>
            <a:off x="7223700" y="1913900"/>
            <a:ext cx="3498800" cy="71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8" name="Google Shape;708;p17"/>
          <p:cNvSpPr txBox="1">
            <a:spLocks noGrp="1"/>
          </p:cNvSpPr>
          <p:nvPr>
            <p:ph type="title" idx="2"/>
          </p:nvPr>
        </p:nvSpPr>
        <p:spPr>
          <a:xfrm>
            <a:off x="4649251" y="7781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18949450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1">
  <p:cSld name="Title only 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754;p18"/>
          <p:cNvGrpSpPr>
            <a:grpSpLocks/>
          </p:cNvGrpSpPr>
          <p:nvPr/>
        </p:nvGrpSpPr>
        <p:grpSpPr bwMode="auto">
          <a:xfrm rot="19535934" flipH="1">
            <a:off x="-512763" y="5321300"/>
            <a:ext cx="1503363" cy="1346200"/>
            <a:chOff x="6787377" y="436188"/>
            <a:chExt cx="235647" cy="211226"/>
          </a:xfrm>
        </p:grpSpPr>
        <p:sp>
          <p:nvSpPr>
            <p:cNvPr id="4" name="Google Shape;755;p18"/>
            <p:cNvSpPr/>
            <p:nvPr/>
          </p:nvSpPr>
          <p:spPr>
            <a:xfrm>
              <a:off x="6856501" y="522499"/>
              <a:ext cx="166471" cy="10959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56;p18"/>
            <p:cNvSpPr/>
            <p:nvPr/>
          </p:nvSpPr>
          <p:spPr>
            <a:xfrm>
              <a:off x="6789582" y="437661"/>
              <a:ext cx="109736" cy="117071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57;p18"/>
            <p:cNvSpPr/>
            <p:nvPr/>
          </p:nvSpPr>
          <p:spPr>
            <a:xfrm>
              <a:off x="6787101" y="435886"/>
              <a:ext cx="109736" cy="12130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58;p18"/>
            <p:cNvSpPr/>
            <p:nvPr/>
          </p:nvSpPr>
          <p:spPr>
            <a:xfrm>
              <a:off x="6824308" y="479400"/>
              <a:ext cx="34090" cy="3512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59;p18"/>
            <p:cNvSpPr/>
            <p:nvPr/>
          </p:nvSpPr>
          <p:spPr>
            <a:xfrm>
              <a:off x="6851516" y="561910"/>
              <a:ext cx="46035" cy="34125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60;p18"/>
            <p:cNvSpPr/>
            <p:nvPr/>
          </p:nvSpPr>
          <p:spPr>
            <a:xfrm>
              <a:off x="6870693" y="559894"/>
              <a:ext cx="25381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61;p18"/>
            <p:cNvSpPr/>
            <p:nvPr/>
          </p:nvSpPr>
          <p:spPr>
            <a:xfrm>
              <a:off x="6924250" y="612525"/>
              <a:ext cx="46283" cy="34374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62;p18"/>
            <p:cNvSpPr/>
            <p:nvPr/>
          </p:nvSpPr>
          <p:spPr>
            <a:xfrm>
              <a:off x="6943356" y="610530"/>
              <a:ext cx="25630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63;p18"/>
            <p:cNvSpPr/>
            <p:nvPr/>
          </p:nvSpPr>
          <p:spPr>
            <a:xfrm>
              <a:off x="6898186" y="510189"/>
              <a:ext cx="46781" cy="3835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64;p18"/>
            <p:cNvSpPr/>
            <p:nvPr/>
          </p:nvSpPr>
          <p:spPr>
            <a:xfrm>
              <a:off x="6922719" y="524804"/>
              <a:ext cx="13188" cy="26901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65;p18"/>
            <p:cNvSpPr/>
            <p:nvPr/>
          </p:nvSpPr>
          <p:spPr>
            <a:xfrm>
              <a:off x="6942901" y="560668"/>
              <a:ext cx="41307" cy="3985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66;p18"/>
            <p:cNvSpPr/>
            <p:nvPr/>
          </p:nvSpPr>
          <p:spPr>
            <a:xfrm>
              <a:off x="6952884" y="575878"/>
              <a:ext cx="12442" cy="26403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767;p18"/>
          <p:cNvGrpSpPr>
            <a:grpSpLocks/>
          </p:cNvGrpSpPr>
          <p:nvPr/>
        </p:nvGrpSpPr>
        <p:grpSpPr bwMode="auto">
          <a:xfrm rot="8099880">
            <a:off x="21431" y="70644"/>
            <a:ext cx="874713" cy="771525"/>
            <a:chOff x="4508023" y="3764622"/>
            <a:chExt cx="161487" cy="142362"/>
          </a:xfrm>
        </p:grpSpPr>
        <p:sp>
          <p:nvSpPr>
            <p:cNvPr id="17" name="Google Shape;768;p18"/>
            <p:cNvSpPr/>
            <p:nvPr/>
          </p:nvSpPr>
          <p:spPr>
            <a:xfrm>
              <a:off x="4558516" y="3765210"/>
              <a:ext cx="65064" cy="54191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69;p18"/>
            <p:cNvSpPr/>
            <p:nvPr/>
          </p:nvSpPr>
          <p:spPr>
            <a:xfrm>
              <a:off x="4607687" y="3825643"/>
              <a:ext cx="61840" cy="35444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70;p18"/>
            <p:cNvSpPr/>
            <p:nvPr/>
          </p:nvSpPr>
          <p:spPr>
            <a:xfrm>
              <a:off x="4552763" y="3869900"/>
              <a:ext cx="66822" cy="28121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71;p18"/>
            <p:cNvSpPr/>
            <p:nvPr/>
          </p:nvSpPr>
          <p:spPr>
            <a:xfrm>
              <a:off x="4549439" y="3798804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72;p18"/>
            <p:cNvSpPr/>
            <p:nvPr/>
          </p:nvSpPr>
          <p:spPr>
            <a:xfrm>
              <a:off x="4525862" y="3790663"/>
              <a:ext cx="92027" cy="116585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73;p18"/>
            <p:cNvSpPr/>
            <p:nvPr/>
          </p:nvSpPr>
          <p:spPr>
            <a:xfrm>
              <a:off x="4596645" y="3843548"/>
              <a:ext cx="44548" cy="12889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74;p18"/>
            <p:cNvSpPr/>
            <p:nvPr/>
          </p:nvSpPr>
          <p:spPr>
            <a:xfrm>
              <a:off x="4569581" y="3818647"/>
              <a:ext cx="11430" cy="42181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75;p18"/>
            <p:cNvSpPr/>
            <p:nvPr/>
          </p:nvSpPr>
          <p:spPr>
            <a:xfrm>
              <a:off x="4508405" y="3819516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76;p18"/>
            <p:cNvSpPr/>
            <p:nvPr/>
          </p:nvSpPr>
          <p:spPr>
            <a:xfrm>
              <a:off x="4527925" y="3839687"/>
              <a:ext cx="11430" cy="42767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77;p18"/>
            <p:cNvSpPr/>
            <p:nvPr/>
          </p:nvSpPr>
          <p:spPr>
            <a:xfrm>
              <a:off x="4558049" y="3864355"/>
              <a:ext cx="37807" cy="22848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778;p18"/>
          <p:cNvGrpSpPr>
            <a:grpSpLocks/>
          </p:cNvGrpSpPr>
          <p:nvPr/>
        </p:nvGrpSpPr>
        <p:grpSpPr bwMode="auto">
          <a:xfrm>
            <a:off x="9483725" y="-241300"/>
            <a:ext cx="2828925" cy="1885950"/>
            <a:chOff x="6655952" y="-180577"/>
            <a:chExt cx="2121888" cy="1414590"/>
          </a:xfrm>
        </p:grpSpPr>
        <p:grpSp>
          <p:nvGrpSpPr>
            <p:cNvPr id="28" name="Google Shape;779;p18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0" name="Google Shape;780;p18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81;p18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82;p18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783;p18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784;p18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" name="Google Shape;785;p18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786;p18"/>
          <p:cNvGrpSpPr>
            <a:grpSpLocks/>
          </p:cNvGrpSpPr>
          <p:nvPr/>
        </p:nvGrpSpPr>
        <p:grpSpPr bwMode="auto">
          <a:xfrm>
            <a:off x="11285538" y="4125913"/>
            <a:ext cx="1703387" cy="1346200"/>
            <a:chOff x="855987" y="2204128"/>
            <a:chExt cx="1217483" cy="962421"/>
          </a:xfrm>
        </p:grpSpPr>
        <p:grpSp>
          <p:nvGrpSpPr>
            <p:cNvPr id="36" name="Google Shape;787;p1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8" name="Google Shape;788;p18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789;p18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790;p18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791;p18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792;p18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93;p18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794;p18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795;p18"/>
          <p:cNvGrpSpPr>
            <a:grpSpLocks/>
          </p:cNvGrpSpPr>
          <p:nvPr/>
        </p:nvGrpSpPr>
        <p:grpSpPr bwMode="auto">
          <a:xfrm rot="10800000">
            <a:off x="4768850" y="-342900"/>
            <a:ext cx="2120900" cy="925513"/>
            <a:chOff x="3965010" y="571479"/>
            <a:chExt cx="1651683" cy="719972"/>
          </a:xfrm>
        </p:grpSpPr>
        <p:grpSp>
          <p:nvGrpSpPr>
            <p:cNvPr id="45" name="Google Shape;796;p1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7" name="Google Shape;797;p1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9" name="Google Shape;798;p18"/>
                <p:cNvSpPr/>
                <p:nvPr/>
              </p:nvSpPr>
              <p:spPr>
                <a:xfrm>
                  <a:off x="1135859" y="2422026"/>
                  <a:ext cx="621750" cy="6221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799;p18"/>
                <p:cNvSpPr/>
                <p:nvPr/>
              </p:nvSpPr>
              <p:spPr>
                <a:xfrm>
                  <a:off x="1481013" y="2374675"/>
                  <a:ext cx="492908" cy="4919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800;p18"/>
                <p:cNvSpPr/>
                <p:nvPr/>
              </p:nvSpPr>
              <p:spPr>
                <a:xfrm>
                  <a:off x="899452" y="2691665"/>
                  <a:ext cx="492908" cy="3551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801;p18"/>
                <p:cNvSpPr/>
                <p:nvPr/>
              </p:nvSpPr>
              <p:spPr>
                <a:xfrm>
                  <a:off x="1659500" y="2552242"/>
                  <a:ext cx="622932" cy="49192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802;p18"/>
              <p:cNvSpPr/>
              <p:nvPr/>
            </p:nvSpPr>
            <p:spPr>
              <a:xfrm>
                <a:off x="3975708" y="906904"/>
                <a:ext cx="1362885" cy="4314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803;p18"/>
            <p:cNvSpPr/>
            <p:nvPr/>
          </p:nvSpPr>
          <p:spPr>
            <a:xfrm>
              <a:off x="4007044" y="571479"/>
              <a:ext cx="1609649" cy="660695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3" name="Google Shape;753;p18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5751969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105556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DFF5492-C790-4686-904A-B5BD9AFC1DEA}" type="datetimeFigureOut">
              <a:rPr lang="en-US"/>
              <a:pPr>
                <a:defRPr/>
              </a:pPr>
              <a:t>19/9/2022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CC8E202-453A-4F6E-8F43-FA03244A3F7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65153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3">
  <p:cSld name="Title only 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52;p20"/>
          <p:cNvGrpSpPr>
            <a:grpSpLocks/>
          </p:cNvGrpSpPr>
          <p:nvPr/>
        </p:nvGrpSpPr>
        <p:grpSpPr bwMode="auto">
          <a:xfrm>
            <a:off x="-546100" y="220663"/>
            <a:ext cx="1366838" cy="1082675"/>
            <a:chOff x="855987" y="2204128"/>
            <a:chExt cx="1217483" cy="962421"/>
          </a:xfrm>
        </p:grpSpPr>
        <p:grpSp>
          <p:nvGrpSpPr>
            <p:cNvPr id="4" name="Google Shape;853;p2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54;p20"/>
              <p:cNvSpPr/>
              <p:nvPr/>
            </p:nvSpPr>
            <p:spPr>
              <a:xfrm>
                <a:off x="1253917" y="2157575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55;p20"/>
              <p:cNvSpPr/>
              <p:nvPr/>
            </p:nvSpPr>
            <p:spPr>
              <a:xfrm>
                <a:off x="1440952" y="2325016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56;p20"/>
              <p:cNvSpPr/>
              <p:nvPr/>
            </p:nvSpPr>
            <p:spPr>
              <a:xfrm>
                <a:off x="998120" y="2334623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57;p20"/>
              <p:cNvSpPr/>
              <p:nvPr/>
            </p:nvSpPr>
            <p:spPr>
              <a:xfrm>
                <a:off x="958238" y="2551474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58;p20"/>
              <p:cNvSpPr/>
              <p:nvPr/>
            </p:nvSpPr>
            <p:spPr>
              <a:xfrm>
                <a:off x="1164526" y="2600883"/>
                <a:ext cx="493716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59;p20"/>
              <p:cNvSpPr/>
              <p:nvPr/>
            </p:nvSpPr>
            <p:spPr>
              <a:xfrm>
                <a:off x="1450578" y="2561081"/>
                <a:ext cx="622989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60;p20"/>
            <p:cNvSpPr/>
            <p:nvPr/>
          </p:nvSpPr>
          <p:spPr>
            <a:xfrm>
              <a:off x="926689" y="2206950"/>
              <a:ext cx="1146781" cy="86928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61;p20"/>
          <p:cNvGrpSpPr>
            <a:grpSpLocks/>
          </p:cNvGrpSpPr>
          <p:nvPr/>
        </p:nvGrpSpPr>
        <p:grpSpPr bwMode="auto">
          <a:xfrm flipH="1">
            <a:off x="9985375" y="325438"/>
            <a:ext cx="2298700" cy="630237"/>
            <a:chOff x="-1050438" y="1326624"/>
            <a:chExt cx="540883" cy="148635"/>
          </a:xfrm>
        </p:grpSpPr>
        <p:sp>
          <p:nvSpPr>
            <p:cNvPr id="13" name="Google Shape;862;p20"/>
            <p:cNvSpPr/>
            <p:nvPr/>
          </p:nvSpPr>
          <p:spPr>
            <a:xfrm>
              <a:off x="-535329" y="1373049"/>
              <a:ext cx="25774" cy="22838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63;p20"/>
            <p:cNvSpPr/>
            <p:nvPr/>
          </p:nvSpPr>
          <p:spPr>
            <a:xfrm>
              <a:off x="-636558" y="1326624"/>
              <a:ext cx="123268" cy="113816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64;p20"/>
            <p:cNvSpPr/>
            <p:nvPr/>
          </p:nvSpPr>
          <p:spPr>
            <a:xfrm>
              <a:off x="-605181" y="1345718"/>
              <a:ext cx="35860" cy="47174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65;p20"/>
            <p:cNvSpPr/>
            <p:nvPr/>
          </p:nvSpPr>
          <p:spPr>
            <a:xfrm>
              <a:off x="-551391" y="1364064"/>
              <a:ext cx="16436" cy="15725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66;p20"/>
            <p:cNvSpPr/>
            <p:nvPr/>
          </p:nvSpPr>
          <p:spPr>
            <a:xfrm>
              <a:off x="-584263" y="1423592"/>
              <a:ext cx="19424" cy="7114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67;p20"/>
            <p:cNvSpPr/>
            <p:nvPr/>
          </p:nvSpPr>
          <p:spPr>
            <a:xfrm>
              <a:off x="-587251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868;p20"/>
            <p:cNvSpPr/>
            <p:nvPr/>
          </p:nvSpPr>
          <p:spPr>
            <a:xfrm>
              <a:off x="-561477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869;p20"/>
            <p:cNvSpPr/>
            <p:nvPr/>
          </p:nvSpPr>
          <p:spPr>
            <a:xfrm>
              <a:off x="-1050438" y="1414981"/>
              <a:ext cx="402674" cy="602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870;p20"/>
          <p:cNvGrpSpPr>
            <a:grpSpLocks/>
          </p:cNvGrpSpPr>
          <p:nvPr/>
        </p:nvGrpSpPr>
        <p:grpSpPr bwMode="auto">
          <a:xfrm rot="3617422">
            <a:off x="16669" y="6180932"/>
            <a:ext cx="852487" cy="508000"/>
            <a:chOff x="1202177" y="4613417"/>
            <a:chExt cx="528376" cy="315757"/>
          </a:xfrm>
        </p:grpSpPr>
        <p:sp>
          <p:nvSpPr>
            <p:cNvPr id="22" name="Google Shape;871;p20"/>
            <p:cNvSpPr/>
            <p:nvPr/>
          </p:nvSpPr>
          <p:spPr>
            <a:xfrm>
              <a:off x="1563312" y="4673514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72;p20"/>
            <p:cNvSpPr/>
            <p:nvPr/>
          </p:nvSpPr>
          <p:spPr>
            <a:xfrm>
              <a:off x="1601007" y="4616729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73;p20"/>
            <p:cNvSpPr/>
            <p:nvPr/>
          </p:nvSpPr>
          <p:spPr>
            <a:xfrm>
              <a:off x="1580456" y="4631559"/>
              <a:ext cx="104298" cy="13913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74;p20"/>
            <p:cNvSpPr/>
            <p:nvPr/>
          </p:nvSpPr>
          <p:spPr>
            <a:xfrm>
              <a:off x="1548078" y="4644492"/>
              <a:ext cx="160382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75;p20"/>
            <p:cNvSpPr/>
            <p:nvPr/>
          </p:nvSpPr>
          <p:spPr>
            <a:xfrm>
              <a:off x="1200653" y="4675663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76;p20"/>
            <p:cNvSpPr/>
            <p:nvPr/>
          </p:nvSpPr>
          <p:spPr>
            <a:xfrm>
              <a:off x="1388246" y="4832741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877;p20"/>
          <p:cNvGrpSpPr>
            <a:grpSpLocks/>
          </p:cNvGrpSpPr>
          <p:nvPr/>
        </p:nvGrpSpPr>
        <p:grpSpPr bwMode="auto">
          <a:xfrm>
            <a:off x="11317288" y="5634038"/>
            <a:ext cx="887412" cy="1296987"/>
            <a:chOff x="-1047799" y="3300294"/>
            <a:chExt cx="439014" cy="641607"/>
          </a:xfrm>
        </p:grpSpPr>
        <p:sp>
          <p:nvSpPr>
            <p:cNvPr id="29" name="Google Shape;878;p20"/>
            <p:cNvSpPr/>
            <p:nvPr/>
          </p:nvSpPr>
          <p:spPr>
            <a:xfrm>
              <a:off x="-994395" y="3751068"/>
              <a:ext cx="139008" cy="6361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79;p20"/>
            <p:cNvSpPr/>
            <p:nvPr/>
          </p:nvSpPr>
          <p:spPr>
            <a:xfrm>
              <a:off x="-950415" y="3777769"/>
              <a:ext cx="98955" cy="17277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80;p20"/>
            <p:cNvSpPr/>
            <p:nvPr/>
          </p:nvSpPr>
          <p:spPr>
            <a:xfrm>
              <a:off x="-949630" y="3638767"/>
              <a:ext cx="114662" cy="249732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81;p20"/>
            <p:cNvSpPr/>
            <p:nvPr/>
          </p:nvSpPr>
          <p:spPr>
            <a:xfrm>
              <a:off x="-1047799" y="3504477"/>
              <a:ext cx="229324" cy="18062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882;p20"/>
            <p:cNvSpPr/>
            <p:nvPr/>
          </p:nvSpPr>
          <p:spPr>
            <a:xfrm>
              <a:off x="-1006960" y="3550811"/>
              <a:ext cx="157071" cy="111516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883;p20"/>
            <p:cNvSpPr/>
            <p:nvPr/>
          </p:nvSpPr>
          <p:spPr>
            <a:xfrm>
              <a:off x="-868738" y="3630129"/>
              <a:ext cx="108379" cy="92668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884;p20"/>
            <p:cNvSpPr/>
            <p:nvPr/>
          </p:nvSpPr>
          <p:spPr>
            <a:xfrm>
              <a:off x="-837323" y="3663112"/>
              <a:ext cx="80891" cy="62826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885;p20"/>
            <p:cNvSpPr/>
            <p:nvPr/>
          </p:nvSpPr>
          <p:spPr>
            <a:xfrm>
              <a:off x="-764286" y="3539817"/>
              <a:ext cx="129584" cy="73035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886;p20"/>
            <p:cNvSpPr/>
            <p:nvPr/>
          </p:nvSpPr>
          <p:spPr>
            <a:xfrm>
              <a:off x="-769783" y="3568874"/>
              <a:ext cx="95028" cy="38480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887;p20"/>
            <p:cNvSpPr/>
            <p:nvPr/>
          </p:nvSpPr>
          <p:spPr>
            <a:xfrm>
              <a:off x="-801197" y="3409453"/>
              <a:ext cx="61258" cy="462554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888;p20"/>
            <p:cNvSpPr/>
            <p:nvPr/>
          </p:nvSpPr>
          <p:spPr>
            <a:xfrm>
              <a:off x="-905650" y="3300294"/>
              <a:ext cx="197910" cy="165702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889;p20"/>
            <p:cNvSpPr/>
            <p:nvPr/>
          </p:nvSpPr>
          <p:spPr>
            <a:xfrm>
              <a:off x="-884445" y="3364690"/>
              <a:ext cx="171208" cy="62040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890;p20"/>
            <p:cNvSpPr/>
            <p:nvPr/>
          </p:nvSpPr>
          <p:spPr>
            <a:xfrm>
              <a:off x="-945703" y="3813108"/>
              <a:ext cx="336918" cy="128793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1" name="Google Shape;851;p20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977060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894;p21"/>
          <p:cNvGrpSpPr>
            <a:grpSpLocks/>
          </p:cNvGrpSpPr>
          <p:nvPr/>
        </p:nvGrpSpPr>
        <p:grpSpPr bwMode="auto">
          <a:xfrm>
            <a:off x="10652125" y="301625"/>
            <a:ext cx="1614488" cy="1157288"/>
            <a:chOff x="6102329" y="3283426"/>
            <a:chExt cx="654776" cy="469888"/>
          </a:xfrm>
        </p:grpSpPr>
        <p:sp>
          <p:nvSpPr>
            <p:cNvPr id="5" name="Google Shape;895;p21"/>
            <p:cNvSpPr/>
            <p:nvPr/>
          </p:nvSpPr>
          <p:spPr>
            <a:xfrm>
              <a:off x="6149972" y="3283426"/>
              <a:ext cx="607133" cy="32743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896;p21"/>
            <p:cNvSpPr/>
            <p:nvPr/>
          </p:nvSpPr>
          <p:spPr>
            <a:xfrm>
              <a:off x="6218863" y="3500000"/>
              <a:ext cx="179629" cy="211417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897;p21"/>
            <p:cNvSpPr/>
            <p:nvPr/>
          </p:nvSpPr>
          <p:spPr>
            <a:xfrm>
              <a:off x="6367587" y="3409116"/>
              <a:ext cx="204738" cy="249446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898;p21"/>
            <p:cNvSpPr/>
            <p:nvPr/>
          </p:nvSpPr>
          <p:spPr>
            <a:xfrm>
              <a:off x="6519531" y="3341437"/>
              <a:ext cx="173834" cy="179834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899;p21"/>
            <p:cNvSpPr/>
            <p:nvPr/>
          </p:nvSpPr>
          <p:spPr>
            <a:xfrm>
              <a:off x="6603873" y="3489042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00;p21"/>
            <p:cNvSpPr/>
            <p:nvPr/>
          </p:nvSpPr>
          <p:spPr>
            <a:xfrm>
              <a:off x="6487984" y="3299540"/>
              <a:ext cx="68890" cy="74125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01;p21"/>
            <p:cNvSpPr/>
            <p:nvPr/>
          </p:nvSpPr>
          <p:spPr>
            <a:xfrm>
              <a:off x="6334752" y="3378177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2;p21"/>
            <p:cNvSpPr/>
            <p:nvPr/>
          </p:nvSpPr>
          <p:spPr>
            <a:xfrm>
              <a:off x="6424244" y="3626335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03;p21"/>
            <p:cNvSpPr/>
            <p:nvPr/>
          </p:nvSpPr>
          <p:spPr>
            <a:xfrm>
              <a:off x="6181520" y="3462615"/>
              <a:ext cx="74040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04;p21"/>
            <p:cNvSpPr/>
            <p:nvPr/>
          </p:nvSpPr>
          <p:spPr>
            <a:xfrm>
              <a:off x="6102329" y="3547053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05;p21"/>
            <p:cNvSpPr/>
            <p:nvPr/>
          </p:nvSpPr>
          <p:spPr>
            <a:xfrm>
              <a:off x="6213068" y="3684345"/>
              <a:ext cx="74041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906;p21"/>
          <p:cNvGrpSpPr>
            <a:grpSpLocks/>
          </p:cNvGrpSpPr>
          <p:nvPr/>
        </p:nvGrpSpPr>
        <p:grpSpPr bwMode="auto">
          <a:xfrm rot="20327442" flipH="1">
            <a:off x="9474200" y="4238625"/>
            <a:ext cx="1887538" cy="3179763"/>
            <a:chOff x="-653265" y="1899986"/>
            <a:chExt cx="171302" cy="288619"/>
          </a:xfrm>
        </p:grpSpPr>
        <p:sp>
          <p:nvSpPr>
            <p:cNvPr id="17" name="Google Shape;907;p21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08;p21"/>
            <p:cNvSpPr/>
            <p:nvPr/>
          </p:nvSpPr>
          <p:spPr>
            <a:xfrm>
              <a:off x="-564335" y="1911899"/>
              <a:ext cx="42790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09;p21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10;p21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1;p21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912;p21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23" name="Google Shape;913;p2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914;p21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915;p21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916;p21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917;p21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918;p21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919;p21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920;p21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921;p21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922;p2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923;p2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924;p21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925;p21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926;p21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927;p21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928;p21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929;p21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21"/>
          <p:cNvSpPr txBox="1">
            <a:spLocks noGrp="1"/>
          </p:cNvSpPr>
          <p:nvPr>
            <p:ph type="subTitle" idx="1"/>
          </p:nvPr>
        </p:nvSpPr>
        <p:spPr>
          <a:xfrm>
            <a:off x="2553600" y="2508301"/>
            <a:ext cx="7084800" cy="126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 txBox="1">
            <a:spLocks noGrp="1"/>
          </p:cNvSpPr>
          <p:nvPr>
            <p:ph type="subTitle" idx="2"/>
          </p:nvPr>
        </p:nvSpPr>
        <p:spPr>
          <a:xfrm>
            <a:off x="3462400" y="3695484"/>
            <a:ext cx="5267200" cy="60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804709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934;p22"/>
          <p:cNvGrpSpPr>
            <a:grpSpLocks/>
          </p:cNvGrpSpPr>
          <p:nvPr/>
        </p:nvGrpSpPr>
        <p:grpSpPr bwMode="auto">
          <a:xfrm>
            <a:off x="-842963" y="2251075"/>
            <a:ext cx="2378076" cy="1881188"/>
            <a:chOff x="855987" y="2204128"/>
            <a:chExt cx="1217483" cy="962421"/>
          </a:xfrm>
        </p:grpSpPr>
        <p:grpSp>
          <p:nvGrpSpPr>
            <p:cNvPr id="6" name="Google Shape;935;p2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936;p22"/>
              <p:cNvSpPr/>
              <p:nvPr/>
            </p:nvSpPr>
            <p:spPr>
              <a:xfrm>
                <a:off x="1253866" y="2157575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937;p22"/>
              <p:cNvSpPr/>
              <p:nvPr/>
            </p:nvSpPr>
            <p:spPr>
              <a:xfrm>
                <a:off x="1441202" y="23250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938;p22"/>
              <p:cNvSpPr/>
              <p:nvPr/>
            </p:nvSpPr>
            <p:spPr>
              <a:xfrm>
                <a:off x="997760" y="2335301"/>
                <a:ext cx="492450" cy="49210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39;p22"/>
              <p:cNvSpPr/>
              <p:nvPr/>
            </p:nvSpPr>
            <p:spPr>
              <a:xfrm>
                <a:off x="958238" y="25517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40;p22"/>
              <p:cNvSpPr/>
              <p:nvPr/>
            </p:nvSpPr>
            <p:spPr>
              <a:xfrm>
                <a:off x="1165335" y="2600706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41;p22"/>
              <p:cNvSpPr/>
              <p:nvPr/>
            </p:nvSpPr>
            <p:spPr>
              <a:xfrm>
                <a:off x="1450688" y="2561211"/>
                <a:ext cx="622873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42;p22"/>
            <p:cNvSpPr/>
            <p:nvPr/>
          </p:nvSpPr>
          <p:spPr>
            <a:xfrm>
              <a:off x="926696" y="2206565"/>
              <a:ext cx="1146774" cy="86983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3;p22"/>
          <p:cNvGrpSpPr>
            <a:grpSpLocks/>
          </p:cNvGrpSpPr>
          <p:nvPr/>
        </p:nvGrpSpPr>
        <p:grpSpPr bwMode="auto">
          <a:xfrm>
            <a:off x="10098088" y="223838"/>
            <a:ext cx="2611437" cy="1665287"/>
            <a:chOff x="7239867" y="1514545"/>
            <a:chExt cx="2525833" cy="1610805"/>
          </a:xfrm>
        </p:grpSpPr>
        <p:grpSp>
          <p:nvGrpSpPr>
            <p:cNvPr id="15" name="Google Shape;944;p2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45;p2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46;p22"/>
                <p:cNvSpPr/>
                <p:nvPr/>
              </p:nvSpPr>
              <p:spPr>
                <a:xfrm rot="-1481318">
                  <a:off x="1087791" y="2127279"/>
                  <a:ext cx="429528" cy="55602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47;p22"/>
                <p:cNvSpPr/>
                <p:nvPr/>
              </p:nvSpPr>
              <p:spPr>
                <a:xfrm>
                  <a:off x="1415946" y="2201485"/>
                  <a:ext cx="55702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48;p22"/>
                <p:cNvSpPr/>
                <p:nvPr/>
              </p:nvSpPr>
              <p:spPr>
                <a:xfrm>
                  <a:off x="761725" y="2379160"/>
                  <a:ext cx="492233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949;p22"/>
                <p:cNvSpPr/>
                <p:nvPr/>
              </p:nvSpPr>
              <p:spPr>
                <a:xfrm>
                  <a:off x="899676" y="2605958"/>
                  <a:ext cx="469241" cy="46927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950;p22"/>
                <p:cNvSpPr/>
                <p:nvPr/>
              </p:nvSpPr>
              <p:spPr>
                <a:xfrm>
                  <a:off x="1250823" y="2594461"/>
                  <a:ext cx="49327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951;p22"/>
                <p:cNvSpPr/>
                <p:nvPr/>
              </p:nvSpPr>
              <p:spPr>
                <a:xfrm rot="-2967336">
                  <a:off x="1707503" y="2475331"/>
                  <a:ext cx="621865" cy="4922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952;p22"/>
              <p:cNvSpPr/>
              <p:nvPr/>
            </p:nvSpPr>
            <p:spPr>
              <a:xfrm>
                <a:off x="7934162" y="2118989"/>
                <a:ext cx="704188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953;p22"/>
              <p:cNvSpPr/>
              <p:nvPr/>
            </p:nvSpPr>
            <p:spPr>
              <a:xfrm>
                <a:off x="8387175" y="2118989"/>
                <a:ext cx="704189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954;p22"/>
            <p:cNvSpPr/>
            <p:nvPr/>
          </p:nvSpPr>
          <p:spPr>
            <a:xfrm>
              <a:off x="7239867" y="1792481"/>
              <a:ext cx="2257128" cy="133286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955;p22"/>
          <p:cNvGrpSpPr>
            <a:grpSpLocks/>
          </p:cNvGrpSpPr>
          <p:nvPr/>
        </p:nvGrpSpPr>
        <p:grpSpPr bwMode="auto">
          <a:xfrm flipH="1">
            <a:off x="10987088" y="5276850"/>
            <a:ext cx="944562" cy="1638300"/>
            <a:chOff x="-1056319" y="1385262"/>
            <a:chExt cx="212940" cy="369285"/>
          </a:xfrm>
        </p:grpSpPr>
        <p:sp>
          <p:nvSpPr>
            <p:cNvPr id="27" name="Google Shape;956;p22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57;p22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58;p22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59;p22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60;p22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961;p22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962;p22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63;p22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64;p22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965;p22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66;p22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967;p22"/>
          <p:cNvGrpSpPr>
            <a:grpSpLocks/>
          </p:cNvGrpSpPr>
          <p:nvPr/>
        </p:nvGrpSpPr>
        <p:grpSpPr bwMode="auto">
          <a:xfrm flipH="1">
            <a:off x="122238" y="5965825"/>
            <a:ext cx="717550" cy="741363"/>
            <a:chOff x="5294267" y="4624350"/>
            <a:chExt cx="383004" cy="395854"/>
          </a:xfrm>
        </p:grpSpPr>
        <p:sp>
          <p:nvSpPr>
            <p:cNvPr id="39" name="Google Shape;968;p22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969;p22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970;p22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971;p22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72;p22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73;p22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74;p22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975;p22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976;p22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1" name="Google Shape;931;p22"/>
          <p:cNvSpPr txBox="1">
            <a:spLocks noGrp="1"/>
          </p:cNvSpPr>
          <p:nvPr>
            <p:ph type="subTitle" idx="1"/>
          </p:nvPr>
        </p:nvSpPr>
        <p:spPr>
          <a:xfrm>
            <a:off x="1695317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2" name="Google Shape;932;p22"/>
          <p:cNvSpPr txBox="1">
            <a:spLocks noGrp="1"/>
          </p:cNvSpPr>
          <p:nvPr>
            <p:ph type="subTitle" idx="2"/>
          </p:nvPr>
        </p:nvSpPr>
        <p:spPr>
          <a:xfrm>
            <a:off x="6489083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3" name="Google Shape;933;p22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825775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982;p23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7" name="Google Shape;983;p2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984;p2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985;p23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986;p23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987;p23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988;p23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989;p23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990;p23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991;p23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92;p23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993;p23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994;p23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9" name="Google Shape;995;p23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96;p23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97;p23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98;p23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999;p23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000;p23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001;p23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6" name="Google Shape;1002;p23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03;p23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04;p23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05;p23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006;p23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1" name="Google Shape;1007;p23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08;p23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9;p23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10;p23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11;p23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12;p23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013;p23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014;p23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015;p23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016;p23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017;p23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78" name="Google Shape;978;p23"/>
          <p:cNvSpPr txBox="1">
            <a:spLocks noGrp="1"/>
          </p:cNvSpPr>
          <p:nvPr>
            <p:ph type="subTitle" idx="1"/>
          </p:nvPr>
        </p:nvSpPr>
        <p:spPr>
          <a:xfrm>
            <a:off x="75361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79" name="Google Shape;979;p23"/>
          <p:cNvSpPr txBox="1">
            <a:spLocks noGrp="1"/>
          </p:cNvSpPr>
          <p:nvPr>
            <p:ph type="subTitle" idx="2"/>
          </p:nvPr>
        </p:nvSpPr>
        <p:spPr>
          <a:xfrm>
            <a:off x="10158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0" name="Google Shape;980;p23"/>
          <p:cNvSpPr txBox="1">
            <a:spLocks noGrp="1"/>
          </p:cNvSpPr>
          <p:nvPr>
            <p:ph type="subTitle" idx="3"/>
          </p:nvPr>
        </p:nvSpPr>
        <p:spPr>
          <a:xfrm>
            <a:off x="4276000" y="4379067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1" name="Google Shape;981;p23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4792150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028;p24"/>
          <p:cNvGrpSpPr>
            <a:grpSpLocks/>
          </p:cNvGrpSpPr>
          <p:nvPr/>
        </p:nvGrpSpPr>
        <p:grpSpPr bwMode="auto">
          <a:xfrm>
            <a:off x="10847388" y="5456238"/>
            <a:ext cx="1423987" cy="1277937"/>
            <a:chOff x="6787377" y="436188"/>
            <a:chExt cx="235647" cy="211226"/>
          </a:xfrm>
        </p:grpSpPr>
        <p:sp>
          <p:nvSpPr>
            <p:cNvPr id="12" name="Google Shape;1029;p2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030;p2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031;p2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032;p2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033;p2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034;p24"/>
            <p:cNvSpPr/>
            <p:nvPr/>
          </p:nvSpPr>
          <p:spPr>
            <a:xfrm>
              <a:off x="6870655" y="559775"/>
              <a:ext cx="25483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035;p2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036;p2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037;p2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038;p2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039;p2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040;p2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041;p24"/>
          <p:cNvGrpSpPr>
            <a:grpSpLocks/>
          </p:cNvGrpSpPr>
          <p:nvPr/>
        </p:nvGrpSpPr>
        <p:grpSpPr bwMode="auto">
          <a:xfrm rot="4477981">
            <a:off x="-60325" y="5626100"/>
            <a:ext cx="1066800" cy="939800"/>
            <a:chOff x="4508023" y="3764622"/>
            <a:chExt cx="161487" cy="142362"/>
          </a:xfrm>
        </p:grpSpPr>
        <p:sp>
          <p:nvSpPr>
            <p:cNvPr id="25" name="Google Shape;1042;p24"/>
            <p:cNvSpPr/>
            <p:nvPr/>
          </p:nvSpPr>
          <p:spPr>
            <a:xfrm>
              <a:off x="4558092" y="3765006"/>
              <a:ext cx="65124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043;p24"/>
            <p:cNvSpPr/>
            <p:nvPr/>
          </p:nvSpPr>
          <p:spPr>
            <a:xfrm>
              <a:off x="4607288" y="3824611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44;p24"/>
            <p:cNvSpPr/>
            <p:nvPr/>
          </p:nvSpPr>
          <p:spPr>
            <a:xfrm>
              <a:off x="4552519" y="3870208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45;p24"/>
            <p:cNvSpPr/>
            <p:nvPr/>
          </p:nvSpPr>
          <p:spPr>
            <a:xfrm>
              <a:off x="4549332" y="3798339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46;p24"/>
            <p:cNvSpPr/>
            <p:nvPr/>
          </p:nvSpPr>
          <p:spPr>
            <a:xfrm>
              <a:off x="4525738" y="3790858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047;p24"/>
            <p:cNvSpPr/>
            <p:nvPr/>
          </p:nvSpPr>
          <p:spPr>
            <a:xfrm>
              <a:off x="4596712" y="3844338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048;p24"/>
            <p:cNvSpPr/>
            <p:nvPr/>
          </p:nvSpPr>
          <p:spPr>
            <a:xfrm>
              <a:off x="4569116" y="3819015"/>
              <a:ext cx="11294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49;p24"/>
            <p:cNvSpPr/>
            <p:nvPr/>
          </p:nvSpPr>
          <p:spPr>
            <a:xfrm>
              <a:off x="4507518" y="3819011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50;p24"/>
            <p:cNvSpPr/>
            <p:nvPr/>
          </p:nvSpPr>
          <p:spPr>
            <a:xfrm>
              <a:off x="4527966" y="3839634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51;p24"/>
            <p:cNvSpPr/>
            <p:nvPr/>
          </p:nvSpPr>
          <p:spPr>
            <a:xfrm>
              <a:off x="4557779" y="386456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052;p24"/>
          <p:cNvGrpSpPr>
            <a:grpSpLocks/>
          </p:cNvGrpSpPr>
          <p:nvPr/>
        </p:nvGrpSpPr>
        <p:grpSpPr bwMode="auto">
          <a:xfrm>
            <a:off x="8874125" y="-241300"/>
            <a:ext cx="2828925" cy="1885950"/>
            <a:chOff x="6655952" y="-180577"/>
            <a:chExt cx="2121888" cy="1414590"/>
          </a:xfrm>
        </p:grpSpPr>
        <p:grpSp>
          <p:nvGrpSpPr>
            <p:cNvPr id="36" name="Google Shape;1053;p2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8" name="Google Shape;1054;p24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055;p24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056;p24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057;p24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058;p24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1059;p2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060;p24"/>
          <p:cNvGrpSpPr>
            <a:grpSpLocks/>
          </p:cNvGrpSpPr>
          <p:nvPr/>
        </p:nvGrpSpPr>
        <p:grpSpPr bwMode="auto">
          <a:xfrm>
            <a:off x="-485775" y="2382838"/>
            <a:ext cx="1703388" cy="1346200"/>
            <a:chOff x="855987" y="2204128"/>
            <a:chExt cx="1217483" cy="962421"/>
          </a:xfrm>
        </p:grpSpPr>
        <p:grpSp>
          <p:nvGrpSpPr>
            <p:cNvPr id="44" name="Google Shape;1061;p2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46" name="Google Shape;1062;p24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063;p2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064;p2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065;p24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066;p2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067;p24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068;p24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" name="Google Shape;1069;p24"/>
          <p:cNvGrpSpPr>
            <a:grpSpLocks/>
          </p:cNvGrpSpPr>
          <p:nvPr/>
        </p:nvGrpSpPr>
        <p:grpSpPr bwMode="auto">
          <a:xfrm rot="10800000">
            <a:off x="5849938" y="-249238"/>
            <a:ext cx="2120900" cy="923926"/>
            <a:chOff x="3965010" y="571479"/>
            <a:chExt cx="1651683" cy="719972"/>
          </a:xfrm>
        </p:grpSpPr>
        <p:grpSp>
          <p:nvGrpSpPr>
            <p:cNvPr id="53" name="Google Shape;1070;p2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55" name="Google Shape;1071;p2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57" name="Google Shape;1072;p24"/>
                <p:cNvSpPr/>
                <p:nvPr/>
              </p:nvSpPr>
              <p:spPr>
                <a:xfrm>
                  <a:off x="1135859" y="2424743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1073;p24"/>
                <p:cNvSpPr/>
                <p:nvPr/>
              </p:nvSpPr>
              <p:spPr>
                <a:xfrm>
                  <a:off x="1481013" y="2379945"/>
                  <a:ext cx="492909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1074;p24"/>
                <p:cNvSpPr/>
                <p:nvPr/>
              </p:nvSpPr>
              <p:spPr>
                <a:xfrm>
                  <a:off x="899452" y="270011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1075;p24"/>
                <p:cNvSpPr/>
                <p:nvPr/>
              </p:nvSpPr>
              <p:spPr>
                <a:xfrm>
                  <a:off x="1659500" y="255649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" name="Google Shape;1076;p24"/>
              <p:cNvSpPr/>
              <p:nvPr/>
            </p:nvSpPr>
            <p:spPr>
              <a:xfrm>
                <a:off x="3975709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" name="Google Shape;1077;p24"/>
            <p:cNvSpPr/>
            <p:nvPr/>
          </p:nvSpPr>
          <p:spPr>
            <a:xfrm>
              <a:off x="4007044" y="573953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9" name="Google Shape;1019;p24"/>
          <p:cNvSpPr txBox="1">
            <a:spLocks noGrp="1"/>
          </p:cNvSpPr>
          <p:nvPr>
            <p:ph type="subTitle" idx="1"/>
          </p:nvPr>
        </p:nvSpPr>
        <p:spPr>
          <a:xfrm>
            <a:off x="1503975" y="2558033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0" name="Google Shape;1020;p24"/>
          <p:cNvSpPr txBox="1">
            <a:spLocks noGrp="1"/>
          </p:cNvSpPr>
          <p:nvPr>
            <p:ph type="subTitle" idx="2"/>
          </p:nvPr>
        </p:nvSpPr>
        <p:spPr>
          <a:xfrm>
            <a:off x="1667592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1" name="Google Shape;1021;p24"/>
          <p:cNvSpPr txBox="1">
            <a:spLocks noGrp="1"/>
          </p:cNvSpPr>
          <p:nvPr>
            <p:ph type="subTitle" idx="3"/>
          </p:nvPr>
        </p:nvSpPr>
        <p:spPr>
          <a:xfrm>
            <a:off x="8172425" y="2558017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2" name="Google Shape;1022;p24"/>
          <p:cNvSpPr txBox="1">
            <a:spLocks noGrp="1"/>
          </p:cNvSpPr>
          <p:nvPr>
            <p:ph type="subTitle" idx="4"/>
          </p:nvPr>
        </p:nvSpPr>
        <p:spPr>
          <a:xfrm>
            <a:off x="8172441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3" name="Google Shape;1023;p24"/>
          <p:cNvSpPr txBox="1">
            <a:spLocks noGrp="1"/>
          </p:cNvSpPr>
          <p:nvPr>
            <p:ph type="subTitle" idx="5"/>
          </p:nvPr>
        </p:nvSpPr>
        <p:spPr>
          <a:xfrm>
            <a:off x="150397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4" name="Google Shape;1024;p24"/>
          <p:cNvSpPr txBox="1">
            <a:spLocks noGrp="1"/>
          </p:cNvSpPr>
          <p:nvPr>
            <p:ph type="subTitle" idx="6"/>
          </p:nvPr>
        </p:nvSpPr>
        <p:spPr>
          <a:xfrm>
            <a:off x="1667575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5" name="Google Shape;1025;p24"/>
          <p:cNvSpPr txBox="1">
            <a:spLocks noGrp="1"/>
          </p:cNvSpPr>
          <p:nvPr>
            <p:ph type="subTitle" idx="7"/>
          </p:nvPr>
        </p:nvSpPr>
        <p:spPr>
          <a:xfrm>
            <a:off x="817242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6" name="Google Shape;1026;p24"/>
          <p:cNvSpPr txBox="1">
            <a:spLocks noGrp="1"/>
          </p:cNvSpPr>
          <p:nvPr>
            <p:ph type="subTitle" idx="8"/>
          </p:nvPr>
        </p:nvSpPr>
        <p:spPr>
          <a:xfrm>
            <a:off x="8172424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7" name="Google Shape;1027;p2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4050207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079;p25"/>
          <p:cNvSpPr/>
          <p:nvPr/>
        </p:nvSpPr>
        <p:spPr>
          <a:xfrm>
            <a:off x="7948613" y="1682750"/>
            <a:ext cx="3074987" cy="2055813"/>
          </a:xfrm>
          <a:prstGeom prst="roundRect">
            <a:avLst>
              <a:gd name="adj" fmla="val 9976"/>
            </a:avLst>
          </a:prstGeom>
          <a:solidFill>
            <a:schemeClr val="accent5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080;p25"/>
          <p:cNvSpPr/>
          <p:nvPr/>
        </p:nvSpPr>
        <p:spPr>
          <a:xfrm>
            <a:off x="1258888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l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081;p25"/>
          <p:cNvSpPr/>
          <p:nvPr/>
        </p:nvSpPr>
        <p:spPr>
          <a:xfrm>
            <a:off x="4603750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082;p25"/>
          <p:cNvSpPr/>
          <p:nvPr/>
        </p:nvSpPr>
        <p:spPr>
          <a:xfrm>
            <a:off x="7948613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083;p25"/>
          <p:cNvSpPr/>
          <p:nvPr/>
        </p:nvSpPr>
        <p:spPr>
          <a:xfrm>
            <a:off x="1258888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084;p25"/>
          <p:cNvSpPr/>
          <p:nvPr/>
        </p:nvSpPr>
        <p:spPr>
          <a:xfrm>
            <a:off x="4603750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085;p25"/>
          <p:cNvSpPr/>
          <p:nvPr/>
        </p:nvSpPr>
        <p:spPr>
          <a:xfrm>
            <a:off x="7858125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1086;p25"/>
          <p:cNvSpPr/>
          <p:nvPr/>
        </p:nvSpPr>
        <p:spPr>
          <a:xfrm>
            <a:off x="116681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087;p25"/>
          <p:cNvSpPr/>
          <p:nvPr/>
        </p:nvSpPr>
        <p:spPr>
          <a:xfrm>
            <a:off x="451326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088;p25"/>
          <p:cNvSpPr/>
          <p:nvPr/>
        </p:nvSpPr>
        <p:spPr>
          <a:xfrm>
            <a:off x="7858125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1089;p25"/>
          <p:cNvSpPr/>
          <p:nvPr/>
        </p:nvSpPr>
        <p:spPr>
          <a:xfrm>
            <a:off x="116681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1090;p25"/>
          <p:cNvSpPr/>
          <p:nvPr/>
        </p:nvSpPr>
        <p:spPr>
          <a:xfrm>
            <a:off x="451326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27" name="Google Shape;1095;p25"/>
          <p:cNvCxnSpPr>
            <a:cxnSpLocks noChangeShapeType="1"/>
          </p:cNvCxnSpPr>
          <p:nvPr/>
        </p:nvCxnSpPr>
        <p:spPr bwMode="auto">
          <a:xfrm>
            <a:off x="7858125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Google Shape;1096;p25"/>
          <p:cNvCxnSpPr>
            <a:cxnSpLocks noChangeShapeType="1"/>
          </p:cNvCxnSpPr>
          <p:nvPr/>
        </p:nvCxnSpPr>
        <p:spPr bwMode="auto">
          <a:xfrm>
            <a:off x="451326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" name="Google Shape;1097;p25"/>
          <p:cNvCxnSpPr>
            <a:cxnSpLocks noChangeShapeType="1"/>
          </p:cNvCxnSpPr>
          <p:nvPr/>
        </p:nvCxnSpPr>
        <p:spPr bwMode="auto">
          <a:xfrm>
            <a:off x="116681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" name="Google Shape;1101;p25"/>
          <p:cNvCxnSpPr>
            <a:cxnSpLocks noChangeShapeType="1"/>
          </p:cNvCxnSpPr>
          <p:nvPr/>
        </p:nvCxnSpPr>
        <p:spPr bwMode="auto">
          <a:xfrm>
            <a:off x="7858125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Google Shape;1102;p25"/>
          <p:cNvCxnSpPr>
            <a:cxnSpLocks noChangeShapeType="1"/>
          </p:cNvCxnSpPr>
          <p:nvPr/>
        </p:nvCxnSpPr>
        <p:spPr bwMode="auto">
          <a:xfrm>
            <a:off x="451326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Google Shape;1103;p25"/>
          <p:cNvCxnSpPr>
            <a:cxnSpLocks noChangeShapeType="1"/>
          </p:cNvCxnSpPr>
          <p:nvPr/>
        </p:nvCxnSpPr>
        <p:spPr bwMode="auto">
          <a:xfrm>
            <a:off x="116681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" name="Google Shape;1110;p25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34" name="Google Shape;1111;p25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112;p25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113;p25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114;p25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115;p25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116;p25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117;p25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41" name="Google Shape;1118;p25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119;p25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120;p25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121;p25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122;p25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123;p25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124;p25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125;p25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126;p25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127;p25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128;p25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129;p25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130;p25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" name="Google Shape;1131;p25"/>
          <p:cNvGrpSpPr>
            <a:grpSpLocks/>
          </p:cNvGrpSpPr>
          <p:nvPr/>
        </p:nvGrpSpPr>
        <p:grpSpPr bwMode="auto">
          <a:xfrm rot="18760628" flipH="1">
            <a:off x="10298907" y="-335757"/>
            <a:ext cx="1447800" cy="1884363"/>
            <a:chOff x="4318023" y="4113296"/>
            <a:chExt cx="716422" cy="932073"/>
          </a:xfrm>
        </p:grpSpPr>
        <p:sp>
          <p:nvSpPr>
            <p:cNvPr id="55" name="Google Shape;1132;p25"/>
            <p:cNvSpPr/>
            <p:nvPr/>
          </p:nvSpPr>
          <p:spPr>
            <a:xfrm>
              <a:off x="4839647" y="4244214"/>
              <a:ext cx="192460" cy="205731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133;p25"/>
            <p:cNvSpPr/>
            <p:nvPr/>
          </p:nvSpPr>
          <p:spPr>
            <a:xfrm>
              <a:off x="4728737" y="4173452"/>
              <a:ext cx="156324" cy="223791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134;p25"/>
            <p:cNvSpPr/>
            <p:nvPr/>
          </p:nvSpPr>
          <p:spPr>
            <a:xfrm>
              <a:off x="4827024" y="4113054"/>
              <a:ext cx="168108" cy="149979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135;p25"/>
            <p:cNvSpPr/>
            <p:nvPr/>
          </p:nvSpPr>
          <p:spPr>
            <a:xfrm>
              <a:off x="4318151" y="4480834"/>
              <a:ext cx="515321" cy="56301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" name="Google Shape;1136;p25"/>
          <p:cNvGrpSpPr>
            <a:grpSpLocks/>
          </p:cNvGrpSpPr>
          <p:nvPr/>
        </p:nvGrpSpPr>
        <p:grpSpPr bwMode="auto">
          <a:xfrm rot="10800000">
            <a:off x="-152400" y="-307975"/>
            <a:ext cx="2120900" cy="923925"/>
            <a:chOff x="3965010" y="571479"/>
            <a:chExt cx="1651683" cy="719972"/>
          </a:xfrm>
        </p:grpSpPr>
        <p:grpSp>
          <p:nvGrpSpPr>
            <p:cNvPr id="60" name="Google Shape;1137;p2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2" name="Google Shape;1138;p2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4" name="Google Shape;1139;p25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140;p25"/>
                <p:cNvSpPr/>
                <p:nvPr/>
              </p:nvSpPr>
              <p:spPr>
                <a:xfrm>
                  <a:off x="1481013" y="2374675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141;p25"/>
                <p:cNvSpPr/>
                <p:nvPr/>
              </p:nvSpPr>
              <p:spPr>
                <a:xfrm>
                  <a:off x="899452" y="2694844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1142;p25"/>
                <p:cNvSpPr/>
                <p:nvPr/>
              </p:nvSpPr>
              <p:spPr>
                <a:xfrm>
                  <a:off x="1659500" y="255122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" name="Google Shape;1143;p25"/>
              <p:cNvSpPr/>
              <p:nvPr/>
            </p:nvSpPr>
            <p:spPr>
              <a:xfrm>
                <a:off x="3975708" y="910115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" name="Google Shape;1144;p25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1" name="Google Shape;1091;p2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25"/>
          <p:cNvSpPr txBox="1">
            <a:spLocks noGrp="1"/>
          </p:cNvSpPr>
          <p:nvPr>
            <p:ph type="title" idx="2"/>
          </p:nvPr>
        </p:nvSpPr>
        <p:spPr>
          <a:xfrm>
            <a:off x="8121149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25"/>
          <p:cNvSpPr txBox="1">
            <a:spLocks noGrp="1"/>
          </p:cNvSpPr>
          <p:nvPr>
            <p:ph type="title" idx="3"/>
          </p:nvPr>
        </p:nvSpPr>
        <p:spPr>
          <a:xfrm>
            <a:off x="477555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4" name="Google Shape;1094;p25"/>
          <p:cNvSpPr txBox="1">
            <a:spLocks noGrp="1"/>
          </p:cNvSpPr>
          <p:nvPr>
            <p:ph type="title" idx="4"/>
          </p:nvPr>
        </p:nvSpPr>
        <p:spPr>
          <a:xfrm>
            <a:off x="142994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8" name="Google Shape;1098;p25"/>
          <p:cNvSpPr txBox="1">
            <a:spLocks noGrp="1"/>
          </p:cNvSpPr>
          <p:nvPr>
            <p:ph type="title" idx="5"/>
          </p:nvPr>
        </p:nvSpPr>
        <p:spPr>
          <a:xfrm>
            <a:off x="8121149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5"/>
          <p:cNvSpPr txBox="1">
            <a:spLocks noGrp="1"/>
          </p:cNvSpPr>
          <p:nvPr>
            <p:ph type="title" idx="6"/>
          </p:nvPr>
        </p:nvSpPr>
        <p:spPr>
          <a:xfrm>
            <a:off x="477555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0" name="Google Shape;1100;p25"/>
          <p:cNvSpPr txBox="1">
            <a:spLocks noGrp="1"/>
          </p:cNvSpPr>
          <p:nvPr>
            <p:ph type="title" idx="7"/>
          </p:nvPr>
        </p:nvSpPr>
        <p:spPr>
          <a:xfrm>
            <a:off x="142994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4" name="Google Shape;1104;p25"/>
          <p:cNvSpPr txBox="1">
            <a:spLocks noGrp="1"/>
          </p:cNvSpPr>
          <p:nvPr>
            <p:ph type="subTitle" idx="1"/>
          </p:nvPr>
        </p:nvSpPr>
        <p:spPr>
          <a:xfrm>
            <a:off x="1516956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5" name="Google Shape;1105;p25"/>
          <p:cNvSpPr txBox="1">
            <a:spLocks noGrp="1"/>
          </p:cNvSpPr>
          <p:nvPr>
            <p:ph type="subTitle" idx="8"/>
          </p:nvPr>
        </p:nvSpPr>
        <p:spPr>
          <a:xfrm>
            <a:off x="1516956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6" name="Google Shape;1106;p25"/>
          <p:cNvSpPr txBox="1">
            <a:spLocks noGrp="1"/>
          </p:cNvSpPr>
          <p:nvPr>
            <p:ph type="subTitle" idx="9"/>
          </p:nvPr>
        </p:nvSpPr>
        <p:spPr>
          <a:xfrm>
            <a:off x="4882927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7" name="Google Shape;1107;p25"/>
          <p:cNvSpPr txBox="1">
            <a:spLocks noGrp="1"/>
          </p:cNvSpPr>
          <p:nvPr>
            <p:ph type="subTitle" idx="13"/>
          </p:nvPr>
        </p:nvSpPr>
        <p:spPr>
          <a:xfrm>
            <a:off x="4882927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8" name="Google Shape;1108;p25"/>
          <p:cNvSpPr txBox="1">
            <a:spLocks noGrp="1"/>
          </p:cNvSpPr>
          <p:nvPr>
            <p:ph type="subTitle" idx="14"/>
          </p:nvPr>
        </p:nvSpPr>
        <p:spPr>
          <a:xfrm>
            <a:off x="8248493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9" name="Google Shape;1109;p25"/>
          <p:cNvSpPr txBox="1">
            <a:spLocks noGrp="1"/>
          </p:cNvSpPr>
          <p:nvPr>
            <p:ph type="subTitle" idx="15"/>
          </p:nvPr>
        </p:nvSpPr>
        <p:spPr>
          <a:xfrm>
            <a:off x="8248493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2368726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48;p26"/>
          <p:cNvGrpSpPr>
            <a:grpSpLocks/>
          </p:cNvGrpSpPr>
          <p:nvPr/>
        </p:nvGrpSpPr>
        <p:grpSpPr bwMode="auto">
          <a:xfrm>
            <a:off x="10758488" y="301625"/>
            <a:ext cx="1508125" cy="1081088"/>
            <a:chOff x="6102329" y="3283426"/>
            <a:chExt cx="654776" cy="469888"/>
          </a:xfrm>
        </p:grpSpPr>
        <p:sp>
          <p:nvSpPr>
            <p:cNvPr id="5" name="Google Shape;1149;p26"/>
            <p:cNvSpPr/>
            <p:nvPr/>
          </p:nvSpPr>
          <p:spPr>
            <a:xfrm>
              <a:off x="6149886" y="3283426"/>
              <a:ext cx="607219" cy="327058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50;p26"/>
            <p:cNvSpPr/>
            <p:nvPr/>
          </p:nvSpPr>
          <p:spPr>
            <a:xfrm>
              <a:off x="6218810" y="3500085"/>
              <a:ext cx="179202" cy="21113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51;p26"/>
            <p:cNvSpPr/>
            <p:nvPr/>
          </p:nvSpPr>
          <p:spPr>
            <a:xfrm>
              <a:off x="6367685" y="3409005"/>
              <a:ext cx="204704" cy="24908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52;p26"/>
            <p:cNvSpPr/>
            <p:nvPr/>
          </p:nvSpPr>
          <p:spPr>
            <a:xfrm>
              <a:off x="6519318" y="3341386"/>
              <a:ext cx="174377" cy="179399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3;p26"/>
            <p:cNvSpPr/>
            <p:nvPr/>
          </p:nvSpPr>
          <p:spPr>
            <a:xfrm>
              <a:off x="6603405" y="3489045"/>
              <a:ext cx="74438" cy="7452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54;p26"/>
            <p:cNvSpPr/>
            <p:nvPr/>
          </p:nvSpPr>
          <p:spPr>
            <a:xfrm>
              <a:off x="6487613" y="3299296"/>
              <a:ext cx="68924" cy="73829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55;p26"/>
            <p:cNvSpPr/>
            <p:nvPr/>
          </p:nvSpPr>
          <p:spPr>
            <a:xfrm>
              <a:off x="6334602" y="3378646"/>
              <a:ext cx="73749" cy="7383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56;p26"/>
            <p:cNvSpPr/>
            <p:nvPr/>
          </p:nvSpPr>
          <p:spPr>
            <a:xfrm>
              <a:off x="6424203" y="362635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57;p26"/>
            <p:cNvSpPr/>
            <p:nvPr/>
          </p:nvSpPr>
          <p:spPr>
            <a:xfrm>
              <a:off x="6181591" y="3462825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158;p26"/>
            <p:cNvSpPr/>
            <p:nvPr/>
          </p:nvSpPr>
          <p:spPr>
            <a:xfrm>
              <a:off x="6102329" y="354769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159;p26"/>
            <p:cNvSpPr/>
            <p:nvPr/>
          </p:nvSpPr>
          <p:spPr>
            <a:xfrm>
              <a:off x="6213296" y="3684314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1160;p26"/>
          <p:cNvGrpSpPr>
            <a:grpSpLocks/>
          </p:cNvGrpSpPr>
          <p:nvPr/>
        </p:nvGrpSpPr>
        <p:grpSpPr bwMode="auto">
          <a:xfrm rot="2150482">
            <a:off x="2665413" y="4505325"/>
            <a:ext cx="1887537" cy="3181350"/>
            <a:chOff x="-653265" y="1899986"/>
            <a:chExt cx="171302" cy="288619"/>
          </a:xfrm>
        </p:grpSpPr>
        <p:sp>
          <p:nvSpPr>
            <p:cNvPr id="17" name="Google Shape;1161;p26"/>
            <p:cNvSpPr/>
            <p:nvPr/>
          </p:nvSpPr>
          <p:spPr>
            <a:xfrm>
              <a:off x="-527478" y="1913926"/>
              <a:ext cx="45095" cy="47095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62;p26"/>
            <p:cNvSpPr/>
            <p:nvPr/>
          </p:nvSpPr>
          <p:spPr>
            <a:xfrm>
              <a:off x="-564641" y="1911999"/>
              <a:ext cx="42790" cy="4623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163;p26"/>
            <p:cNvSpPr/>
            <p:nvPr/>
          </p:nvSpPr>
          <p:spPr>
            <a:xfrm>
              <a:off x="-525752" y="1900643"/>
              <a:ext cx="20746" cy="2088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164;p26"/>
            <p:cNvSpPr/>
            <p:nvPr/>
          </p:nvSpPr>
          <p:spPr>
            <a:xfrm>
              <a:off x="-540867" y="1899762"/>
              <a:ext cx="17001" cy="20883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165;p26"/>
            <p:cNvSpPr/>
            <p:nvPr/>
          </p:nvSpPr>
          <p:spPr>
            <a:xfrm>
              <a:off x="-653493" y="1974761"/>
              <a:ext cx="137301" cy="213872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1166;p26"/>
          <p:cNvGrpSpPr>
            <a:grpSpLocks/>
          </p:cNvGrpSpPr>
          <p:nvPr/>
        </p:nvGrpSpPr>
        <p:grpSpPr bwMode="auto">
          <a:xfrm flipH="1">
            <a:off x="10891838" y="5008563"/>
            <a:ext cx="1703387" cy="1347787"/>
            <a:chOff x="855987" y="2204128"/>
            <a:chExt cx="1217483" cy="962421"/>
          </a:xfrm>
        </p:grpSpPr>
        <p:grpSp>
          <p:nvGrpSpPr>
            <p:cNvPr id="23" name="Google Shape;1167;p2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1168;p26"/>
              <p:cNvSpPr/>
              <p:nvPr/>
            </p:nvSpPr>
            <p:spPr>
              <a:xfrm>
                <a:off x="1253985" y="2157575"/>
                <a:ext cx="493279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169;p26"/>
              <p:cNvSpPr/>
              <p:nvPr/>
            </p:nvSpPr>
            <p:spPr>
              <a:xfrm>
                <a:off x="1441586" y="2325156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170;p26"/>
              <p:cNvSpPr/>
              <p:nvPr/>
            </p:nvSpPr>
            <p:spPr>
              <a:xfrm>
                <a:off x="997965" y="2335078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171;p26"/>
              <p:cNvSpPr/>
              <p:nvPr/>
            </p:nvSpPr>
            <p:spPr>
              <a:xfrm>
                <a:off x="958238" y="2552271"/>
                <a:ext cx="493279" cy="4917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172;p26"/>
              <p:cNvSpPr/>
              <p:nvPr/>
            </p:nvSpPr>
            <p:spPr>
              <a:xfrm>
                <a:off x="1165702" y="2600781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173;p26"/>
              <p:cNvSpPr/>
              <p:nvPr/>
            </p:nvSpPr>
            <p:spPr>
              <a:xfrm>
                <a:off x="1451517" y="2561091"/>
                <a:ext cx="622393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1174;p26"/>
            <p:cNvSpPr/>
            <p:nvPr/>
          </p:nvSpPr>
          <p:spPr>
            <a:xfrm>
              <a:off x="926336" y="2206395"/>
              <a:ext cx="1147134" cy="870600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175;p26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1176;p2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1177;p2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1178;p26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179;p26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1180;p26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181;p26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1182;p26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1183;p26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6" name="Google Shape;1146;p26"/>
          <p:cNvSpPr txBox="1">
            <a:spLocks noGrp="1"/>
          </p:cNvSpPr>
          <p:nvPr>
            <p:ph type="title"/>
          </p:nvPr>
        </p:nvSpPr>
        <p:spPr>
          <a:xfrm>
            <a:off x="1673333" y="2543733"/>
            <a:ext cx="39168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7" name="Google Shape;1147;p26"/>
          <p:cNvSpPr txBox="1">
            <a:spLocks noGrp="1"/>
          </p:cNvSpPr>
          <p:nvPr>
            <p:ph type="subTitle" idx="1"/>
          </p:nvPr>
        </p:nvSpPr>
        <p:spPr>
          <a:xfrm>
            <a:off x="1673335" y="3447800"/>
            <a:ext cx="3716400" cy="156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7313860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87;p2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1188;p2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89;p2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90;p2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91;p2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192;p27"/>
          <p:cNvGrpSpPr>
            <a:grpSpLocks/>
          </p:cNvGrpSpPr>
          <p:nvPr/>
        </p:nvGrpSpPr>
        <p:grpSpPr bwMode="auto">
          <a:xfrm>
            <a:off x="4505325" y="-1006475"/>
            <a:ext cx="2084388" cy="1647825"/>
            <a:chOff x="855987" y="2204128"/>
            <a:chExt cx="1217483" cy="962421"/>
          </a:xfrm>
        </p:grpSpPr>
        <p:grpSp>
          <p:nvGrpSpPr>
            <p:cNvPr id="10" name="Google Shape;1193;p2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194;p2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195;p2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196;p27"/>
              <p:cNvSpPr/>
              <p:nvPr/>
            </p:nvSpPr>
            <p:spPr>
              <a:xfrm>
                <a:off x="997918" y="2335221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197;p27"/>
              <p:cNvSpPr/>
              <p:nvPr/>
            </p:nvSpPr>
            <p:spPr>
              <a:xfrm>
                <a:off x="958238" y="2551643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198;p2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199;p2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200;p27"/>
            <p:cNvSpPr/>
            <p:nvPr/>
          </p:nvSpPr>
          <p:spPr>
            <a:xfrm>
              <a:off x="926458" y="2206909"/>
              <a:ext cx="1147012" cy="86970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201;p27"/>
          <p:cNvGrpSpPr>
            <a:grpSpLocks/>
          </p:cNvGrpSpPr>
          <p:nvPr/>
        </p:nvGrpSpPr>
        <p:grpSpPr bwMode="auto">
          <a:xfrm>
            <a:off x="-1349375" y="1457325"/>
            <a:ext cx="3367088" cy="2147888"/>
            <a:chOff x="7239867" y="1514545"/>
            <a:chExt cx="2525833" cy="1610805"/>
          </a:xfrm>
        </p:grpSpPr>
        <p:grpSp>
          <p:nvGrpSpPr>
            <p:cNvPr id="19" name="Google Shape;1202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203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204;p27"/>
                <p:cNvSpPr/>
                <p:nvPr/>
              </p:nvSpPr>
              <p:spPr>
                <a:xfrm rot="-1481318">
                  <a:off x="1087356" y="2126495"/>
                  <a:ext cx="430398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205;p27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206;p27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207;p27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208;p27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209;p27"/>
                <p:cNvSpPr/>
                <p:nvPr/>
              </p:nvSpPr>
              <p:spPr>
                <a:xfrm rot="-2967336">
                  <a:off x="1706695" y="2475676"/>
                  <a:ext cx="623135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210;p27"/>
              <p:cNvSpPr/>
              <p:nvPr/>
            </p:nvSpPr>
            <p:spPr>
              <a:xfrm>
                <a:off x="7933544" y="2118694"/>
                <a:ext cx="70501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211;p27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212;p27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213;p2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1214;p2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1215;p2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1216;p2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217;p2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1218;p2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219;p2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220;p2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221;p2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222;p2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223;p2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224;p2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225;p2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1226;p2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1227;p27"/>
          <p:cNvGrpSpPr>
            <a:grpSpLocks/>
          </p:cNvGrpSpPr>
          <p:nvPr/>
        </p:nvGrpSpPr>
        <p:grpSpPr bwMode="auto">
          <a:xfrm>
            <a:off x="10282238" y="360363"/>
            <a:ext cx="2767012" cy="1443037"/>
            <a:chOff x="7239867" y="1514545"/>
            <a:chExt cx="2525833" cy="1610805"/>
          </a:xfrm>
        </p:grpSpPr>
        <p:grpSp>
          <p:nvGrpSpPr>
            <p:cNvPr id="45" name="Google Shape;1228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1229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1230;p27"/>
                <p:cNvSpPr/>
                <p:nvPr/>
              </p:nvSpPr>
              <p:spPr>
                <a:xfrm rot="-1481318">
                  <a:off x="1087044" y="2126404"/>
                  <a:ext cx="430036" cy="55722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231;p27"/>
                <p:cNvSpPr/>
                <p:nvPr/>
              </p:nvSpPr>
              <p:spPr>
                <a:xfrm>
                  <a:off x="1415488" y="2201183"/>
                  <a:ext cx="557272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1232;p27"/>
                <p:cNvSpPr/>
                <p:nvPr/>
              </p:nvSpPr>
              <p:spPr>
                <a:xfrm>
                  <a:off x="761557" y="2379689"/>
                  <a:ext cx="492174" cy="4920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1233;p27"/>
                <p:cNvSpPr/>
                <p:nvPr/>
              </p:nvSpPr>
              <p:spPr>
                <a:xfrm>
                  <a:off x="899643" y="2606440"/>
                  <a:ext cx="469489" cy="46918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1234;p27"/>
                <p:cNvSpPr/>
                <p:nvPr/>
              </p:nvSpPr>
              <p:spPr>
                <a:xfrm>
                  <a:off x="1250773" y="2594379"/>
                  <a:ext cx="493161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1235;p27"/>
                <p:cNvSpPr/>
                <p:nvPr/>
              </p:nvSpPr>
              <p:spPr>
                <a:xfrm rot="-2967336">
                  <a:off x="1706952" y="2475647"/>
                  <a:ext cx="622358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1236;p27"/>
              <p:cNvSpPr/>
              <p:nvPr/>
            </p:nvSpPr>
            <p:spPr>
              <a:xfrm>
                <a:off x="7934132" y="2119532"/>
                <a:ext cx="704105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237;p27"/>
              <p:cNvSpPr/>
              <p:nvPr/>
            </p:nvSpPr>
            <p:spPr>
              <a:xfrm>
                <a:off x="8387073" y="2119532"/>
                <a:ext cx="704104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1238;p27"/>
            <p:cNvSpPr/>
            <p:nvPr/>
          </p:nvSpPr>
          <p:spPr>
            <a:xfrm>
              <a:off x="7239867" y="1792758"/>
              <a:ext cx="2256295" cy="1332592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5" name="Google Shape;1185;p27"/>
          <p:cNvSpPr txBox="1">
            <a:spLocks noGrp="1"/>
          </p:cNvSpPr>
          <p:nvPr>
            <p:ph type="title"/>
          </p:nvPr>
        </p:nvSpPr>
        <p:spPr>
          <a:xfrm>
            <a:off x="7737633" y="2863500"/>
            <a:ext cx="27716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 anchor="ctr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86" name="Google Shape;1186;p27"/>
          <p:cNvSpPr txBox="1">
            <a:spLocks noGrp="1"/>
          </p:cNvSpPr>
          <p:nvPr>
            <p:ph type="subTitle" idx="1"/>
          </p:nvPr>
        </p:nvSpPr>
        <p:spPr>
          <a:xfrm>
            <a:off x="7014467" y="3630933"/>
            <a:ext cx="3511200" cy="156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062610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242;p28"/>
          <p:cNvGrpSpPr>
            <a:grpSpLocks/>
          </p:cNvGrpSpPr>
          <p:nvPr/>
        </p:nvGrpSpPr>
        <p:grpSpPr bwMode="auto">
          <a:xfrm flipH="1">
            <a:off x="9983788" y="858838"/>
            <a:ext cx="2716212" cy="2147887"/>
            <a:chOff x="855987" y="2204128"/>
            <a:chExt cx="1217483" cy="962421"/>
          </a:xfrm>
        </p:grpSpPr>
        <p:grpSp>
          <p:nvGrpSpPr>
            <p:cNvPr id="5" name="Google Shape;1243;p2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7" name="Google Shape;1244;p2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245;p2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246;p28"/>
              <p:cNvSpPr/>
              <p:nvPr/>
            </p:nvSpPr>
            <p:spPr>
              <a:xfrm>
                <a:off x="997684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247;p28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248;p2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49;p28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1250;p2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1251;p28"/>
          <p:cNvGrpSpPr>
            <a:grpSpLocks/>
          </p:cNvGrpSpPr>
          <p:nvPr/>
        </p:nvGrpSpPr>
        <p:grpSpPr bwMode="auto">
          <a:xfrm flipH="1">
            <a:off x="58738" y="4371975"/>
            <a:ext cx="3368675" cy="2147888"/>
            <a:chOff x="7239867" y="1514545"/>
            <a:chExt cx="2525833" cy="1610805"/>
          </a:xfrm>
        </p:grpSpPr>
        <p:grpSp>
          <p:nvGrpSpPr>
            <p:cNvPr id="14" name="Google Shape;1252;p2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6" name="Google Shape;1253;p2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9" name="Google Shape;1254;p28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1255;p28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1256;p28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1257;p28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258;p28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259;p28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" name="Google Shape;1260;p28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261;p28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262;p28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263;p28"/>
          <p:cNvGrpSpPr>
            <a:grpSpLocks/>
          </p:cNvGrpSpPr>
          <p:nvPr/>
        </p:nvGrpSpPr>
        <p:grpSpPr bwMode="auto">
          <a:xfrm flipH="1">
            <a:off x="498475" y="969963"/>
            <a:ext cx="2489200" cy="2260600"/>
            <a:chOff x="7844079" y="226728"/>
            <a:chExt cx="1373387" cy="1246991"/>
          </a:xfrm>
        </p:grpSpPr>
        <p:sp>
          <p:nvSpPr>
            <p:cNvPr id="26" name="Google Shape;1264;p28"/>
            <p:cNvSpPr/>
            <p:nvPr/>
          </p:nvSpPr>
          <p:spPr>
            <a:xfrm rot="-1688081">
              <a:off x="7886121" y="509578"/>
              <a:ext cx="222475" cy="213670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65;p28"/>
            <p:cNvSpPr/>
            <p:nvPr/>
          </p:nvSpPr>
          <p:spPr>
            <a:xfrm rot="-1688081">
              <a:off x="7968455" y="265259"/>
              <a:ext cx="218095" cy="212794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66;p28"/>
            <p:cNvSpPr/>
            <p:nvPr/>
          </p:nvSpPr>
          <p:spPr>
            <a:xfrm rot="-1688081">
              <a:off x="8097209" y="457036"/>
              <a:ext cx="197950" cy="17251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67;p28"/>
            <p:cNvSpPr/>
            <p:nvPr/>
          </p:nvSpPr>
          <p:spPr>
            <a:xfrm rot="-1688081">
              <a:off x="8096334" y="485934"/>
              <a:ext cx="91968" cy="96327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68;p28"/>
            <p:cNvSpPr/>
            <p:nvPr/>
          </p:nvSpPr>
          <p:spPr>
            <a:xfrm rot="-1688081">
              <a:off x="8086699" y="475426"/>
              <a:ext cx="111238" cy="116467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69;p28"/>
            <p:cNvSpPr/>
            <p:nvPr/>
          </p:nvSpPr>
          <p:spPr>
            <a:xfrm rot="-1688081">
              <a:off x="8145383" y="485058"/>
              <a:ext cx="101603" cy="11646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70;p28"/>
            <p:cNvSpPr/>
            <p:nvPr/>
          </p:nvSpPr>
          <p:spPr>
            <a:xfrm rot="-1688081">
              <a:off x="8132245" y="479804"/>
              <a:ext cx="125252" cy="132230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71;p28"/>
            <p:cNvSpPr/>
            <p:nvPr/>
          </p:nvSpPr>
          <p:spPr>
            <a:xfrm rot="-1688081">
              <a:off x="7849334" y="476301"/>
              <a:ext cx="144521" cy="56921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72;p28"/>
            <p:cNvSpPr/>
            <p:nvPr/>
          </p:nvSpPr>
          <p:spPr>
            <a:xfrm rot="-1688081">
              <a:off x="8202316" y="503448"/>
              <a:ext cx="77078" cy="91948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73;p28"/>
            <p:cNvSpPr/>
            <p:nvPr/>
          </p:nvSpPr>
          <p:spPr>
            <a:xfrm rot="-1688081">
              <a:off x="8187426" y="493815"/>
              <a:ext cx="101603" cy="112965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74;p28"/>
            <p:cNvSpPr/>
            <p:nvPr/>
          </p:nvSpPr>
          <p:spPr>
            <a:xfrm rot="-1688081">
              <a:off x="7905391" y="365963"/>
              <a:ext cx="77953" cy="139236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75;p28"/>
            <p:cNvSpPr/>
            <p:nvPr/>
          </p:nvSpPr>
          <p:spPr>
            <a:xfrm rot="-1688081">
              <a:off x="8626244" y="407121"/>
              <a:ext cx="366996" cy="104120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276;p28"/>
          <p:cNvGrpSpPr>
            <a:grpSpLocks/>
          </p:cNvGrpSpPr>
          <p:nvPr/>
        </p:nvGrpSpPr>
        <p:grpSpPr bwMode="auto">
          <a:xfrm>
            <a:off x="10094913" y="4371975"/>
            <a:ext cx="1473200" cy="2554288"/>
            <a:chOff x="-1056319" y="1385262"/>
            <a:chExt cx="212940" cy="369285"/>
          </a:xfrm>
        </p:grpSpPr>
        <p:sp>
          <p:nvSpPr>
            <p:cNvPr id="39" name="Google Shape;1277;p28"/>
            <p:cNvSpPr/>
            <p:nvPr/>
          </p:nvSpPr>
          <p:spPr>
            <a:xfrm>
              <a:off x="-933328" y="1467657"/>
              <a:ext cx="27535" cy="279087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78;p28"/>
            <p:cNvSpPr/>
            <p:nvPr/>
          </p:nvSpPr>
          <p:spPr>
            <a:xfrm>
              <a:off x="-968435" y="1385262"/>
              <a:ext cx="125056" cy="12393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279;p28"/>
            <p:cNvSpPr/>
            <p:nvPr/>
          </p:nvSpPr>
          <p:spPr>
            <a:xfrm>
              <a:off x="-990005" y="1535363"/>
              <a:ext cx="60578" cy="203807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280;p28"/>
            <p:cNvSpPr/>
            <p:nvPr/>
          </p:nvSpPr>
          <p:spPr>
            <a:xfrm>
              <a:off x="-1056319" y="1472018"/>
              <a:ext cx="125974" cy="123248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281;p28"/>
            <p:cNvSpPr/>
            <p:nvPr/>
          </p:nvSpPr>
          <p:spPr>
            <a:xfrm>
              <a:off x="-933328" y="1418312"/>
              <a:ext cx="55759" cy="5508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282;p28"/>
            <p:cNvSpPr/>
            <p:nvPr/>
          </p:nvSpPr>
          <p:spPr>
            <a:xfrm>
              <a:off x="-1021212" y="1507362"/>
              <a:ext cx="55759" cy="5485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283;p28"/>
            <p:cNvSpPr/>
            <p:nvPr/>
          </p:nvSpPr>
          <p:spPr>
            <a:xfrm>
              <a:off x="-1029931" y="1690513"/>
              <a:ext cx="173702" cy="64034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" name="Google Shape;1284;p28"/>
          <p:cNvGrpSpPr>
            <a:grpSpLocks/>
          </p:cNvGrpSpPr>
          <p:nvPr/>
        </p:nvGrpSpPr>
        <p:grpSpPr bwMode="auto">
          <a:xfrm flipH="1">
            <a:off x="-66675" y="106363"/>
            <a:ext cx="1201738" cy="863600"/>
            <a:chOff x="6102329" y="3283426"/>
            <a:chExt cx="654776" cy="469888"/>
          </a:xfrm>
        </p:grpSpPr>
        <p:sp>
          <p:nvSpPr>
            <p:cNvPr id="47" name="Google Shape;1285;p28"/>
            <p:cNvSpPr/>
            <p:nvPr/>
          </p:nvSpPr>
          <p:spPr>
            <a:xfrm>
              <a:off x="6149902" y="3283426"/>
              <a:ext cx="607203" cy="327367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286;p28"/>
            <p:cNvSpPr/>
            <p:nvPr/>
          </p:nvSpPr>
          <p:spPr>
            <a:xfrm>
              <a:off x="6218234" y="3499367"/>
              <a:ext cx="179912" cy="21162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287;p28"/>
            <p:cNvSpPr/>
            <p:nvPr/>
          </p:nvSpPr>
          <p:spPr>
            <a:xfrm>
              <a:off x="6367007" y="3409536"/>
              <a:ext cx="204996" cy="248764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288;p28"/>
            <p:cNvSpPr/>
            <p:nvPr/>
          </p:nvSpPr>
          <p:spPr>
            <a:xfrm>
              <a:off x="6519240" y="3341298"/>
              <a:ext cx="174722" cy="17966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289;p28"/>
            <p:cNvSpPr/>
            <p:nvPr/>
          </p:nvSpPr>
          <p:spPr>
            <a:xfrm>
              <a:off x="6604007" y="3489002"/>
              <a:ext cx="73522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90;p28"/>
            <p:cNvSpPr/>
            <p:nvPr/>
          </p:nvSpPr>
          <p:spPr>
            <a:xfrm>
              <a:off x="6488102" y="3298974"/>
              <a:ext cx="68332" cy="74284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291;p28"/>
            <p:cNvSpPr/>
            <p:nvPr/>
          </p:nvSpPr>
          <p:spPr>
            <a:xfrm>
              <a:off x="6334139" y="33784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292;p28"/>
            <p:cNvSpPr/>
            <p:nvPr/>
          </p:nvSpPr>
          <p:spPr>
            <a:xfrm>
              <a:off x="6424095" y="36263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93;p28"/>
            <p:cNvSpPr/>
            <p:nvPr/>
          </p:nvSpPr>
          <p:spPr>
            <a:xfrm>
              <a:off x="6181905" y="3463089"/>
              <a:ext cx="73522" cy="68237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294;p28"/>
            <p:cNvSpPr/>
            <p:nvPr/>
          </p:nvSpPr>
          <p:spPr>
            <a:xfrm>
              <a:off x="6102329" y="3547738"/>
              <a:ext cx="74387" cy="7342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295;p28"/>
            <p:cNvSpPr/>
            <p:nvPr/>
          </p:nvSpPr>
          <p:spPr>
            <a:xfrm>
              <a:off x="6213044" y="3684213"/>
              <a:ext cx="74387" cy="6910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1296;p28"/>
          <p:cNvGrpSpPr>
            <a:grpSpLocks/>
          </p:cNvGrpSpPr>
          <p:nvPr/>
        </p:nvGrpSpPr>
        <p:grpSpPr bwMode="auto">
          <a:xfrm>
            <a:off x="4856163" y="220663"/>
            <a:ext cx="2479675" cy="1082675"/>
            <a:chOff x="3965010" y="571479"/>
            <a:chExt cx="1651683" cy="719972"/>
          </a:xfrm>
        </p:grpSpPr>
        <p:grpSp>
          <p:nvGrpSpPr>
            <p:cNvPr id="59" name="Google Shape;1297;p2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1" name="Google Shape;1298;p2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3" name="Google Shape;1299;p28"/>
                <p:cNvSpPr/>
                <p:nvPr/>
              </p:nvSpPr>
              <p:spPr>
                <a:xfrm>
                  <a:off x="1135686" y="2416277"/>
                  <a:ext cx="622782" cy="62290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1300;p28"/>
                <p:cNvSpPr/>
                <p:nvPr/>
              </p:nvSpPr>
              <p:spPr>
                <a:xfrm>
                  <a:off x="1479430" y="2374675"/>
                  <a:ext cx="49236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301;p28"/>
                <p:cNvSpPr/>
                <p:nvPr/>
              </p:nvSpPr>
              <p:spPr>
                <a:xfrm>
                  <a:off x="897088" y="2689501"/>
                  <a:ext cx="492362" cy="355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302;p28"/>
                <p:cNvSpPr/>
                <p:nvPr/>
              </p:nvSpPr>
              <p:spPr>
                <a:xfrm>
                  <a:off x="1657367" y="2552327"/>
                  <a:ext cx="62278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" name="Google Shape;1303;p28"/>
              <p:cNvSpPr/>
              <p:nvPr/>
            </p:nvSpPr>
            <p:spPr>
              <a:xfrm>
                <a:off x="3972459" y="907688"/>
                <a:ext cx="1363852" cy="43063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0" name="Google Shape;1304;p28"/>
            <p:cNvSpPr/>
            <p:nvPr/>
          </p:nvSpPr>
          <p:spPr>
            <a:xfrm>
              <a:off x="4006249" y="571479"/>
              <a:ext cx="1610444" cy="660854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0" name="Google Shape;1240;p28"/>
          <p:cNvSpPr txBox="1">
            <a:spLocks noGrp="1"/>
          </p:cNvSpPr>
          <p:nvPr>
            <p:ph type="title"/>
          </p:nvPr>
        </p:nvSpPr>
        <p:spPr>
          <a:xfrm>
            <a:off x="2372200" y="1593633"/>
            <a:ext cx="7447600" cy="2388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  <p:sp>
        <p:nvSpPr>
          <p:cNvPr id="1241" name="Google Shape;1241;p28"/>
          <p:cNvSpPr txBox="1">
            <a:spLocks noGrp="1"/>
          </p:cNvSpPr>
          <p:nvPr>
            <p:ph type="subTitle" idx="1"/>
          </p:nvPr>
        </p:nvSpPr>
        <p:spPr>
          <a:xfrm>
            <a:off x="2441400" y="3894467"/>
            <a:ext cx="7309200" cy="86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456956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308;p29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6" name="Google Shape;1309;p29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10;p29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11;p29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12;p29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13;p29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14;p29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15;p29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16;p29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17;p29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18;p29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19;p29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20;p29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21;p29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22;p29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1323;p29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1" name="Google Shape;1324;p29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25;p29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26;p29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27;p29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28;p29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9;p29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30;p29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1331;p29"/>
          <p:cNvGrpSpPr>
            <a:grpSpLocks/>
          </p:cNvGrpSpPr>
          <p:nvPr/>
        </p:nvGrpSpPr>
        <p:grpSpPr bwMode="auto">
          <a:xfrm rot="9492052">
            <a:off x="236538" y="182563"/>
            <a:ext cx="715962" cy="741362"/>
            <a:chOff x="5294267" y="4624350"/>
            <a:chExt cx="383004" cy="395854"/>
          </a:xfrm>
        </p:grpSpPr>
        <p:sp>
          <p:nvSpPr>
            <p:cNvPr id="29" name="Google Shape;1332;p29"/>
            <p:cNvSpPr/>
            <p:nvPr/>
          </p:nvSpPr>
          <p:spPr>
            <a:xfrm>
              <a:off x="5357471" y="4861333"/>
              <a:ext cx="5774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33;p29"/>
            <p:cNvSpPr/>
            <p:nvPr/>
          </p:nvSpPr>
          <p:spPr>
            <a:xfrm>
              <a:off x="5294112" y="4896246"/>
              <a:ext cx="175791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34;p29"/>
            <p:cNvSpPr/>
            <p:nvPr/>
          </p:nvSpPr>
          <p:spPr>
            <a:xfrm>
              <a:off x="5309186" y="4884633"/>
              <a:ext cx="151164" cy="94089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35;p29"/>
            <p:cNvSpPr/>
            <p:nvPr/>
          </p:nvSpPr>
          <p:spPr>
            <a:xfrm>
              <a:off x="5339672" y="4844582"/>
              <a:ext cx="96813" cy="157664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36;p29"/>
            <p:cNvSpPr/>
            <p:nvPr/>
          </p:nvSpPr>
          <p:spPr>
            <a:xfrm>
              <a:off x="5499111" y="4624292"/>
              <a:ext cx="175792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37;p29"/>
            <p:cNvSpPr/>
            <p:nvPr/>
          </p:nvSpPr>
          <p:spPr>
            <a:xfrm>
              <a:off x="5616502" y="4834750"/>
              <a:ext cx="33120" cy="89004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38;p29"/>
            <p:cNvSpPr/>
            <p:nvPr/>
          </p:nvSpPr>
          <p:spPr>
            <a:xfrm>
              <a:off x="5579973" y="4854828"/>
              <a:ext cx="97662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39;p29"/>
            <p:cNvSpPr/>
            <p:nvPr/>
          </p:nvSpPr>
          <p:spPr>
            <a:xfrm>
              <a:off x="5588374" y="4848519"/>
              <a:ext cx="83225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40;p29"/>
            <p:cNvSpPr/>
            <p:nvPr/>
          </p:nvSpPr>
          <p:spPr>
            <a:xfrm>
              <a:off x="5606311" y="4826468"/>
              <a:ext cx="53501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341;p29"/>
          <p:cNvGrpSpPr>
            <a:grpSpLocks/>
          </p:cNvGrpSpPr>
          <p:nvPr/>
        </p:nvGrpSpPr>
        <p:grpSpPr bwMode="auto">
          <a:xfrm>
            <a:off x="11312525" y="6003925"/>
            <a:ext cx="806450" cy="771525"/>
            <a:chOff x="122839" y="125316"/>
            <a:chExt cx="604654" cy="578037"/>
          </a:xfrm>
        </p:grpSpPr>
        <p:sp>
          <p:nvSpPr>
            <p:cNvPr id="39" name="Google Shape;1342;p29"/>
            <p:cNvSpPr/>
            <p:nvPr/>
          </p:nvSpPr>
          <p:spPr>
            <a:xfrm rot="10232062">
              <a:off x="183543" y="463099"/>
              <a:ext cx="246384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43;p29"/>
            <p:cNvSpPr/>
            <p:nvPr/>
          </p:nvSpPr>
          <p:spPr>
            <a:xfrm rot="10232062">
              <a:off x="259720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44;p29"/>
            <p:cNvSpPr/>
            <p:nvPr/>
          </p:nvSpPr>
          <p:spPr>
            <a:xfrm rot="10232062">
              <a:off x="138313" y="171702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45;p29"/>
            <p:cNvSpPr/>
            <p:nvPr/>
          </p:nvSpPr>
          <p:spPr>
            <a:xfrm rot="10232062">
              <a:off x="240675" y="237117"/>
              <a:ext cx="110694" cy="115370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46;p29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47;p29"/>
            <p:cNvSpPr/>
            <p:nvPr/>
          </p:nvSpPr>
          <p:spPr>
            <a:xfrm rot="10232062">
              <a:off x="507295" y="218087"/>
              <a:ext cx="127358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48;p29"/>
            <p:cNvSpPr/>
            <p:nvPr/>
          </p:nvSpPr>
          <p:spPr>
            <a:xfrm rot="10232062">
              <a:off x="213299" y="212141"/>
              <a:ext cx="452300" cy="338972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49;p29"/>
            <p:cNvSpPr/>
            <p:nvPr/>
          </p:nvSpPr>
          <p:spPr>
            <a:xfrm rot="10232062">
              <a:off x="229963" y="203815"/>
              <a:ext cx="422544" cy="355624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50;p29"/>
            <p:cNvSpPr/>
            <p:nvPr/>
          </p:nvSpPr>
          <p:spPr>
            <a:xfrm rot="10232062">
              <a:off x="372794" y="314427"/>
              <a:ext cx="133310" cy="134399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" name="Google Shape;1306;p29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5090800" cy="494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omfortaa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307" name="Google Shape;1307;p2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9"/>
          <p:cNvSpPr txBox="1">
            <a:spLocks noGrp="1"/>
          </p:cNvSpPr>
          <p:nvPr>
            <p:ph type="body" idx="2"/>
          </p:nvPr>
        </p:nvSpPr>
        <p:spPr>
          <a:xfrm>
            <a:off x="6170967" y="2481500"/>
            <a:ext cx="5629200" cy="3614400"/>
          </a:xfrm>
          <a:prstGeom prst="rect">
            <a:avLst/>
          </a:prstGeom>
        </p:spPr>
        <p:txBody>
          <a:bodyPr/>
          <a:lstStyle>
            <a:lvl1pPr marL="609585" lvl="0" indent="-397923" rtl="0"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983535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B0D0D20B-3380-4710-8319-9447E42FCEF8}" type="datetimeFigureOut">
              <a:rPr lang="en-US"/>
              <a:pPr>
                <a:defRPr/>
              </a:pPr>
              <a:t>19/9/2022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73D9B27-45A4-4D4B-8F20-EB43D83AEFB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636010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353;p30"/>
          <p:cNvSpPr/>
          <p:nvPr/>
        </p:nvSpPr>
        <p:spPr>
          <a:xfrm>
            <a:off x="6518275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354;p30"/>
          <p:cNvSpPr/>
          <p:nvPr/>
        </p:nvSpPr>
        <p:spPr>
          <a:xfrm>
            <a:off x="1430338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" name="Google Shape;1360;p30"/>
          <p:cNvGrpSpPr>
            <a:grpSpLocks/>
          </p:cNvGrpSpPr>
          <p:nvPr/>
        </p:nvGrpSpPr>
        <p:grpSpPr bwMode="auto">
          <a:xfrm rot="1245393">
            <a:off x="10528300" y="269875"/>
            <a:ext cx="1831975" cy="1663700"/>
            <a:chOff x="7844079" y="226728"/>
            <a:chExt cx="1373387" cy="1246991"/>
          </a:xfrm>
        </p:grpSpPr>
        <p:sp>
          <p:nvSpPr>
            <p:cNvPr id="10" name="Google Shape;1361;p30"/>
            <p:cNvSpPr/>
            <p:nvPr/>
          </p:nvSpPr>
          <p:spPr>
            <a:xfrm rot="-1688081">
              <a:off x="8401190" y="291606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62;p30"/>
            <p:cNvSpPr/>
            <p:nvPr/>
          </p:nvSpPr>
          <p:spPr>
            <a:xfrm rot="-1688081">
              <a:off x="7883446" y="509759"/>
              <a:ext cx="222551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63;p30"/>
            <p:cNvSpPr/>
            <p:nvPr/>
          </p:nvSpPr>
          <p:spPr>
            <a:xfrm rot="-1688081">
              <a:off x="7966357" y="265696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64;p30"/>
            <p:cNvSpPr/>
            <p:nvPr/>
          </p:nvSpPr>
          <p:spPr>
            <a:xfrm rot="-1688081">
              <a:off x="8095011" y="455828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65;p30"/>
            <p:cNvSpPr/>
            <p:nvPr/>
          </p:nvSpPr>
          <p:spPr>
            <a:xfrm rot="-1688081">
              <a:off x="8095847" y="485661"/>
              <a:ext cx="9163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66;p30"/>
            <p:cNvSpPr/>
            <p:nvPr/>
          </p:nvSpPr>
          <p:spPr>
            <a:xfrm rot="-1688081">
              <a:off x="8085001" y="475412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67;p30"/>
            <p:cNvSpPr/>
            <p:nvPr/>
          </p:nvSpPr>
          <p:spPr>
            <a:xfrm rot="-1688081">
              <a:off x="8142826" y="484347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68;p30"/>
            <p:cNvSpPr/>
            <p:nvPr/>
          </p:nvSpPr>
          <p:spPr>
            <a:xfrm rot="-1688081">
              <a:off x="8131347" y="477130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69;p30"/>
            <p:cNvSpPr/>
            <p:nvPr/>
          </p:nvSpPr>
          <p:spPr>
            <a:xfrm rot="-1688081">
              <a:off x="7848675" y="476193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70;p30"/>
            <p:cNvSpPr/>
            <p:nvPr/>
          </p:nvSpPr>
          <p:spPr>
            <a:xfrm rot="-1688081">
              <a:off x="8201940" y="503989"/>
              <a:ext cx="77358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71;p30"/>
            <p:cNvSpPr/>
            <p:nvPr/>
          </p:nvSpPr>
          <p:spPr>
            <a:xfrm rot="-1688081">
              <a:off x="8187603" y="494161"/>
              <a:ext cx="101160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72;p30"/>
            <p:cNvSpPr/>
            <p:nvPr/>
          </p:nvSpPr>
          <p:spPr>
            <a:xfrm rot="-1688081">
              <a:off x="7905405" y="366056"/>
              <a:ext cx="77357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73;p30"/>
            <p:cNvSpPr/>
            <p:nvPr/>
          </p:nvSpPr>
          <p:spPr>
            <a:xfrm rot="-1688081">
              <a:off x="8623667" y="406148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1374;p30"/>
          <p:cNvGrpSpPr>
            <a:grpSpLocks/>
          </p:cNvGrpSpPr>
          <p:nvPr/>
        </p:nvGrpSpPr>
        <p:grpSpPr bwMode="auto">
          <a:xfrm>
            <a:off x="-6350" y="5276850"/>
            <a:ext cx="944563" cy="1638300"/>
            <a:chOff x="-1056319" y="1385262"/>
            <a:chExt cx="212940" cy="369285"/>
          </a:xfrm>
        </p:grpSpPr>
        <p:sp>
          <p:nvSpPr>
            <p:cNvPr id="24" name="Google Shape;1375;p30"/>
            <p:cNvSpPr/>
            <p:nvPr/>
          </p:nvSpPr>
          <p:spPr>
            <a:xfrm>
              <a:off x="-933208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76;p30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77;p30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78;p30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79;p30"/>
            <p:cNvSpPr/>
            <p:nvPr/>
          </p:nvSpPr>
          <p:spPr>
            <a:xfrm>
              <a:off x="-933208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80;p30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81;p30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82;p30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3;p30"/>
            <p:cNvSpPr/>
            <p:nvPr/>
          </p:nvSpPr>
          <p:spPr>
            <a:xfrm>
              <a:off x="-931418" y="1708744"/>
              <a:ext cx="10378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84;p30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85;p30"/>
            <p:cNvSpPr/>
            <p:nvPr/>
          </p:nvSpPr>
          <p:spPr>
            <a:xfrm>
              <a:off x="-1015520" y="1710891"/>
              <a:ext cx="10379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386;p30"/>
          <p:cNvGrpSpPr>
            <a:grpSpLocks/>
          </p:cNvGrpSpPr>
          <p:nvPr/>
        </p:nvGrpSpPr>
        <p:grpSpPr bwMode="auto">
          <a:xfrm>
            <a:off x="11085513" y="5946775"/>
            <a:ext cx="717550" cy="739775"/>
            <a:chOff x="5294267" y="4624350"/>
            <a:chExt cx="383004" cy="395854"/>
          </a:xfrm>
        </p:grpSpPr>
        <p:sp>
          <p:nvSpPr>
            <p:cNvPr id="36" name="Google Shape;1387;p30"/>
            <p:cNvSpPr/>
            <p:nvPr/>
          </p:nvSpPr>
          <p:spPr>
            <a:xfrm>
              <a:off x="5358666" y="4859654"/>
              <a:ext cx="58467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88;p30"/>
            <p:cNvSpPr/>
            <p:nvPr/>
          </p:nvSpPr>
          <p:spPr>
            <a:xfrm>
              <a:off x="5294267" y="4894482"/>
              <a:ext cx="175402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89;p30"/>
            <p:cNvSpPr/>
            <p:nvPr/>
          </p:nvSpPr>
          <p:spPr>
            <a:xfrm>
              <a:off x="5310366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90;p30"/>
            <p:cNvSpPr/>
            <p:nvPr/>
          </p:nvSpPr>
          <p:spPr>
            <a:xfrm>
              <a:off x="5340871" y="4845213"/>
              <a:ext cx="97446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91;p30"/>
            <p:cNvSpPr/>
            <p:nvPr/>
          </p:nvSpPr>
          <p:spPr>
            <a:xfrm>
              <a:off x="5499327" y="4624350"/>
              <a:ext cx="175402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2;p30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3;p30"/>
            <p:cNvSpPr/>
            <p:nvPr/>
          </p:nvSpPr>
          <p:spPr>
            <a:xfrm>
              <a:off x="5579825" y="4852858"/>
              <a:ext cx="97446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4;p30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5;p30"/>
            <p:cNvSpPr/>
            <p:nvPr/>
          </p:nvSpPr>
          <p:spPr>
            <a:xfrm>
              <a:off x="5606093" y="4825675"/>
              <a:ext cx="53383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396;p30"/>
          <p:cNvGrpSpPr>
            <a:grpSpLocks/>
          </p:cNvGrpSpPr>
          <p:nvPr/>
        </p:nvGrpSpPr>
        <p:grpSpPr bwMode="auto">
          <a:xfrm rot="7204672">
            <a:off x="-5555" y="380206"/>
            <a:ext cx="715962" cy="365125"/>
            <a:chOff x="5294267" y="4825749"/>
            <a:chExt cx="383004" cy="194455"/>
          </a:xfrm>
        </p:grpSpPr>
        <p:sp>
          <p:nvSpPr>
            <p:cNvPr id="46" name="Google Shape;1397;p30"/>
            <p:cNvSpPr/>
            <p:nvPr/>
          </p:nvSpPr>
          <p:spPr>
            <a:xfrm>
              <a:off x="5359092" y="4860947"/>
              <a:ext cx="57748" cy="16063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8;p30"/>
            <p:cNvSpPr/>
            <p:nvPr/>
          </p:nvSpPr>
          <p:spPr>
            <a:xfrm>
              <a:off x="5293319" y="4895839"/>
              <a:ext cx="175792" cy="69327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99;p30"/>
            <p:cNvSpPr/>
            <p:nvPr/>
          </p:nvSpPr>
          <p:spPr>
            <a:xfrm>
              <a:off x="5310237" y="4887276"/>
              <a:ext cx="151164" cy="93846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00;p30"/>
            <p:cNvSpPr/>
            <p:nvPr/>
          </p:nvSpPr>
          <p:spPr>
            <a:xfrm>
              <a:off x="5340737" y="4847369"/>
              <a:ext cx="96813" cy="158101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01;p30"/>
            <p:cNvSpPr/>
            <p:nvPr/>
          </p:nvSpPr>
          <p:spPr>
            <a:xfrm>
              <a:off x="5614954" y="4835167"/>
              <a:ext cx="33120" cy="89618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402;p30"/>
            <p:cNvSpPr/>
            <p:nvPr/>
          </p:nvSpPr>
          <p:spPr>
            <a:xfrm>
              <a:off x="5579917" y="4856198"/>
              <a:ext cx="97662" cy="3804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403;p30"/>
            <p:cNvSpPr/>
            <p:nvPr/>
          </p:nvSpPr>
          <p:spPr>
            <a:xfrm>
              <a:off x="5589185" y="4848318"/>
              <a:ext cx="83225" cy="5241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04;p30"/>
            <p:cNvSpPr/>
            <p:nvPr/>
          </p:nvSpPr>
          <p:spPr>
            <a:xfrm>
              <a:off x="5605980" y="4828406"/>
              <a:ext cx="53501" cy="8708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1405;p30"/>
          <p:cNvSpPr/>
          <p:nvPr/>
        </p:nvSpPr>
        <p:spPr>
          <a:xfrm>
            <a:off x="6256338" y="1714500"/>
            <a:ext cx="4506912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406;p30"/>
          <p:cNvSpPr/>
          <p:nvPr/>
        </p:nvSpPr>
        <p:spPr>
          <a:xfrm>
            <a:off x="1168400" y="1714500"/>
            <a:ext cx="4506913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55" name="Google Shape;1355;p30"/>
          <p:cNvSpPr txBox="1">
            <a:spLocks noGrp="1"/>
          </p:cNvSpPr>
          <p:nvPr>
            <p:ph type="title"/>
          </p:nvPr>
        </p:nvSpPr>
        <p:spPr>
          <a:xfrm>
            <a:off x="1197733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6" name="Google Shape;1356;p30"/>
          <p:cNvSpPr txBox="1">
            <a:spLocks noGrp="1"/>
          </p:cNvSpPr>
          <p:nvPr>
            <p:ph type="subTitle" idx="1"/>
          </p:nvPr>
        </p:nvSpPr>
        <p:spPr>
          <a:xfrm>
            <a:off x="1197733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7" name="Google Shape;1357;p30"/>
          <p:cNvSpPr txBox="1">
            <a:spLocks noGrp="1"/>
          </p:cNvSpPr>
          <p:nvPr>
            <p:ph type="title" idx="2"/>
          </p:nvPr>
        </p:nvSpPr>
        <p:spPr>
          <a:xfrm>
            <a:off x="6285384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8" name="Google Shape;1358;p30"/>
          <p:cNvSpPr txBox="1">
            <a:spLocks noGrp="1"/>
          </p:cNvSpPr>
          <p:nvPr>
            <p:ph type="subTitle" idx="3"/>
          </p:nvPr>
        </p:nvSpPr>
        <p:spPr>
          <a:xfrm>
            <a:off x="6285384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9" name="Google Shape;1359;p30"/>
          <p:cNvSpPr txBox="1">
            <a:spLocks noGrp="1"/>
          </p:cNvSpPr>
          <p:nvPr>
            <p:ph type="title" idx="4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1420850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1410;p31"/>
          <p:cNvSpPr txBox="1"/>
          <p:nvPr/>
        </p:nvSpPr>
        <p:spPr>
          <a:xfrm>
            <a:off x="1444625" y="4243388"/>
            <a:ext cx="4222750" cy="757237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/>
          <a:p>
            <a:pPr algn="ctr" eaLnBrk="1" fontAlgn="auto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Slidesgo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/>
              </a:rPr>
              <a:t>Flaticon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 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infographics &amp; images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5"/>
              </a:rPr>
              <a:t>Freepik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600" b="1" kern="0">
              <a:solidFill>
                <a:srgbClr val="000000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6" name="Google Shape;1412;p31"/>
          <p:cNvGrpSpPr>
            <a:grpSpLocks/>
          </p:cNvGrpSpPr>
          <p:nvPr/>
        </p:nvGrpSpPr>
        <p:grpSpPr bwMode="auto">
          <a:xfrm>
            <a:off x="10294938" y="863600"/>
            <a:ext cx="3368675" cy="2147888"/>
            <a:chOff x="7239867" y="1514545"/>
            <a:chExt cx="2525833" cy="1610805"/>
          </a:xfrm>
        </p:grpSpPr>
        <p:grpSp>
          <p:nvGrpSpPr>
            <p:cNvPr id="7" name="Google Shape;1413;p3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1414;p3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1415;p31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416;p3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417;p3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418;p3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419;p3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420;p31"/>
                <p:cNvSpPr/>
                <p:nvPr/>
              </p:nvSpPr>
              <p:spPr>
                <a:xfrm rot="-2967336">
                  <a:off x="1706473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1421;p31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22;p31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1423;p3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424;p31"/>
          <p:cNvGrpSpPr>
            <a:grpSpLocks/>
          </p:cNvGrpSpPr>
          <p:nvPr/>
        </p:nvGrpSpPr>
        <p:grpSpPr bwMode="auto">
          <a:xfrm>
            <a:off x="6389688" y="328613"/>
            <a:ext cx="1989137" cy="866775"/>
            <a:chOff x="3965010" y="571479"/>
            <a:chExt cx="1651683" cy="719972"/>
          </a:xfrm>
        </p:grpSpPr>
        <p:grpSp>
          <p:nvGrpSpPr>
            <p:cNvPr id="19" name="Google Shape;1425;p3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1" name="Google Shape;1426;p3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3" name="Google Shape;1427;p31"/>
                <p:cNvSpPr/>
                <p:nvPr/>
              </p:nvSpPr>
              <p:spPr>
                <a:xfrm>
                  <a:off x="1135291" y="2416808"/>
                  <a:ext cx="623865" cy="62216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428;p31"/>
                <p:cNvSpPr/>
                <p:nvPr/>
              </p:nvSpPr>
              <p:spPr>
                <a:xfrm>
                  <a:off x="1479362" y="2374675"/>
                  <a:ext cx="492790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429;p31"/>
                <p:cNvSpPr/>
                <p:nvPr/>
              </p:nvSpPr>
              <p:spPr>
                <a:xfrm>
                  <a:off x="897088" y="2689270"/>
                  <a:ext cx="492790" cy="35532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430;p31"/>
                <p:cNvSpPr/>
                <p:nvPr/>
              </p:nvSpPr>
              <p:spPr>
                <a:xfrm>
                  <a:off x="1658329" y="2551635"/>
                  <a:ext cx="623864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431;p31"/>
              <p:cNvSpPr/>
              <p:nvPr/>
            </p:nvSpPr>
            <p:spPr>
              <a:xfrm>
                <a:off x="3972155" y="907161"/>
                <a:ext cx="1364941" cy="43116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432;p31"/>
            <p:cNvSpPr/>
            <p:nvPr/>
          </p:nvSpPr>
          <p:spPr>
            <a:xfrm>
              <a:off x="4007192" y="571479"/>
              <a:ext cx="1609501" cy="66063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433;p31"/>
          <p:cNvGrpSpPr>
            <a:grpSpLocks/>
          </p:cNvGrpSpPr>
          <p:nvPr/>
        </p:nvGrpSpPr>
        <p:grpSpPr bwMode="auto">
          <a:xfrm flipH="1">
            <a:off x="223838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434;p31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35;p31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36;p31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37;p31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38;p31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439;p31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40;p31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41;p31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42;p31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43;p31"/>
          <p:cNvGrpSpPr>
            <a:grpSpLocks/>
          </p:cNvGrpSpPr>
          <p:nvPr/>
        </p:nvGrpSpPr>
        <p:grpSpPr bwMode="auto">
          <a:xfrm>
            <a:off x="-1944688" y="1293813"/>
            <a:ext cx="3068638" cy="2425700"/>
            <a:chOff x="-1457944" y="970782"/>
            <a:chExt cx="2301290" cy="1819165"/>
          </a:xfrm>
        </p:grpSpPr>
        <p:grpSp>
          <p:nvGrpSpPr>
            <p:cNvPr id="38" name="Google Shape;1444;p31"/>
            <p:cNvGrpSpPr>
              <a:grpSpLocks/>
            </p:cNvGrpSpPr>
            <p:nvPr/>
          </p:nvGrpSpPr>
          <p:grpSpPr bwMode="auto">
            <a:xfrm>
              <a:off x="-1457944" y="970782"/>
              <a:ext cx="2167373" cy="1819165"/>
              <a:chOff x="958238" y="2157575"/>
              <a:chExt cx="1115191" cy="936025"/>
            </a:xfrm>
          </p:grpSpPr>
          <p:sp>
            <p:nvSpPr>
              <p:cNvPr id="40" name="Google Shape;1445;p31"/>
              <p:cNvSpPr/>
              <p:nvPr/>
            </p:nvSpPr>
            <p:spPr>
              <a:xfrm>
                <a:off x="1254109" y="2157575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446;p31"/>
              <p:cNvSpPr/>
              <p:nvPr/>
            </p:nvSpPr>
            <p:spPr>
              <a:xfrm>
                <a:off x="1440942" y="2324810"/>
                <a:ext cx="493118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447;p31"/>
              <p:cNvSpPr/>
              <p:nvPr/>
            </p:nvSpPr>
            <p:spPr>
              <a:xfrm>
                <a:off x="997442" y="2335224"/>
                <a:ext cx="493118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448;p31"/>
              <p:cNvSpPr/>
              <p:nvPr/>
            </p:nvSpPr>
            <p:spPr>
              <a:xfrm>
                <a:off x="958238" y="2551465"/>
                <a:ext cx="492506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449;p31"/>
              <p:cNvSpPr/>
              <p:nvPr/>
            </p:nvSpPr>
            <p:spPr>
              <a:xfrm>
                <a:off x="1165286" y="2601084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450;p31"/>
              <p:cNvSpPr/>
              <p:nvPr/>
            </p:nvSpPr>
            <p:spPr>
              <a:xfrm>
                <a:off x="1451356" y="2561879"/>
                <a:ext cx="622370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" name="Google Shape;1451;p31"/>
            <p:cNvSpPr/>
            <p:nvPr/>
          </p:nvSpPr>
          <p:spPr>
            <a:xfrm>
              <a:off x="-1323414" y="975544"/>
              <a:ext cx="2166760" cy="164415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8" name="Google Shape;1408;p31"/>
          <p:cNvSpPr txBox="1">
            <a:spLocks noGrp="1"/>
          </p:cNvSpPr>
          <p:nvPr>
            <p:ph type="subTitle" idx="1"/>
          </p:nvPr>
        </p:nvSpPr>
        <p:spPr>
          <a:xfrm>
            <a:off x="1352600" y="3011817"/>
            <a:ext cx="4406800" cy="121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09" name="Google Shape;1409;p31"/>
          <p:cNvSpPr txBox="1">
            <a:spLocks noGrp="1"/>
          </p:cNvSpPr>
          <p:nvPr>
            <p:ph type="subTitle" idx="2"/>
          </p:nvPr>
        </p:nvSpPr>
        <p:spPr>
          <a:xfrm>
            <a:off x="1352600" y="5446784"/>
            <a:ext cx="4406800" cy="569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11" name="Google Shape;1411;p31"/>
          <p:cNvSpPr txBox="1">
            <a:spLocks noGrp="1"/>
          </p:cNvSpPr>
          <p:nvPr>
            <p:ph type="title"/>
          </p:nvPr>
        </p:nvSpPr>
        <p:spPr>
          <a:xfrm>
            <a:off x="880600" y="985817"/>
            <a:ext cx="5350800" cy="12132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9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8559448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3;p32"/>
          <p:cNvSpPr/>
          <p:nvPr/>
        </p:nvSpPr>
        <p:spPr>
          <a:xfrm>
            <a:off x="9782175" y="6834188"/>
            <a:ext cx="146050" cy="23812"/>
          </a:xfrm>
          <a:custGeom>
            <a:avLst/>
            <a:gdLst/>
            <a:ahLst/>
            <a:cxnLst/>
            <a:rect l="l" t="t" r="r" b="b"/>
            <a:pathLst>
              <a:path w="4370" h="701" extrusionOk="0">
                <a:moveTo>
                  <a:pt x="0" y="0"/>
                </a:moveTo>
                <a:lnTo>
                  <a:pt x="0" y="701"/>
                </a:lnTo>
                <a:lnTo>
                  <a:pt x="4370" y="701"/>
                </a:lnTo>
                <a:lnTo>
                  <a:pt x="437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" name="Google Shape;1454;p32"/>
          <p:cNvGrpSpPr>
            <a:grpSpLocks/>
          </p:cNvGrpSpPr>
          <p:nvPr/>
        </p:nvGrpSpPr>
        <p:grpSpPr bwMode="auto">
          <a:xfrm flipH="1">
            <a:off x="-3968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1455;p3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1456;p32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1457;p32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458;p32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459;p32"/>
              <p:cNvSpPr/>
              <p:nvPr/>
            </p:nvSpPr>
            <p:spPr>
              <a:xfrm>
                <a:off x="958238" y="2552053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460;p32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61;p32"/>
              <p:cNvSpPr/>
              <p:nvPr/>
            </p:nvSpPr>
            <p:spPr>
              <a:xfrm>
                <a:off x="1451380" y="2561674"/>
                <a:ext cx="622267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1462;p32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463;p32"/>
          <p:cNvGrpSpPr>
            <a:grpSpLocks/>
          </p:cNvGrpSpPr>
          <p:nvPr/>
        </p:nvGrpSpPr>
        <p:grpSpPr bwMode="auto">
          <a:xfrm rot="17982578" flipH="1">
            <a:off x="11321256" y="6141244"/>
            <a:ext cx="852488" cy="508000"/>
            <a:chOff x="1202177" y="4613417"/>
            <a:chExt cx="528376" cy="315757"/>
          </a:xfrm>
        </p:grpSpPr>
        <p:sp>
          <p:nvSpPr>
            <p:cNvPr id="13" name="Google Shape;1464;p32"/>
            <p:cNvSpPr/>
            <p:nvPr/>
          </p:nvSpPr>
          <p:spPr>
            <a:xfrm>
              <a:off x="1565262" y="4670086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65;p32"/>
            <p:cNvSpPr/>
            <p:nvPr/>
          </p:nvSpPr>
          <p:spPr>
            <a:xfrm>
              <a:off x="1604788" y="4612076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466;p32"/>
            <p:cNvSpPr/>
            <p:nvPr/>
          </p:nvSpPr>
          <p:spPr>
            <a:xfrm>
              <a:off x="1585458" y="4628742"/>
              <a:ext cx="104298" cy="13913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467;p32"/>
            <p:cNvSpPr/>
            <p:nvPr/>
          </p:nvSpPr>
          <p:spPr>
            <a:xfrm>
              <a:off x="1548566" y="4643636"/>
              <a:ext cx="160383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468;p32"/>
            <p:cNvSpPr/>
            <p:nvPr/>
          </p:nvSpPr>
          <p:spPr>
            <a:xfrm>
              <a:off x="1204312" y="4673214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469;p32"/>
            <p:cNvSpPr/>
            <p:nvPr/>
          </p:nvSpPr>
          <p:spPr>
            <a:xfrm>
              <a:off x="1390563" y="4830660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470;p32"/>
          <p:cNvGrpSpPr>
            <a:grpSpLocks/>
          </p:cNvGrpSpPr>
          <p:nvPr/>
        </p:nvGrpSpPr>
        <p:grpSpPr bwMode="auto">
          <a:xfrm flipH="1">
            <a:off x="84138" y="5592763"/>
            <a:ext cx="887412" cy="1298575"/>
            <a:chOff x="-1047799" y="3300294"/>
            <a:chExt cx="439014" cy="641607"/>
          </a:xfrm>
        </p:grpSpPr>
        <p:sp>
          <p:nvSpPr>
            <p:cNvPr id="20" name="Google Shape;1471;p32"/>
            <p:cNvSpPr/>
            <p:nvPr/>
          </p:nvSpPr>
          <p:spPr>
            <a:xfrm>
              <a:off x="-994395" y="3750517"/>
              <a:ext cx="139008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472;p32"/>
            <p:cNvSpPr/>
            <p:nvPr/>
          </p:nvSpPr>
          <p:spPr>
            <a:xfrm>
              <a:off x="-950415" y="3777969"/>
              <a:ext cx="98955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473;p32"/>
            <p:cNvSpPr/>
            <p:nvPr/>
          </p:nvSpPr>
          <p:spPr>
            <a:xfrm>
              <a:off x="-949630" y="3639138"/>
              <a:ext cx="114662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474;p32"/>
            <p:cNvSpPr/>
            <p:nvPr/>
          </p:nvSpPr>
          <p:spPr>
            <a:xfrm>
              <a:off x="-1047799" y="3505012"/>
              <a:ext cx="22932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475;p32"/>
            <p:cNvSpPr/>
            <p:nvPr/>
          </p:nvSpPr>
          <p:spPr>
            <a:xfrm>
              <a:off x="-1006960" y="3550505"/>
              <a:ext cx="157071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476;p32"/>
            <p:cNvSpPr/>
            <p:nvPr/>
          </p:nvSpPr>
          <p:spPr>
            <a:xfrm>
              <a:off x="-868738" y="3630510"/>
              <a:ext cx="108379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477;p32"/>
            <p:cNvSpPr/>
            <p:nvPr/>
          </p:nvSpPr>
          <p:spPr>
            <a:xfrm>
              <a:off x="-837323" y="3662669"/>
              <a:ext cx="80891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478;p32"/>
            <p:cNvSpPr/>
            <p:nvPr/>
          </p:nvSpPr>
          <p:spPr>
            <a:xfrm>
              <a:off x="-764286" y="3539524"/>
              <a:ext cx="129584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479;p32"/>
            <p:cNvSpPr/>
            <p:nvPr/>
          </p:nvSpPr>
          <p:spPr>
            <a:xfrm>
              <a:off x="-769783" y="3568545"/>
              <a:ext cx="9502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80;p32"/>
            <p:cNvSpPr/>
            <p:nvPr/>
          </p:nvSpPr>
          <p:spPr>
            <a:xfrm>
              <a:off x="-801197" y="3409320"/>
              <a:ext cx="61258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81;p32"/>
            <p:cNvSpPr/>
            <p:nvPr/>
          </p:nvSpPr>
          <p:spPr>
            <a:xfrm>
              <a:off x="-905650" y="3300294"/>
              <a:ext cx="19791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82;p32"/>
            <p:cNvSpPr/>
            <p:nvPr/>
          </p:nvSpPr>
          <p:spPr>
            <a:xfrm>
              <a:off x="-884445" y="3364612"/>
              <a:ext cx="171208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83;p32"/>
            <p:cNvSpPr/>
            <p:nvPr/>
          </p:nvSpPr>
          <p:spPr>
            <a:xfrm>
              <a:off x="-945703" y="3813266"/>
              <a:ext cx="336918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1484;p32"/>
          <p:cNvGrpSpPr>
            <a:grpSpLocks/>
          </p:cNvGrpSpPr>
          <p:nvPr/>
        </p:nvGrpSpPr>
        <p:grpSpPr bwMode="auto">
          <a:xfrm rot="10800000" flipH="1">
            <a:off x="10426700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1485;p3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1486;p3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1487;p32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488;p32"/>
                <p:cNvSpPr/>
                <p:nvPr/>
              </p:nvSpPr>
              <p:spPr>
                <a:xfrm>
                  <a:off x="1476285" y="2377310"/>
                  <a:ext cx="492909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489;p32"/>
                <p:cNvSpPr/>
                <p:nvPr/>
              </p:nvSpPr>
              <p:spPr>
                <a:xfrm>
                  <a:off x="894724" y="269484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1490;p32"/>
                <p:cNvSpPr/>
                <p:nvPr/>
              </p:nvSpPr>
              <p:spPr>
                <a:xfrm>
                  <a:off x="1654772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1491;p32"/>
              <p:cNvSpPr/>
              <p:nvPr/>
            </p:nvSpPr>
            <p:spPr>
              <a:xfrm>
                <a:off x="3970981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1492;p32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1493;p32"/>
          <p:cNvGrpSpPr>
            <a:grpSpLocks/>
          </p:cNvGrpSpPr>
          <p:nvPr/>
        </p:nvGrpSpPr>
        <p:grpSpPr bwMode="auto">
          <a:xfrm rot="2839265">
            <a:off x="762000" y="-227012"/>
            <a:ext cx="1065213" cy="1385887"/>
            <a:chOff x="4318023" y="4113296"/>
            <a:chExt cx="716422" cy="932073"/>
          </a:xfrm>
        </p:grpSpPr>
        <p:sp>
          <p:nvSpPr>
            <p:cNvPr id="43" name="Google Shape;1494;p32"/>
            <p:cNvSpPr/>
            <p:nvPr/>
          </p:nvSpPr>
          <p:spPr>
            <a:xfrm>
              <a:off x="4840217" y="4247022"/>
              <a:ext cx="192185" cy="206060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495;p32"/>
            <p:cNvSpPr/>
            <p:nvPr/>
          </p:nvSpPr>
          <p:spPr>
            <a:xfrm>
              <a:off x="4728099" y="4175004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496;p32"/>
            <p:cNvSpPr/>
            <p:nvPr/>
          </p:nvSpPr>
          <p:spPr>
            <a:xfrm>
              <a:off x="4826670" y="4113002"/>
              <a:ext cx="167628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497;p32"/>
            <p:cNvSpPr/>
            <p:nvPr/>
          </p:nvSpPr>
          <p:spPr>
            <a:xfrm>
              <a:off x="4317821" y="4482661"/>
              <a:ext cx="515696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8208523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99;p33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3" name="Google Shape;1500;p33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01;p33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02;p33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03;p33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04;p33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05;p33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506;p33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0" name="Google Shape;1507;p3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508;p33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509;p33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510;p33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511;p33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512;p33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513;p33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514;p33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515;p33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19" name="Google Shape;1516;p3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517;p3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518;p33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519;p33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520;p33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521;p33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522;p33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523;p33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524;p33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25;p33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526;p33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527;p33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1" name="Google Shape;1528;p33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529;p33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530;p33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531;p33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532;p33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533;p33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534;p33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535;p33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536;p33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537;p33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538;p33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539;p33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540;p33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41;p33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542;p33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6" name="Google Shape;1543;p33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544;p33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545;p33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546;p33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547;p33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548;p33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" name="Google Shape;1549;p33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550;p33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551;p33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552;p33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553;p33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554;p33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555;p33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547082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7;p34"/>
          <p:cNvGrpSpPr>
            <a:grpSpLocks/>
          </p:cNvGrpSpPr>
          <p:nvPr/>
        </p:nvGrpSpPr>
        <p:grpSpPr bwMode="auto">
          <a:xfrm flipH="1">
            <a:off x="-79375" y="5456238"/>
            <a:ext cx="1423988" cy="1277937"/>
            <a:chOff x="6787377" y="436188"/>
            <a:chExt cx="235647" cy="211226"/>
          </a:xfrm>
        </p:grpSpPr>
        <p:sp>
          <p:nvSpPr>
            <p:cNvPr id="3" name="Google Shape;1558;p3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59;p3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60;p3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61;p3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62;p3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63;p34"/>
            <p:cNvSpPr/>
            <p:nvPr/>
          </p:nvSpPr>
          <p:spPr>
            <a:xfrm>
              <a:off x="6870655" y="559775"/>
              <a:ext cx="25482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564;p3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565;p3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566;p3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567;p3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568;p3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569;p3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1570;p34"/>
          <p:cNvGrpSpPr>
            <a:grpSpLocks/>
          </p:cNvGrpSpPr>
          <p:nvPr/>
        </p:nvGrpSpPr>
        <p:grpSpPr bwMode="auto">
          <a:xfrm rot="17122019" flipH="1">
            <a:off x="11187113" y="5626100"/>
            <a:ext cx="1066800" cy="939800"/>
            <a:chOff x="4508023" y="3764622"/>
            <a:chExt cx="161487" cy="142362"/>
          </a:xfrm>
        </p:grpSpPr>
        <p:sp>
          <p:nvSpPr>
            <p:cNvPr id="16" name="Google Shape;1571;p34"/>
            <p:cNvSpPr/>
            <p:nvPr/>
          </p:nvSpPr>
          <p:spPr>
            <a:xfrm>
              <a:off x="4557588" y="3764119"/>
              <a:ext cx="65123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572;p34"/>
            <p:cNvSpPr/>
            <p:nvPr/>
          </p:nvSpPr>
          <p:spPr>
            <a:xfrm>
              <a:off x="4606952" y="3824020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573;p34"/>
            <p:cNvSpPr/>
            <p:nvPr/>
          </p:nvSpPr>
          <p:spPr>
            <a:xfrm>
              <a:off x="4553005" y="3869344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574;p34"/>
            <p:cNvSpPr/>
            <p:nvPr/>
          </p:nvSpPr>
          <p:spPr>
            <a:xfrm>
              <a:off x="4548996" y="3797748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575;p34"/>
            <p:cNvSpPr/>
            <p:nvPr/>
          </p:nvSpPr>
          <p:spPr>
            <a:xfrm>
              <a:off x="4525993" y="3789930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576;p34"/>
            <p:cNvSpPr/>
            <p:nvPr/>
          </p:nvSpPr>
          <p:spPr>
            <a:xfrm>
              <a:off x="4596335" y="3842987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577;p34"/>
            <p:cNvSpPr/>
            <p:nvPr/>
          </p:nvSpPr>
          <p:spPr>
            <a:xfrm>
              <a:off x="4569139" y="3818024"/>
              <a:ext cx="11295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578;p34"/>
            <p:cNvSpPr/>
            <p:nvPr/>
          </p:nvSpPr>
          <p:spPr>
            <a:xfrm>
              <a:off x="4507182" y="3818420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579;p34"/>
            <p:cNvSpPr/>
            <p:nvPr/>
          </p:nvSpPr>
          <p:spPr>
            <a:xfrm>
              <a:off x="4527502" y="3839506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580;p34"/>
            <p:cNvSpPr/>
            <p:nvPr/>
          </p:nvSpPr>
          <p:spPr>
            <a:xfrm>
              <a:off x="4557379" y="386420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1581;p34"/>
          <p:cNvGrpSpPr>
            <a:grpSpLocks/>
          </p:cNvGrpSpPr>
          <p:nvPr/>
        </p:nvGrpSpPr>
        <p:grpSpPr bwMode="auto">
          <a:xfrm flipH="1">
            <a:off x="488950" y="-241300"/>
            <a:ext cx="2828925" cy="1885950"/>
            <a:chOff x="6655952" y="-180577"/>
            <a:chExt cx="2121888" cy="1414590"/>
          </a:xfrm>
        </p:grpSpPr>
        <p:grpSp>
          <p:nvGrpSpPr>
            <p:cNvPr id="27" name="Google Shape;1582;p3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29" name="Google Shape;1583;p34"/>
              <p:cNvSpPr/>
              <p:nvPr/>
            </p:nvSpPr>
            <p:spPr>
              <a:xfrm>
                <a:off x="5519400" y="1394672"/>
                <a:ext cx="70598" cy="6794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584;p34"/>
              <p:cNvSpPr/>
              <p:nvPr/>
            </p:nvSpPr>
            <p:spPr>
              <a:xfrm>
                <a:off x="5212017" y="1357276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85;p34"/>
              <p:cNvSpPr/>
              <p:nvPr/>
            </p:nvSpPr>
            <p:spPr>
              <a:xfrm>
                <a:off x="5468577" y="1396142"/>
                <a:ext cx="48536" cy="45001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86;p34"/>
              <p:cNvSpPr/>
              <p:nvPr/>
            </p:nvSpPr>
            <p:spPr>
              <a:xfrm>
                <a:off x="5309815" y="1477565"/>
                <a:ext cx="103249" cy="109415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587;p34"/>
              <p:cNvSpPr/>
              <p:nvPr/>
            </p:nvSpPr>
            <p:spPr>
              <a:xfrm>
                <a:off x="5442726" y="1506952"/>
                <a:ext cx="151785" cy="202948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1588;p3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" name="Google Shape;1589;p34"/>
          <p:cNvGrpSpPr>
            <a:grpSpLocks/>
          </p:cNvGrpSpPr>
          <p:nvPr/>
        </p:nvGrpSpPr>
        <p:grpSpPr bwMode="auto">
          <a:xfrm flipH="1">
            <a:off x="10974388" y="2382838"/>
            <a:ext cx="1703387" cy="1346200"/>
            <a:chOff x="855987" y="2204128"/>
            <a:chExt cx="1217483" cy="962421"/>
          </a:xfrm>
        </p:grpSpPr>
        <p:grpSp>
          <p:nvGrpSpPr>
            <p:cNvPr id="35" name="Google Shape;1590;p3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7" name="Google Shape;1591;p34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92;p3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593;p3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594;p34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595;p3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596;p34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" name="Google Shape;1597;p34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598;p34"/>
          <p:cNvGrpSpPr>
            <a:grpSpLocks/>
          </p:cNvGrpSpPr>
          <p:nvPr/>
        </p:nvGrpSpPr>
        <p:grpSpPr bwMode="auto">
          <a:xfrm rot="10800000" flipH="1">
            <a:off x="4932363" y="-249238"/>
            <a:ext cx="2120900" cy="923926"/>
            <a:chOff x="3965010" y="571479"/>
            <a:chExt cx="1651683" cy="719972"/>
          </a:xfrm>
        </p:grpSpPr>
        <p:grpSp>
          <p:nvGrpSpPr>
            <p:cNvPr id="44" name="Google Shape;1599;p3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6" name="Google Shape;1600;p3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8" name="Google Shape;1601;p34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602;p34"/>
                <p:cNvSpPr/>
                <p:nvPr/>
              </p:nvSpPr>
              <p:spPr>
                <a:xfrm>
                  <a:off x="1476285" y="2377310"/>
                  <a:ext cx="492908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1603;p34"/>
                <p:cNvSpPr/>
                <p:nvPr/>
              </p:nvSpPr>
              <p:spPr>
                <a:xfrm>
                  <a:off x="894724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604;p34"/>
                <p:cNvSpPr/>
                <p:nvPr/>
              </p:nvSpPr>
              <p:spPr>
                <a:xfrm>
                  <a:off x="1654771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" name="Google Shape;1605;p34"/>
              <p:cNvSpPr/>
              <p:nvPr/>
            </p:nvSpPr>
            <p:spPr>
              <a:xfrm>
                <a:off x="3970980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606;p34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453346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;p2"/>
          <p:cNvGrpSpPr>
            <a:grpSpLocks/>
          </p:cNvGrpSpPr>
          <p:nvPr/>
        </p:nvGrpSpPr>
        <p:grpSpPr bwMode="auto">
          <a:xfrm>
            <a:off x="2406650" y="908050"/>
            <a:ext cx="1223963" cy="889000"/>
            <a:chOff x="5211663" y="1358969"/>
            <a:chExt cx="483893" cy="351481"/>
          </a:xfrm>
        </p:grpSpPr>
        <p:sp>
          <p:nvSpPr>
            <p:cNvPr id="5" name="Google Shape;12;p2"/>
            <p:cNvSpPr/>
            <p:nvPr/>
          </p:nvSpPr>
          <p:spPr>
            <a:xfrm>
              <a:off x="5519195" y="1396000"/>
              <a:ext cx="70921" cy="66530"/>
            </a:xfrm>
            <a:custGeom>
              <a:avLst/>
              <a:gdLst/>
              <a:ahLst/>
              <a:cxnLst/>
              <a:rect l="l" t="t" r="r" b="b"/>
              <a:pathLst>
                <a:path w="1040" h="978" extrusionOk="0">
                  <a:moveTo>
                    <a:pt x="914" y="1"/>
                  </a:moveTo>
                  <a:cubicBezTo>
                    <a:pt x="801" y="1"/>
                    <a:pt x="571" y="36"/>
                    <a:pt x="67" y="176"/>
                  </a:cubicBezTo>
                  <a:cubicBezTo>
                    <a:pt x="0" y="198"/>
                    <a:pt x="16" y="324"/>
                    <a:pt x="95" y="324"/>
                  </a:cubicBezTo>
                  <a:cubicBezTo>
                    <a:pt x="102" y="324"/>
                    <a:pt x="109" y="323"/>
                    <a:pt x="116" y="322"/>
                  </a:cubicBezTo>
                  <a:cubicBezTo>
                    <a:pt x="359" y="249"/>
                    <a:pt x="626" y="200"/>
                    <a:pt x="869" y="152"/>
                  </a:cubicBezTo>
                  <a:lnTo>
                    <a:pt x="869" y="152"/>
                  </a:lnTo>
                  <a:cubicBezTo>
                    <a:pt x="796" y="322"/>
                    <a:pt x="626" y="662"/>
                    <a:pt x="505" y="880"/>
                  </a:cubicBezTo>
                  <a:cubicBezTo>
                    <a:pt x="480" y="905"/>
                    <a:pt x="480" y="953"/>
                    <a:pt x="529" y="977"/>
                  </a:cubicBezTo>
                  <a:lnTo>
                    <a:pt x="553" y="977"/>
                  </a:lnTo>
                  <a:cubicBezTo>
                    <a:pt x="577" y="977"/>
                    <a:pt x="602" y="977"/>
                    <a:pt x="602" y="953"/>
                  </a:cubicBezTo>
                  <a:cubicBezTo>
                    <a:pt x="650" y="880"/>
                    <a:pt x="990" y="249"/>
                    <a:pt x="1039" y="127"/>
                  </a:cubicBezTo>
                  <a:cubicBezTo>
                    <a:pt x="1039" y="103"/>
                    <a:pt x="1039" y="79"/>
                    <a:pt x="1039" y="30"/>
                  </a:cubicBezTo>
                  <a:cubicBezTo>
                    <a:pt x="1018" y="20"/>
                    <a:pt x="998" y="1"/>
                    <a:pt x="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;p2"/>
            <p:cNvSpPr/>
            <p:nvPr/>
          </p:nvSpPr>
          <p:spPr>
            <a:xfrm>
              <a:off x="5211663" y="1358969"/>
              <a:ext cx="483893" cy="351481"/>
            </a:xfrm>
            <a:custGeom>
              <a:avLst/>
              <a:gdLst/>
              <a:ahLst/>
              <a:cxnLst/>
              <a:rect l="l" t="t" r="r" b="b"/>
              <a:pathLst>
                <a:path w="7083" h="5145" extrusionOk="0">
                  <a:moveTo>
                    <a:pt x="3768" y="0"/>
                  </a:moveTo>
                  <a:cubicBezTo>
                    <a:pt x="3734" y="0"/>
                    <a:pt x="3701" y="4"/>
                    <a:pt x="3670" y="12"/>
                  </a:cubicBezTo>
                  <a:cubicBezTo>
                    <a:pt x="3014" y="207"/>
                    <a:pt x="3232" y="1713"/>
                    <a:pt x="3232" y="1713"/>
                  </a:cubicBezTo>
                  <a:cubicBezTo>
                    <a:pt x="3232" y="1713"/>
                    <a:pt x="1357" y="535"/>
                    <a:pt x="891" y="535"/>
                  </a:cubicBezTo>
                  <a:cubicBezTo>
                    <a:pt x="865" y="535"/>
                    <a:pt x="844" y="539"/>
                    <a:pt x="827" y="547"/>
                  </a:cubicBezTo>
                  <a:cubicBezTo>
                    <a:pt x="366" y="814"/>
                    <a:pt x="1483" y="1664"/>
                    <a:pt x="1483" y="1664"/>
                  </a:cubicBezTo>
                  <a:cubicBezTo>
                    <a:pt x="1483" y="1664"/>
                    <a:pt x="832" y="1473"/>
                    <a:pt x="445" y="1473"/>
                  </a:cubicBezTo>
                  <a:cubicBezTo>
                    <a:pt x="263" y="1473"/>
                    <a:pt x="140" y="1516"/>
                    <a:pt x="171" y="1640"/>
                  </a:cubicBezTo>
                  <a:cubicBezTo>
                    <a:pt x="269" y="2029"/>
                    <a:pt x="1022" y="2490"/>
                    <a:pt x="1022" y="2490"/>
                  </a:cubicBezTo>
                  <a:cubicBezTo>
                    <a:pt x="730" y="2490"/>
                    <a:pt x="439" y="2539"/>
                    <a:pt x="147" y="2587"/>
                  </a:cubicBezTo>
                  <a:cubicBezTo>
                    <a:pt x="1" y="2650"/>
                    <a:pt x="594" y="3616"/>
                    <a:pt x="1664" y="3616"/>
                  </a:cubicBezTo>
                  <a:cubicBezTo>
                    <a:pt x="1835" y="3616"/>
                    <a:pt x="2018" y="3592"/>
                    <a:pt x="2212" y="3535"/>
                  </a:cubicBezTo>
                  <a:lnTo>
                    <a:pt x="2212" y="3535"/>
                  </a:lnTo>
                  <a:lnTo>
                    <a:pt x="1095" y="4506"/>
                  </a:lnTo>
                  <a:cubicBezTo>
                    <a:pt x="1095" y="4506"/>
                    <a:pt x="2102" y="5144"/>
                    <a:pt x="3258" y="5144"/>
                  </a:cubicBezTo>
                  <a:cubicBezTo>
                    <a:pt x="3697" y="5144"/>
                    <a:pt x="4158" y="5052"/>
                    <a:pt x="4593" y="4798"/>
                  </a:cubicBezTo>
                  <a:cubicBezTo>
                    <a:pt x="7083" y="3365"/>
                    <a:pt x="4779" y="0"/>
                    <a:pt x="3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4;p2"/>
            <p:cNvSpPr/>
            <p:nvPr/>
          </p:nvSpPr>
          <p:spPr>
            <a:xfrm>
              <a:off x="5467103" y="1397883"/>
              <a:ext cx="48326" cy="45190"/>
            </a:xfrm>
            <a:custGeom>
              <a:avLst/>
              <a:gdLst/>
              <a:ahLst/>
              <a:cxnLst/>
              <a:rect l="l" t="t" r="r" b="b"/>
              <a:pathLst>
                <a:path w="705" h="655" extrusionOk="0">
                  <a:moveTo>
                    <a:pt x="443" y="1"/>
                  </a:moveTo>
                  <a:cubicBezTo>
                    <a:pt x="395" y="1"/>
                    <a:pt x="349" y="49"/>
                    <a:pt x="365" y="96"/>
                  </a:cubicBezTo>
                  <a:cubicBezTo>
                    <a:pt x="413" y="218"/>
                    <a:pt x="462" y="363"/>
                    <a:pt x="486" y="485"/>
                  </a:cubicBezTo>
                  <a:cubicBezTo>
                    <a:pt x="365" y="388"/>
                    <a:pt x="243" y="291"/>
                    <a:pt x="122" y="169"/>
                  </a:cubicBezTo>
                  <a:cubicBezTo>
                    <a:pt x="110" y="157"/>
                    <a:pt x="92" y="151"/>
                    <a:pt x="73" y="151"/>
                  </a:cubicBezTo>
                  <a:cubicBezTo>
                    <a:pt x="55" y="151"/>
                    <a:pt x="37" y="157"/>
                    <a:pt x="25" y="169"/>
                  </a:cubicBezTo>
                  <a:cubicBezTo>
                    <a:pt x="0" y="218"/>
                    <a:pt x="0" y="266"/>
                    <a:pt x="25" y="291"/>
                  </a:cubicBezTo>
                  <a:cubicBezTo>
                    <a:pt x="340" y="606"/>
                    <a:pt x="462" y="655"/>
                    <a:pt x="535" y="655"/>
                  </a:cubicBezTo>
                  <a:lnTo>
                    <a:pt x="559" y="655"/>
                  </a:lnTo>
                  <a:cubicBezTo>
                    <a:pt x="608" y="631"/>
                    <a:pt x="705" y="582"/>
                    <a:pt x="511" y="48"/>
                  </a:cubicBezTo>
                  <a:cubicBezTo>
                    <a:pt x="494" y="14"/>
                    <a:pt x="468" y="1"/>
                    <a:pt x="44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;p2"/>
            <p:cNvSpPr/>
            <p:nvPr/>
          </p:nvSpPr>
          <p:spPr>
            <a:xfrm>
              <a:off x="5309571" y="1480105"/>
              <a:ext cx="102929" cy="109210"/>
            </a:xfrm>
            <a:custGeom>
              <a:avLst/>
              <a:gdLst/>
              <a:ahLst/>
              <a:cxnLst/>
              <a:rect l="l" t="t" r="r" b="b"/>
              <a:pathLst>
                <a:path w="1507" h="1598" extrusionOk="0">
                  <a:moveTo>
                    <a:pt x="479" y="1"/>
                  </a:moveTo>
                  <a:cubicBezTo>
                    <a:pt x="444" y="1"/>
                    <a:pt x="427" y="9"/>
                    <a:pt x="414" y="16"/>
                  </a:cubicBezTo>
                  <a:cubicBezTo>
                    <a:pt x="389" y="40"/>
                    <a:pt x="389" y="64"/>
                    <a:pt x="389" y="113"/>
                  </a:cubicBezTo>
                  <a:cubicBezTo>
                    <a:pt x="389" y="210"/>
                    <a:pt x="535" y="380"/>
                    <a:pt x="657" y="477"/>
                  </a:cubicBezTo>
                  <a:cubicBezTo>
                    <a:pt x="1" y="526"/>
                    <a:pt x="1" y="599"/>
                    <a:pt x="1" y="672"/>
                  </a:cubicBezTo>
                  <a:cubicBezTo>
                    <a:pt x="1" y="744"/>
                    <a:pt x="74" y="793"/>
                    <a:pt x="98" y="817"/>
                  </a:cubicBezTo>
                  <a:cubicBezTo>
                    <a:pt x="219" y="890"/>
                    <a:pt x="316" y="963"/>
                    <a:pt x="438" y="1012"/>
                  </a:cubicBezTo>
                  <a:cubicBezTo>
                    <a:pt x="316" y="1036"/>
                    <a:pt x="195" y="1085"/>
                    <a:pt x="98" y="1157"/>
                  </a:cubicBezTo>
                  <a:cubicBezTo>
                    <a:pt x="49" y="1182"/>
                    <a:pt x="49" y="1255"/>
                    <a:pt x="74" y="1303"/>
                  </a:cubicBezTo>
                  <a:cubicBezTo>
                    <a:pt x="185" y="1481"/>
                    <a:pt x="397" y="1598"/>
                    <a:pt x="619" y="1598"/>
                  </a:cubicBezTo>
                  <a:cubicBezTo>
                    <a:pt x="639" y="1598"/>
                    <a:pt x="660" y="1597"/>
                    <a:pt x="681" y="1595"/>
                  </a:cubicBezTo>
                  <a:cubicBezTo>
                    <a:pt x="778" y="1595"/>
                    <a:pt x="875" y="1570"/>
                    <a:pt x="948" y="1546"/>
                  </a:cubicBezTo>
                  <a:cubicBezTo>
                    <a:pt x="997" y="1546"/>
                    <a:pt x="1021" y="1498"/>
                    <a:pt x="997" y="1473"/>
                  </a:cubicBezTo>
                  <a:cubicBezTo>
                    <a:pt x="997" y="1438"/>
                    <a:pt x="971" y="1415"/>
                    <a:pt x="938" y="1415"/>
                  </a:cubicBezTo>
                  <a:cubicBezTo>
                    <a:pt x="925" y="1415"/>
                    <a:pt x="912" y="1418"/>
                    <a:pt x="899" y="1425"/>
                  </a:cubicBezTo>
                  <a:cubicBezTo>
                    <a:pt x="829" y="1446"/>
                    <a:pt x="756" y="1457"/>
                    <a:pt x="683" y="1457"/>
                  </a:cubicBezTo>
                  <a:cubicBezTo>
                    <a:pt x="507" y="1457"/>
                    <a:pt x="333" y="1392"/>
                    <a:pt x="195" y="1255"/>
                  </a:cubicBezTo>
                  <a:cubicBezTo>
                    <a:pt x="365" y="1157"/>
                    <a:pt x="535" y="1109"/>
                    <a:pt x="705" y="1085"/>
                  </a:cubicBezTo>
                  <a:lnTo>
                    <a:pt x="729" y="1085"/>
                  </a:lnTo>
                  <a:cubicBezTo>
                    <a:pt x="754" y="1060"/>
                    <a:pt x="778" y="1036"/>
                    <a:pt x="778" y="1012"/>
                  </a:cubicBezTo>
                  <a:cubicBezTo>
                    <a:pt x="778" y="987"/>
                    <a:pt x="754" y="963"/>
                    <a:pt x="729" y="939"/>
                  </a:cubicBezTo>
                  <a:lnTo>
                    <a:pt x="705" y="939"/>
                  </a:lnTo>
                  <a:cubicBezTo>
                    <a:pt x="511" y="890"/>
                    <a:pt x="341" y="793"/>
                    <a:pt x="171" y="696"/>
                  </a:cubicBezTo>
                  <a:cubicBezTo>
                    <a:pt x="389" y="647"/>
                    <a:pt x="608" y="623"/>
                    <a:pt x="827" y="623"/>
                  </a:cubicBezTo>
                  <a:cubicBezTo>
                    <a:pt x="851" y="623"/>
                    <a:pt x="875" y="599"/>
                    <a:pt x="899" y="574"/>
                  </a:cubicBezTo>
                  <a:cubicBezTo>
                    <a:pt x="899" y="550"/>
                    <a:pt x="899" y="526"/>
                    <a:pt x="875" y="502"/>
                  </a:cubicBezTo>
                  <a:cubicBezTo>
                    <a:pt x="754" y="404"/>
                    <a:pt x="657" y="283"/>
                    <a:pt x="559" y="161"/>
                  </a:cubicBezTo>
                  <a:lnTo>
                    <a:pt x="559" y="161"/>
                  </a:lnTo>
                  <a:cubicBezTo>
                    <a:pt x="851" y="259"/>
                    <a:pt x="1118" y="380"/>
                    <a:pt x="1385" y="526"/>
                  </a:cubicBezTo>
                  <a:cubicBezTo>
                    <a:pt x="1434" y="526"/>
                    <a:pt x="1482" y="526"/>
                    <a:pt x="1482" y="477"/>
                  </a:cubicBezTo>
                  <a:cubicBezTo>
                    <a:pt x="1507" y="429"/>
                    <a:pt x="1482" y="404"/>
                    <a:pt x="1458" y="380"/>
                  </a:cubicBezTo>
                  <a:cubicBezTo>
                    <a:pt x="803" y="61"/>
                    <a:pt x="574" y="1"/>
                    <a:pt x="4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;p2"/>
            <p:cNvSpPr/>
            <p:nvPr/>
          </p:nvSpPr>
          <p:spPr>
            <a:xfrm>
              <a:off x="5442626" y="1508348"/>
              <a:ext cx="150628" cy="201474"/>
            </a:xfrm>
            <a:custGeom>
              <a:avLst/>
              <a:gdLst/>
              <a:ahLst/>
              <a:cxnLst/>
              <a:rect l="l" t="t" r="r" b="b"/>
              <a:pathLst>
                <a:path w="2211" h="2951" extrusionOk="0">
                  <a:moveTo>
                    <a:pt x="2131" y="1"/>
                  </a:moveTo>
                  <a:cubicBezTo>
                    <a:pt x="2118" y="1"/>
                    <a:pt x="2103" y="4"/>
                    <a:pt x="2089" y="11"/>
                  </a:cubicBezTo>
                  <a:cubicBezTo>
                    <a:pt x="2089" y="11"/>
                    <a:pt x="0" y="982"/>
                    <a:pt x="49" y="2877"/>
                  </a:cubicBezTo>
                  <a:cubicBezTo>
                    <a:pt x="49" y="2901"/>
                    <a:pt x="73" y="2950"/>
                    <a:pt x="121" y="2950"/>
                  </a:cubicBezTo>
                  <a:cubicBezTo>
                    <a:pt x="170" y="2950"/>
                    <a:pt x="194" y="2901"/>
                    <a:pt x="194" y="2877"/>
                  </a:cubicBezTo>
                  <a:cubicBezTo>
                    <a:pt x="170" y="1080"/>
                    <a:pt x="2138" y="132"/>
                    <a:pt x="2162" y="132"/>
                  </a:cubicBezTo>
                  <a:cubicBezTo>
                    <a:pt x="2186" y="108"/>
                    <a:pt x="2211" y="84"/>
                    <a:pt x="2186" y="35"/>
                  </a:cubicBezTo>
                  <a:cubicBezTo>
                    <a:pt x="2186" y="18"/>
                    <a:pt x="2162" y="1"/>
                    <a:pt x="213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7;p2"/>
          <p:cNvGrpSpPr>
            <a:grpSpLocks/>
          </p:cNvGrpSpPr>
          <p:nvPr/>
        </p:nvGrpSpPr>
        <p:grpSpPr bwMode="auto">
          <a:xfrm>
            <a:off x="384175" y="2882900"/>
            <a:ext cx="1624013" cy="1282700"/>
            <a:chOff x="855987" y="2204128"/>
            <a:chExt cx="1217483" cy="962421"/>
          </a:xfrm>
        </p:grpSpPr>
        <p:grpSp>
          <p:nvGrpSpPr>
            <p:cNvPr id="13" name="Google Shape;18;p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5" name="Google Shape;19;p2"/>
              <p:cNvSpPr/>
              <p:nvPr/>
            </p:nvSpPr>
            <p:spPr>
              <a:xfrm>
                <a:off x="1253393" y="2157575"/>
                <a:ext cx="493082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0;p2"/>
              <p:cNvSpPr/>
              <p:nvPr/>
            </p:nvSpPr>
            <p:spPr>
              <a:xfrm>
                <a:off x="1440903" y="232555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1;p2"/>
              <p:cNvSpPr/>
              <p:nvPr/>
            </p:nvSpPr>
            <p:spPr>
              <a:xfrm>
                <a:off x="997592" y="2334818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2;p2"/>
              <p:cNvSpPr/>
              <p:nvPr/>
            </p:nvSpPr>
            <p:spPr>
              <a:xfrm>
                <a:off x="958238" y="2551447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3;p2"/>
              <p:cNvSpPr/>
              <p:nvPr/>
            </p:nvSpPr>
            <p:spPr>
              <a:xfrm>
                <a:off x="1165426" y="260126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4;p2"/>
              <p:cNvSpPr/>
              <p:nvPr/>
            </p:nvSpPr>
            <p:spPr>
              <a:xfrm>
                <a:off x="1450163" y="2561873"/>
                <a:ext cx="622719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25;p2"/>
            <p:cNvSpPr/>
            <p:nvPr/>
          </p:nvSpPr>
          <p:spPr>
            <a:xfrm>
              <a:off x="927394" y="2206510"/>
              <a:ext cx="1146076" cy="870706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26;p2"/>
          <p:cNvGrpSpPr>
            <a:grpSpLocks/>
          </p:cNvGrpSpPr>
          <p:nvPr/>
        </p:nvGrpSpPr>
        <p:grpSpPr bwMode="auto">
          <a:xfrm>
            <a:off x="5199063" y="569913"/>
            <a:ext cx="2203450" cy="958850"/>
            <a:chOff x="3965010" y="571479"/>
            <a:chExt cx="1651683" cy="719972"/>
          </a:xfrm>
        </p:grpSpPr>
        <p:grpSp>
          <p:nvGrpSpPr>
            <p:cNvPr id="22" name="Google Shape;27;p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4" name="Google Shape;28;p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6" name="Google Shape;29;p2"/>
                <p:cNvSpPr/>
                <p:nvPr/>
              </p:nvSpPr>
              <p:spPr>
                <a:xfrm>
                  <a:off x="1136016" y="2416571"/>
                  <a:ext cx="622349" cy="6220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0;p2"/>
                <p:cNvSpPr/>
                <p:nvPr/>
              </p:nvSpPr>
              <p:spPr>
                <a:xfrm>
                  <a:off x="1479616" y="2374675"/>
                  <a:ext cx="492645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1;p2"/>
                <p:cNvSpPr/>
                <p:nvPr/>
              </p:nvSpPr>
              <p:spPr>
                <a:xfrm>
                  <a:off x="897088" y="2689530"/>
                  <a:ext cx="492645" cy="35421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2;p2"/>
                <p:cNvSpPr/>
                <p:nvPr/>
              </p:nvSpPr>
              <p:spPr>
                <a:xfrm>
                  <a:off x="1658243" y="2551146"/>
                  <a:ext cx="622350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" name="Google Shape;33;p2"/>
              <p:cNvSpPr/>
              <p:nvPr/>
            </p:nvSpPr>
            <p:spPr>
              <a:xfrm>
                <a:off x="3972591" y="906669"/>
                <a:ext cx="1364163" cy="43165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Google Shape;34;p2"/>
            <p:cNvSpPr/>
            <p:nvPr/>
          </p:nvSpPr>
          <p:spPr>
            <a:xfrm>
              <a:off x="4006659" y="571479"/>
              <a:ext cx="1610034" cy="660372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5;p2"/>
          <p:cNvGrpSpPr>
            <a:grpSpLocks/>
          </p:cNvGrpSpPr>
          <p:nvPr/>
        </p:nvGrpSpPr>
        <p:grpSpPr bwMode="auto">
          <a:xfrm>
            <a:off x="9667875" y="4957763"/>
            <a:ext cx="1355725" cy="1925637"/>
            <a:chOff x="-1047799" y="3300294"/>
            <a:chExt cx="413467" cy="588041"/>
          </a:xfrm>
        </p:grpSpPr>
        <p:sp>
          <p:nvSpPr>
            <p:cNvPr id="31" name="Google Shape;36;p2"/>
            <p:cNvSpPr/>
            <p:nvPr/>
          </p:nvSpPr>
          <p:spPr>
            <a:xfrm>
              <a:off x="-994058" y="3750657"/>
              <a:ext cx="138952" cy="6399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7;p2"/>
            <p:cNvSpPr/>
            <p:nvPr/>
          </p:nvSpPr>
          <p:spPr>
            <a:xfrm>
              <a:off x="-950000" y="3777805"/>
              <a:ext cx="98283" cy="17452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8;p2"/>
            <p:cNvSpPr/>
            <p:nvPr/>
          </p:nvSpPr>
          <p:spPr>
            <a:xfrm>
              <a:off x="-949516" y="3639157"/>
              <a:ext cx="114260" cy="249178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9;p2"/>
            <p:cNvSpPr/>
            <p:nvPr/>
          </p:nvSpPr>
          <p:spPr>
            <a:xfrm>
              <a:off x="-1047799" y="3504872"/>
              <a:ext cx="229005" cy="17985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0;p2"/>
            <p:cNvSpPr/>
            <p:nvPr/>
          </p:nvSpPr>
          <p:spPr>
            <a:xfrm>
              <a:off x="-1006646" y="3550442"/>
              <a:ext cx="156866" cy="111500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1;p2"/>
            <p:cNvSpPr/>
            <p:nvPr/>
          </p:nvSpPr>
          <p:spPr>
            <a:xfrm>
              <a:off x="-868662" y="3630431"/>
              <a:ext cx="108450" cy="92109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2;p2"/>
            <p:cNvSpPr/>
            <p:nvPr/>
          </p:nvSpPr>
          <p:spPr>
            <a:xfrm>
              <a:off x="-837192" y="3662911"/>
              <a:ext cx="80369" cy="63022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3;p2"/>
            <p:cNvSpPr/>
            <p:nvPr/>
          </p:nvSpPr>
          <p:spPr>
            <a:xfrm>
              <a:off x="-764085" y="3539777"/>
              <a:ext cx="129753" cy="73202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4;p2"/>
            <p:cNvSpPr/>
            <p:nvPr/>
          </p:nvSpPr>
          <p:spPr>
            <a:xfrm>
              <a:off x="-769411" y="3568863"/>
              <a:ext cx="94894" cy="38298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5;p2"/>
            <p:cNvSpPr/>
            <p:nvPr/>
          </p:nvSpPr>
          <p:spPr>
            <a:xfrm>
              <a:off x="-800881" y="3408885"/>
              <a:ext cx="60519" cy="462967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;p2"/>
            <p:cNvSpPr/>
            <p:nvPr/>
          </p:nvSpPr>
          <p:spPr>
            <a:xfrm>
              <a:off x="-905942" y="3300294"/>
              <a:ext cx="198503" cy="165311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7;p2"/>
            <p:cNvSpPr/>
            <p:nvPr/>
          </p:nvSpPr>
          <p:spPr>
            <a:xfrm>
              <a:off x="-884639" y="3364285"/>
              <a:ext cx="171874" cy="62537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48;p2"/>
          <p:cNvGrpSpPr>
            <a:grpSpLocks/>
          </p:cNvGrpSpPr>
          <p:nvPr/>
        </p:nvGrpSpPr>
        <p:grpSpPr bwMode="auto">
          <a:xfrm rot="1386123">
            <a:off x="1173163" y="4865688"/>
            <a:ext cx="1431925" cy="2411412"/>
            <a:chOff x="-653265" y="1899986"/>
            <a:chExt cx="171302" cy="288619"/>
          </a:xfrm>
        </p:grpSpPr>
        <p:sp>
          <p:nvSpPr>
            <p:cNvPr id="44" name="Google Shape;49;p2"/>
            <p:cNvSpPr/>
            <p:nvPr/>
          </p:nvSpPr>
          <p:spPr>
            <a:xfrm>
              <a:off x="-651653" y="1997079"/>
              <a:ext cx="32285" cy="26791"/>
            </a:xfrm>
            <a:custGeom>
              <a:avLst/>
              <a:gdLst/>
              <a:ahLst/>
              <a:cxnLst/>
              <a:rect l="l" t="t" r="r" b="b"/>
              <a:pathLst>
                <a:path w="827" h="688" extrusionOk="0">
                  <a:moveTo>
                    <a:pt x="462" y="80"/>
                  </a:moveTo>
                  <a:cubicBezTo>
                    <a:pt x="802" y="80"/>
                    <a:pt x="802" y="591"/>
                    <a:pt x="462" y="591"/>
                  </a:cubicBezTo>
                  <a:cubicBezTo>
                    <a:pt x="122" y="591"/>
                    <a:pt x="122" y="80"/>
                    <a:pt x="462" y="80"/>
                  </a:cubicBezTo>
                  <a:close/>
                  <a:moveTo>
                    <a:pt x="470" y="0"/>
                  </a:moveTo>
                  <a:cubicBezTo>
                    <a:pt x="381" y="0"/>
                    <a:pt x="291" y="33"/>
                    <a:pt x="219" y="105"/>
                  </a:cubicBezTo>
                  <a:cubicBezTo>
                    <a:pt x="0" y="323"/>
                    <a:pt x="146" y="688"/>
                    <a:pt x="462" y="688"/>
                  </a:cubicBezTo>
                  <a:cubicBezTo>
                    <a:pt x="656" y="688"/>
                    <a:pt x="826" y="542"/>
                    <a:pt x="826" y="348"/>
                  </a:cubicBezTo>
                  <a:cubicBezTo>
                    <a:pt x="826" y="136"/>
                    <a:pt x="651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0;p2"/>
            <p:cNvSpPr/>
            <p:nvPr/>
          </p:nvSpPr>
          <p:spPr>
            <a:xfrm>
              <a:off x="-527205" y="1913797"/>
              <a:ext cx="45199" cy="47121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1;p2"/>
            <p:cNvSpPr/>
            <p:nvPr/>
          </p:nvSpPr>
          <p:spPr>
            <a:xfrm>
              <a:off x="-564420" y="1911987"/>
              <a:ext cx="42731" cy="4617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2;p2"/>
            <p:cNvSpPr/>
            <p:nvPr/>
          </p:nvSpPr>
          <p:spPr>
            <a:xfrm>
              <a:off x="-525547" y="1900855"/>
              <a:ext cx="20701" cy="20901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;p2"/>
            <p:cNvSpPr/>
            <p:nvPr/>
          </p:nvSpPr>
          <p:spPr>
            <a:xfrm>
              <a:off x="-540860" y="1899691"/>
              <a:ext cx="17092" cy="20901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4;p2"/>
            <p:cNvSpPr/>
            <p:nvPr/>
          </p:nvSpPr>
          <p:spPr>
            <a:xfrm>
              <a:off x="-653288" y="1974642"/>
              <a:ext cx="137307" cy="213947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5;p2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51" name="Google Shape;56;p2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7;p2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8;p2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;p2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60;p2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61;p2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" name="Google Shape;62;p2"/>
          <p:cNvGrpSpPr>
            <a:grpSpLocks/>
          </p:cNvGrpSpPr>
          <p:nvPr/>
        </p:nvGrpSpPr>
        <p:grpSpPr bwMode="auto">
          <a:xfrm>
            <a:off x="10042525" y="1685925"/>
            <a:ext cx="3368675" cy="2147888"/>
            <a:chOff x="7239867" y="1514545"/>
            <a:chExt cx="2525833" cy="1610805"/>
          </a:xfrm>
        </p:grpSpPr>
        <p:grpSp>
          <p:nvGrpSpPr>
            <p:cNvPr id="58" name="Google Shape;63;p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60" name="Google Shape;64;p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63" name="Google Shape;65;p2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6;p2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7;p2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8;p2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9;p2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70;p2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" name="Google Shape;71;p2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72;p2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" name="Google Shape;73;p2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" name="Google Shape;74;p2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5;p2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6;p2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7;p2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8;p2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9;p2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80;p2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2374200" y="1773000"/>
            <a:ext cx="7443600" cy="3160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96000" y="4956967"/>
            <a:ext cx="6000000" cy="59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870224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5;p3"/>
          <p:cNvGrpSpPr>
            <a:grpSpLocks/>
          </p:cNvGrpSpPr>
          <p:nvPr/>
        </p:nvGrpSpPr>
        <p:grpSpPr bwMode="auto">
          <a:xfrm>
            <a:off x="654050" y="2720975"/>
            <a:ext cx="2716213" cy="2147888"/>
            <a:chOff x="855987" y="2204128"/>
            <a:chExt cx="1217483" cy="962421"/>
          </a:xfrm>
        </p:grpSpPr>
        <p:grpSp>
          <p:nvGrpSpPr>
            <p:cNvPr id="6" name="Google Shape;86;p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87;p3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8;p3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9;p3"/>
              <p:cNvSpPr/>
              <p:nvPr/>
            </p:nvSpPr>
            <p:spPr>
              <a:xfrm>
                <a:off x="997685" y="233467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0;p3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1;p3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2;p3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3;p3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;p3"/>
          <p:cNvGrpSpPr>
            <a:grpSpLocks/>
          </p:cNvGrpSpPr>
          <p:nvPr/>
        </p:nvGrpSpPr>
        <p:grpSpPr bwMode="auto">
          <a:xfrm>
            <a:off x="8158163" y="285750"/>
            <a:ext cx="3367087" cy="2147888"/>
            <a:chOff x="7239867" y="1514545"/>
            <a:chExt cx="2525833" cy="1610805"/>
          </a:xfrm>
        </p:grpSpPr>
        <p:grpSp>
          <p:nvGrpSpPr>
            <p:cNvPr id="15" name="Google Shape;95;p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6;p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7;p3"/>
                <p:cNvSpPr/>
                <p:nvPr/>
              </p:nvSpPr>
              <p:spPr>
                <a:xfrm rot="-1481318">
                  <a:off x="1087356" y="2126495"/>
                  <a:ext cx="430397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8;p3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9;p3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00;p3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01;p3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02;p3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103;p3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04;p3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5;p3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Google Shape;106;p3"/>
          <p:cNvSpPr/>
          <p:nvPr/>
        </p:nvSpPr>
        <p:spPr>
          <a:xfrm>
            <a:off x="946150" y="6038850"/>
            <a:ext cx="3679825" cy="846138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3"/>
          <p:cNvSpPr txBox="1">
            <a:spLocks noGrp="1"/>
          </p:cNvSpPr>
          <p:nvPr>
            <p:ph type="title"/>
          </p:nvPr>
        </p:nvSpPr>
        <p:spPr>
          <a:xfrm>
            <a:off x="4371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42566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46766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463475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0;p4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5" name="Google Shape;111;p4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2;p4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3;p4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4;p4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;p4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6;p4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7;p4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8;p4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9;p4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0;p4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1;p4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2;p4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3;p4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4;p4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25;p4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0" name="Google Shape;126;p4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;p4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;p4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9;p4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0;p4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1;p4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;p4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33;p4"/>
          <p:cNvGrpSpPr>
            <a:grpSpLocks/>
          </p:cNvGrpSpPr>
          <p:nvPr/>
        </p:nvGrpSpPr>
        <p:grpSpPr bwMode="auto">
          <a:xfrm>
            <a:off x="11214100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34;p4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5;p4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6;p4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7;p4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;p4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9;p4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0;p4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1;p4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2;p4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3;p4"/>
          <p:cNvGrpSpPr>
            <a:grpSpLocks/>
          </p:cNvGrpSpPr>
          <p:nvPr/>
        </p:nvGrpSpPr>
        <p:grpSpPr bwMode="auto">
          <a:xfrm>
            <a:off x="163513" y="166688"/>
            <a:ext cx="806450" cy="771525"/>
            <a:chOff x="122839" y="125316"/>
            <a:chExt cx="604654" cy="578037"/>
          </a:xfrm>
        </p:grpSpPr>
        <p:sp>
          <p:nvSpPr>
            <p:cNvPr id="38" name="Google Shape;144;p4"/>
            <p:cNvSpPr/>
            <p:nvPr/>
          </p:nvSpPr>
          <p:spPr>
            <a:xfrm rot="10232062">
              <a:off x="183542" y="463099"/>
              <a:ext cx="246385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45;p4"/>
            <p:cNvSpPr/>
            <p:nvPr/>
          </p:nvSpPr>
          <p:spPr>
            <a:xfrm rot="10232062">
              <a:off x="259719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46;p4"/>
            <p:cNvSpPr/>
            <p:nvPr/>
          </p:nvSpPr>
          <p:spPr>
            <a:xfrm rot="10232062">
              <a:off x="138312" y="171701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47;p4"/>
            <p:cNvSpPr/>
            <p:nvPr/>
          </p:nvSpPr>
          <p:spPr>
            <a:xfrm rot="10232062">
              <a:off x="240675" y="237117"/>
              <a:ext cx="110695" cy="115369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48;p4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49;p4"/>
            <p:cNvSpPr/>
            <p:nvPr/>
          </p:nvSpPr>
          <p:spPr>
            <a:xfrm rot="10232062">
              <a:off x="507294" y="218087"/>
              <a:ext cx="127359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0;p4"/>
            <p:cNvSpPr/>
            <p:nvPr/>
          </p:nvSpPr>
          <p:spPr>
            <a:xfrm rot="10232062">
              <a:off x="213299" y="212140"/>
              <a:ext cx="452300" cy="338973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51;p4"/>
            <p:cNvSpPr/>
            <p:nvPr/>
          </p:nvSpPr>
          <p:spPr>
            <a:xfrm rot="10232062">
              <a:off x="229963" y="203815"/>
              <a:ext cx="422543" cy="355623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52;p4"/>
            <p:cNvSpPr/>
            <p:nvPr/>
          </p:nvSpPr>
          <p:spPr>
            <a:xfrm rot="10232062">
              <a:off x="372794" y="314426"/>
              <a:ext cx="133310" cy="134400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4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10120400" cy="46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50798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Work Sans"/>
              <a:buAutoNum type="arabicPeriod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3452759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56;p5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6" name="Google Shape;157;p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8" name="Google Shape;158;p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1" name="Google Shape;159;p5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160;p5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61;p5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2;p5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3;p5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4;p5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" name="Google Shape;165;p5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66;p5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167;p5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68;p5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8" name="Google Shape;169;p5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70;p5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71;p5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72;p5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73;p5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4;p5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75;p5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5" name="Google Shape;176;p5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77;p5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78;p5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79;p5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180;p5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0" name="Google Shape;181;p5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2;p5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3;p5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4;p5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5;p5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6;p5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7;p5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8;p5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9;p5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90;p5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1;p5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 txBox="1">
            <a:spLocks noGrp="1"/>
          </p:cNvSpPr>
          <p:nvPr>
            <p:ph type="subTitle" idx="1"/>
          </p:nvPr>
        </p:nvSpPr>
        <p:spPr>
          <a:xfrm>
            <a:off x="1163733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subTitle" idx="2"/>
          </p:nvPr>
        </p:nvSpPr>
        <p:spPr>
          <a:xfrm>
            <a:off x="7493467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92" name="Google Shape;192;p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698144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841121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A523D89-08AF-4BEC-9F2D-26133EC0C77E}" type="datetimeFigureOut">
              <a:rPr lang="en-US"/>
              <a:pPr>
                <a:defRPr/>
              </a:pPr>
              <a:t>19/9/2022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84074DA-BFBB-424F-A3B6-E8CB9AB3A8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989092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3;p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244;p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45;p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246;p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47;p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248;p7"/>
          <p:cNvGrpSpPr>
            <a:grpSpLocks/>
          </p:cNvGrpSpPr>
          <p:nvPr/>
        </p:nvGrpSpPr>
        <p:grpSpPr bwMode="auto">
          <a:xfrm>
            <a:off x="3305175" y="5092700"/>
            <a:ext cx="2084388" cy="1647825"/>
            <a:chOff x="855987" y="2204128"/>
            <a:chExt cx="1217483" cy="962421"/>
          </a:xfrm>
        </p:grpSpPr>
        <p:grpSp>
          <p:nvGrpSpPr>
            <p:cNvPr id="10" name="Google Shape;249;p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250;p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1;p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2;p7"/>
              <p:cNvSpPr/>
              <p:nvPr/>
            </p:nvSpPr>
            <p:spPr>
              <a:xfrm>
                <a:off x="997918" y="233522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3;p7"/>
              <p:cNvSpPr/>
              <p:nvPr/>
            </p:nvSpPr>
            <p:spPr>
              <a:xfrm>
                <a:off x="958238" y="2551644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4;p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5;p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256;p7"/>
            <p:cNvSpPr/>
            <p:nvPr/>
          </p:nvSpPr>
          <p:spPr>
            <a:xfrm>
              <a:off x="926458" y="2206910"/>
              <a:ext cx="1147012" cy="869702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257;p7"/>
          <p:cNvGrpSpPr>
            <a:grpSpLocks/>
          </p:cNvGrpSpPr>
          <p:nvPr/>
        </p:nvGrpSpPr>
        <p:grpSpPr bwMode="auto">
          <a:xfrm>
            <a:off x="-757238" y="-157163"/>
            <a:ext cx="3368676" cy="2147888"/>
            <a:chOff x="7239867" y="1514545"/>
            <a:chExt cx="2525833" cy="1610805"/>
          </a:xfrm>
        </p:grpSpPr>
        <p:grpSp>
          <p:nvGrpSpPr>
            <p:cNvPr id="19" name="Google Shape;258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259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260;p7"/>
                <p:cNvSpPr/>
                <p:nvPr/>
              </p:nvSpPr>
              <p:spPr>
                <a:xfrm rot="-1481318">
                  <a:off x="1087168" y="2126495"/>
                  <a:ext cx="430194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61;p7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2;p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63;p7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64;p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65;p7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266;p7"/>
              <p:cNvSpPr/>
              <p:nvPr/>
            </p:nvSpPr>
            <p:spPr>
              <a:xfrm>
                <a:off x="7933249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67;p7"/>
              <p:cNvSpPr/>
              <p:nvPr/>
            </p:nvSpPr>
            <p:spPr>
              <a:xfrm>
                <a:off x="8386424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68;p7"/>
            <p:cNvSpPr/>
            <p:nvPr/>
          </p:nvSpPr>
          <p:spPr>
            <a:xfrm>
              <a:off x="7239867" y="1791942"/>
              <a:ext cx="2256824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269;p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270;p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271;p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72;p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73;p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74;p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75;p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76;p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77;p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78;p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79;p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80;p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81;p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282;p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283;p7"/>
          <p:cNvGrpSpPr>
            <a:grpSpLocks/>
          </p:cNvGrpSpPr>
          <p:nvPr/>
        </p:nvGrpSpPr>
        <p:grpSpPr bwMode="auto">
          <a:xfrm>
            <a:off x="10282238" y="195263"/>
            <a:ext cx="2767012" cy="1441450"/>
            <a:chOff x="7239867" y="1514545"/>
            <a:chExt cx="2525833" cy="1610805"/>
          </a:xfrm>
        </p:grpSpPr>
        <p:grpSp>
          <p:nvGrpSpPr>
            <p:cNvPr id="45" name="Google Shape;284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285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286;p7"/>
                <p:cNvSpPr/>
                <p:nvPr/>
              </p:nvSpPr>
              <p:spPr>
                <a:xfrm rot="-1481318">
                  <a:off x="1087044" y="2126474"/>
                  <a:ext cx="430036" cy="5578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287;p7"/>
                <p:cNvSpPr/>
                <p:nvPr/>
              </p:nvSpPr>
              <p:spPr>
                <a:xfrm>
                  <a:off x="1415488" y="2201336"/>
                  <a:ext cx="557272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288;p7"/>
                <p:cNvSpPr/>
                <p:nvPr/>
              </p:nvSpPr>
              <p:spPr>
                <a:xfrm>
                  <a:off x="761557" y="2378831"/>
                  <a:ext cx="492174" cy="49384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289;p7"/>
                <p:cNvSpPr/>
                <p:nvPr/>
              </p:nvSpPr>
              <p:spPr>
                <a:xfrm>
                  <a:off x="899643" y="2605832"/>
                  <a:ext cx="469489" cy="4696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290;p7"/>
                <p:cNvSpPr/>
                <p:nvPr/>
              </p:nvSpPr>
              <p:spPr>
                <a:xfrm>
                  <a:off x="1250773" y="2594964"/>
                  <a:ext cx="493161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291;p7"/>
                <p:cNvSpPr/>
                <p:nvPr/>
              </p:nvSpPr>
              <p:spPr>
                <a:xfrm rot="-2967336">
                  <a:off x="1706610" y="2475166"/>
                  <a:ext cx="623043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292;p7"/>
              <p:cNvSpPr/>
              <p:nvPr/>
            </p:nvSpPr>
            <p:spPr>
              <a:xfrm>
                <a:off x="7934132" y="2120153"/>
                <a:ext cx="704105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93;p7"/>
              <p:cNvSpPr/>
              <p:nvPr/>
            </p:nvSpPr>
            <p:spPr>
              <a:xfrm>
                <a:off x="8387073" y="2120153"/>
                <a:ext cx="704104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294;p7"/>
            <p:cNvSpPr/>
            <p:nvPr/>
          </p:nvSpPr>
          <p:spPr>
            <a:xfrm>
              <a:off x="7239867" y="1791291"/>
              <a:ext cx="2256295" cy="133405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7"/>
          <p:cNvSpPr txBox="1">
            <a:spLocks noGrp="1"/>
          </p:cNvSpPr>
          <p:nvPr>
            <p:ph type="title"/>
          </p:nvPr>
        </p:nvSpPr>
        <p:spPr>
          <a:xfrm>
            <a:off x="1166933" y="2404267"/>
            <a:ext cx="4188800" cy="6808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9pPr>
          </a:lstStyle>
          <a:p>
            <a:endParaRPr/>
          </a:p>
        </p:txBody>
      </p:sp>
      <p:sp>
        <p:nvSpPr>
          <p:cNvPr id="242" name="Google Shape;242;p7"/>
          <p:cNvSpPr txBox="1">
            <a:spLocks noGrp="1"/>
          </p:cNvSpPr>
          <p:nvPr>
            <p:ph type="subTitle" idx="1"/>
          </p:nvPr>
        </p:nvSpPr>
        <p:spPr>
          <a:xfrm>
            <a:off x="1166933" y="3168067"/>
            <a:ext cx="4259200" cy="1768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328527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297;p8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4" name="Google Shape;298;p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299;p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300;p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301;p8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02;p8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303;p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04;p8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305;p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306;p8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3" name="Google Shape;307;p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5" name="Google Shape;308;p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7" name="Google Shape;309;p8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10;p8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11;p8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12;p8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" name="Google Shape;313;p8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314;p8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315;p8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2" name="Google Shape;316;p8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17;p8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8;p8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9;p8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20;p8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21;p8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322;p8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29" name="Google Shape;323;p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1" name="Google Shape;324;p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4" name="Google Shape;325;p8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26;p8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27;p8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28;p8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29;p8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30;p8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" name="Google Shape;331;p8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32;p8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" name="Google Shape;333;p8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Google Shape;334;p8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335;p8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336;p8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337;p8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338;p8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339;p8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340;p8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341;p8"/>
          <p:cNvGrpSpPr>
            <a:grpSpLocks/>
          </p:cNvGrpSpPr>
          <p:nvPr/>
        </p:nvGrpSpPr>
        <p:grpSpPr bwMode="auto">
          <a:xfrm rot="615299" flipH="1">
            <a:off x="1544638" y="379413"/>
            <a:ext cx="2201862" cy="1998662"/>
            <a:chOff x="7844079" y="226728"/>
            <a:chExt cx="1373387" cy="1246991"/>
          </a:xfrm>
        </p:grpSpPr>
        <p:sp>
          <p:nvSpPr>
            <p:cNvPr id="48" name="Google Shape;342;p8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43;p8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44;p8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45;p8"/>
            <p:cNvSpPr/>
            <p:nvPr/>
          </p:nvSpPr>
          <p:spPr>
            <a:xfrm rot="-1688081">
              <a:off x="7970684" y="264517"/>
              <a:ext cx="217841" cy="212950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46;p8"/>
            <p:cNvSpPr/>
            <p:nvPr/>
          </p:nvSpPr>
          <p:spPr>
            <a:xfrm rot="-1688081">
              <a:off x="8099677" y="454846"/>
              <a:ext cx="198037" cy="173331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47;p8"/>
            <p:cNvSpPr/>
            <p:nvPr/>
          </p:nvSpPr>
          <p:spPr>
            <a:xfrm rot="-1688081">
              <a:off x="8098398" y="484663"/>
              <a:ext cx="92087" cy="96075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48;p8"/>
            <p:cNvSpPr/>
            <p:nvPr/>
          </p:nvSpPr>
          <p:spPr>
            <a:xfrm rot="-1688081">
              <a:off x="8088592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49;p8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50;p8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51;p8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52;p8"/>
            <p:cNvSpPr/>
            <p:nvPr/>
          </p:nvSpPr>
          <p:spPr>
            <a:xfrm rot="-1688081">
              <a:off x="8203127" y="502239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53;p8"/>
            <p:cNvSpPr/>
            <p:nvPr/>
          </p:nvSpPr>
          <p:spPr>
            <a:xfrm rot="-1688081">
              <a:off x="8187873" y="493835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54;p8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55;p8"/>
            <p:cNvSpPr/>
            <p:nvPr/>
          </p:nvSpPr>
          <p:spPr>
            <a:xfrm rot="-1688081">
              <a:off x="8627911" y="406734"/>
              <a:ext cx="367359" cy="1041966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6" name="Google Shape;296;p8"/>
          <p:cNvSpPr txBox="1">
            <a:spLocks noGrp="1"/>
          </p:cNvSpPr>
          <p:nvPr>
            <p:ph type="title"/>
          </p:nvPr>
        </p:nvSpPr>
        <p:spPr>
          <a:xfrm>
            <a:off x="2372200" y="1390433"/>
            <a:ext cx="7447600" cy="4240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2621649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9;p9"/>
          <p:cNvGrpSpPr>
            <a:grpSpLocks/>
          </p:cNvGrpSpPr>
          <p:nvPr/>
        </p:nvGrpSpPr>
        <p:grpSpPr bwMode="auto">
          <a:xfrm>
            <a:off x="-484188" y="144463"/>
            <a:ext cx="2681288" cy="1708150"/>
            <a:chOff x="7239867" y="1514545"/>
            <a:chExt cx="2525833" cy="1610805"/>
          </a:xfrm>
        </p:grpSpPr>
        <p:grpSp>
          <p:nvGrpSpPr>
            <p:cNvPr id="5" name="Google Shape;360;p9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7" name="Google Shape;361;p9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0" name="Google Shape;362;p9"/>
                <p:cNvSpPr/>
                <p:nvPr/>
              </p:nvSpPr>
              <p:spPr>
                <a:xfrm rot="-1481318">
                  <a:off x="1086551" y="2126672"/>
                  <a:ext cx="430553" cy="55735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63;p9"/>
                <p:cNvSpPr/>
                <p:nvPr/>
              </p:nvSpPr>
              <p:spPr>
                <a:xfrm>
                  <a:off x="1415319" y="2201054"/>
                  <a:ext cx="557785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64;p9"/>
                <p:cNvSpPr/>
                <p:nvPr/>
              </p:nvSpPr>
              <p:spPr>
                <a:xfrm>
                  <a:off x="760837" y="2379365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65;p9"/>
                <p:cNvSpPr/>
                <p:nvPr/>
              </p:nvSpPr>
              <p:spPr>
                <a:xfrm>
                  <a:off x="899266" y="2606586"/>
                  <a:ext cx="469232" cy="46972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66;p9"/>
                <p:cNvSpPr/>
                <p:nvPr/>
              </p:nvSpPr>
              <p:spPr>
                <a:xfrm>
                  <a:off x="1250426" y="2594358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67;p9"/>
                <p:cNvSpPr/>
                <p:nvPr/>
              </p:nvSpPr>
              <p:spPr>
                <a:xfrm rot="-2967336">
                  <a:off x="1706608" y="2475912"/>
                  <a:ext cx="622562" cy="49264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" name="Google Shape;368;p9"/>
              <p:cNvSpPr/>
              <p:nvPr/>
            </p:nvSpPr>
            <p:spPr>
              <a:xfrm>
                <a:off x="7932366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69;p9"/>
              <p:cNvSpPr/>
              <p:nvPr/>
            </p:nvSpPr>
            <p:spPr>
              <a:xfrm>
                <a:off x="8386683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370;p9"/>
            <p:cNvSpPr/>
            <p:nvPr/>
          </p:nvSpPr>
          <p:spPr>
            <a:xfrm>
              <a:off x="7239867" y="1791495"/>
              <a:ext cx="2256650" cy="1333855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371;p9"/>
          <p:cNvGrpSpPr>
            <a:grpSpLocks/>
          </p:cNvGrpSpPr>
          <p:nvPr/>
        </p:nvGrpSpPr>
        <p:grpSpPr bwMode="auto">
          <a:xfrm rot="19201229" flipH="1">
            <a:off x="10788650" y="5835650"/>
            <a:ext cx="1355725" cy="809625"/>
            <a:chOff x="1202177" y="4613417"/>
            <a:chExt cx="528376" cy="315757"/>
          </a:xfrm>
        </p:grpSpPr>
        <p:sp>
          <p:nvSpPr>
            <p:cNvPr id="17" name="Google Shape;372;p9"/>
            <p:cNvSpPr/>
            <p:nvPr/>
          </p:nvSpPr>
          <p:spPr>
            <a:xfrm>
              <a:off x="1564008" y="4670539"/>
              <a:ext cx="166432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73;p9"/>
            <p:cNvSpPr/>
            <p:nvPr/>
          </p:nvSpPr>
          <p:spPr>
            <a:xfrm>
              <a:off x="1602708" y="4613121"/>
              <a:ext cx="60633" cy="176452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74;p9"/>
            <p:cNvSpPr/>
            <p:nvPr/>
          </p:nvSpPr>
          <p:spPr>
            <a:xfrm>
              <a:off x="1582760" y="4628034"/>
              <a:ext cx="105180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75;p9"/>
            <p:cNvSpPr/>
            <p:nvPr/>
          </p:nvSpPr>
          <p:spPr>
            <a:xfrm>
              <a:off x="1549114" y="4644105"/>
              <a:ext cx="159626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76;p9"/>
            <p:cNvSpPr/>
            <p:nvPr/>
          </p:nvSpPr>
          <p:spPr>
            <a:xfrm>
              <a:off x="1202510" y="4672434"/>
              <a:ext cx="176950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77;p9"/>
            <p:cNvSpPr/>
            <p:nvPr/>
          </p:nvSpPr>
          <p:spPr>
            <a:xfrm>
              <a:off x="1389594" y="4830990"/>
              <a:ext cx="115698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378;p9"/>
          <p:cNvGrpSpPr>
            <a:grpSpLocks/>
          </p:cNvGrpSpPr>
          <p:nvPr/>
        </p:nvGrpSpPr>
        <p:grpSpPr bwMode="auto">
          <a:xfrm>
            <a:off x="11245850" y="250825"/>
            <a:ext cx="661988" cy="625475"/>
            <a:chOff x="2736573" y="4286656"/>
            <a:chExt cx="316076" cy="299294"/>
          </a:xfrm>
        </p:grpSpPr>
        <p:sp>
          <p:nvSpPr>
            <p:cNvPr id="24" name="Google Shape;379;p9"/>
            <p:cNvSpPr/>
            <p:nvPr/>
          </p:nvSpPr>
          <p:spPr>
            <a:xfrm>
              <a:off x="2867703" y="4291214"/>
              <a:ext cx="173576" cy="176994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80;p9"/>
            <p:cNvSpPr/>
            <p:nvPr/>
          </p:nvSpPr>
          <p:spPr>
            <a:xfrm>
              <a:off x="2775988" y="4408197"/>
              <a:ext cx="166755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81;p9"/>
            <p:cNvSpPr/>
            <p:nvPr/>
          </p:nvSpPr>
          <p:spPr>
            <a:xfrm>
              <a:off x="2736573" y="4286656"/>
              <a:ext cx="137194" cy="122301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82;p9"/>
            <p:cNvSpPr/>
            <p:nvPr/>
          </p:nvSpPr>
          <p:spPr>
            <a:xfrm>
              <a:off x="2921519" y="4453774"/>
              <a:ext cx="131130" cy="110147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7" name="Google Shape;357;p9"/>
          <p:cNvSpPr txBox="1">
            <a:spLocks noGrp="1"/>
          </p:cNvSpPr>
          <p:nvPr>
            <p:ph type="subTitle" idx="1"/>
          </p:nvPr>
        </p:nvSpPr>
        <p:spPr>
          <a:xfrm>
            <a:off x="5890133" y="2891667"/>
            <a:ext cx="4630000" cy="291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358" name="Google Shape;358;p9"/>
          <p:cNvSpPr txBox="1">
            <a:spLocks noGrp="1"/>
          </p:cNvSpPr>
          <p:nvPr>
            <p:ph type="title"/>
          </p:nvPr>
        </p:nvSpPr>
        <p:spPr>
          <a:xfrm>
            <a:off x="5890133" y="1272133"/>
            <a:ext cx="4844400" cy="144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226973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85;p10"/>
          <p:cNvGrpSpPr>
            <a:grpSpLocks/>
          </p:cNvGrpSpPr>
          <p:nvPr/>
        </p:nvGrpSpPr>
        <p:grpSpPr bwMode="auto">
          <a:xfrm rot="392454">
            <a:off x="3594100" y="3752850"/>
            <a:ext cx="2562225" cy="3335338"/>
            <a:chOff x="4318023" y="4113296"/>
            <a:chExt cx="716422" cy="932073"/>
          </a:xfrm>
        </p:grpSpPr>
        <p:sp>
          <p:nvSpPr>
            <p:cNvPr id="4" name="Google Shape;386;p10"/>
            <p:cNvSpPr/>
            <p:nvPr/>
          </p:nvSpPr>
          <p:spPr>
            <a:xfrm>
              <a:off x="4842015" y="4245233"/>
              <a:ext cx="192200" cy="205846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387;p10"/>
            <p:cNvSpPr/>
            <p:nvPr/>
          </p:nvSpPr>
          <p:spPr>
            <a:xfrm>
              <a:off x="4729876" y="4174889"/>
              <a:ext cx="156689" cy="224035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388;p10"/>
            <p:cNvSpPr/>
            <p:nvPr/>
          </p:nvSpPr>
          <p:spPr>
            <a:xfrm>
              <a:off x="4828075" y="4113218"/>
              <a:ext cx="167343" cy="150392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9;p10"/>
            <p:cNvSpPr/>
            <p:nvPr/>
          </p:nvSpPr>
          <p:spPr>
            <a:xfrm>
              <a:off x="4317933" y="4482163"/>
              <a:ext cx="515788" cy="562527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90;p10"/>
          <p:cNvGrpSpPr>
            <a:grpSpLocks/>
          </p:cNvGrpSpPr>
          <p:nvPr/>
        </p:nvGrpSpPr>
        <p:grpSpPr bwMode="auto">
          <a:xfrm>
            <a:off x="-996950" y="2822575"/>
            <a:ext cx="2716213" cy="2147888"/>
            <a:chOff x="855987" y="2204128"/>
            <a:chExt cx="1217483" cy="962421"/>
          </a:xfrm>
        </p:grpSpPr>
        <p:grpSp>
          <p:nvGrpSpPr>
            <p:cNvPr id="9" name="Google Shape;391;p1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1" name="Google Shape;392;p10"/>
              <p:cNvSpPr/>
              <p:nvPr/>
            </p:nvSpPr>
            <p:spPr>
              <a:xfrm>
                <a:off x="1253742" y="2157575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3;p10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394;p10"/>
              <p:cNvSpPr/>
              <p:nvPr/>
            </p:nvSpPr>
            <p:spPr>
              <a:xfrm>
                <a:off x="997684" y="233467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395;p10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396;p10"/>
              <p:cNvSpPr/>
              <p:nvPr/>
            </p:nvSpPr>
            <p:spPr>
              <a:xfrm>
                <a:off x="1165160" y="2601028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397;p10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398;p10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9;p10"/>
          <p:cNvGrpSpPr>
            <a:grpSpLocks/>
          </p:cNvGrpSpPr>
          <p:nvPr/>
        </p:nvGrpSpPr>
        <p:grpSpPr bwMode="auto">
          <a:xfrm>
            <a:off x="9718675" y="3617913"/>
            <a:ext cx="3367088" cy="2147887"/>
            <a:chOff x="7239867" y="1514545"/>
            <a:chExt cx="2525833" cy="1610805"/>
          </a:xfrm>
        </p:grpSpPr>
        <p:grpSp>
          <p:nvGrpSpPr>
            <p:cNvPr id="18" name="Google Shape;400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0" name="Google Shape;401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3" name="Google Shape;402;p10"/>
                <p:cNvSpPr/>
                <p:nvPr/>
              </p:nvSpPr>
              <p:spPr>
                <a:xfrm rot="-1481318">
                  <a:off x="1087356" y="2126495"/>
                  <a:ext cx="430398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403;p10"/>
                <p:cNvSpPr/>
                <p:nvPr/>
              </p:nvSpPr>
              <p:spPr>
                <a:xfrm>
                  <a:off x="1415625" y="2201044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404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405;p10"/>
                <p:cNvSpPr/>
                <p:nvPr/>
              </p:nvSpPr>
              <p:spPr>
                <a:xfrm>
                  <a:off x="899310" y="2606204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06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07;p10"/>
                <p:cNvSpPr/>
                <p:nvPr/>
              </p:nvSpPr>
              <p:spPr>
                <a:xfrm rot="-2967336">
                  <a:off x="1706695" y="2475676"/>
                  <a:ext cx="623136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" name="Google Shape;408;p10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09;p10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410;p10"/>
            <p:cNvSpPr/>
            <p:nvPr/>
          </p:nvSpPr>
          <p:spPr>
            <a:xfrm>
              <a:off x="7239867" y="1791941"/>
              <a:ext cx="2256697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411;p10"/>
          <p:cNvGrpSpPr>
            <a:grpSpLocks/>
          </p:cNvGrpSpPr>
          <p:nvPr/>
        </p:nvGrpSpPr>
        <p:grpSpPr bwMode="auto">
          <a:xfrm>
            <a:off x="3694113" y="-985838"/>
            <a:ext cx="3367087" cy="2147888"/>
            <a:chOff x="7239867" y="1514545"/>
            <a:chExt cx="2525833" cy="1610805"/>
          </a:xfrm>
        </p:grpSpPr>
        <p:grpSp>
          <p:nvGrpSpPr>
            <p:cNvPr id="30" name="Google Shape;412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2" name="Google Shape;413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5" name="Google Shape;414;p10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415;p10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416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417;p10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418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19;p10"/>
                <p:cNvSpPr/>
                <p:nvPr/>
              </p:nvSpPr>
              <p:spPr>
                <a:xfrm rot="-2967336">
                  <a:off x="1706695" y="2475675"/>
                  <a:ext cx="623136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" name="Google Shape;420;p10"/>
              <p:cNvSpPr/>
              <p:nvPr/>
            </p:nvSpPr>
            <p:spPr>
              <a:xfrm>
                <a:off x="7933545" y="2118694"/>
                <a:ext cx="70501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1;p10"/>
              <p:cNvSpPr/>
              <p:nvPr/>
            </p:nvSpPr>
            <p:spPr>
              <a:xfrm>
                <a:off x="8386934" y="2118694"/>
                <a:ext cx="70385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422;p10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4" name="Google Shape;384;p10"/>
          <p:cNvSpPr txBox="1">
            <a:spLocks noGrp="1"/>
          </p:cNvSpPr>
          <p:nvPr>
            <p:ph type="body" idx="1"/>
          </p:nvPr>
        </p:nvSpPr>
        <p:spPr>
          <a:xfrm>
            <a:off x="6806967" y="1219200"/>
            <a:ext cx="4216000" cy="160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4667">
                <a:solidFill>
                  <a:schemeClr val="lt1"/>
                </a:solidFill>
                <a:latin typeface="Vibur"/>
                <a:ea typeface="Vibur"/>
                <a:cs typeface="Vibur"/>
                <a:sym typeface="Vibur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129275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424;p11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5" name="Google Shape;425;p11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426;p11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427;p11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428;p11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429;p11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430;p11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33;p11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2" name="Google Shape;434;p1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4" name="Google Shape;435;p11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36;p11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37;p11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38;p11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39;p11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40;p11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441;p11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42;p11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21" name="Google Shape;443;p1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3" name="Google Shape;444;p1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6" name="Google Shape;445;p11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46;p1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47;p1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448;p1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449;p1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450;p11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" name="Google Shape;451;p11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52;p11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" name="Google Shape;453;p1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454;p11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3" name="Google Shape;455;p11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456;p11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57;p11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58;p11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59;p11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60;p11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61;p11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62;p11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3;p11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64;p11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65;p11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66;p11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67;p11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8;p11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69;p11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8" name="Google Shape;470;p11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71;p11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472;p11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473;p11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474;p11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475;p11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476;p11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477;p11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478;p11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479;p11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480;p11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481;p11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482;p11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11"/>
          <p:cNvSpPr txBox="1">
            <a:spLocks noGrp="1"/>
          </p:cNvSpPr>
          <p:nvPr>
            <p:ph type="title"/>
          </p:nvPr>
        </p:nvSpPr>
        <p:spPr>
          <a:xfrm>
            <a:off x="2333000" y="2446367"/>
            <a:ext cx="7526000" cy="176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32" name="Google Shape;432;p11"/>
          <p:cNvSpPr txBox="1">
            <a:spLocks noGrp="1"/>
          </p:cNvSpPr>
          <p:nvPr>
            <p:ph type="body" idx="1"/>
          </p:nvPr>
        </p:nvSpPr>
        <p:spPr>
          <a:xfrm>
            <a:off x="2057000" y="4282167"/>
            <a:ext cx="8078000" cy="70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204468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4;p12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485;p12"/>
          <p:cNvSpPr/>
          <p:nvPr/>
        </p:nvSpPr>
        <p:spPr>
          <a:xfrm>
            <a:off x="8993188" y="6938963"/>
            <a:ext cx="652462" cy="71437"/>
          </a:xfrm>
          <a:custGeom>
            <a:avLst/>
            <a:gdLst/>
            <a:ahLst/>
            <a:cxnLst/>
            <a:rect l="l" t="t" r="r" b="b"/>
            <a:pathLst>
              <a:path w="16446" h="2069" extrusionOk="0">
                <a:moveTo>
                  <a:pt x="0" y="0"/>
                </a:moveTo>
                <a:lnTo>
                  <a:pt x="0" y="2069"/>
                </a:lnTo>
                <a:lnTo>
                  <a:pt x="16445" y="2069"/>
                </a:lnTo>
                <a:lnTo>
                  <a:pt x="1644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5152061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488;p13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" name="Google Shape;507;p13"/>
          <p:cNvGrpSpPr>
            <a:grpSpLocks/>
          </p:cNvGrpSpPr>
          <p:nvPr/>
        </p:nvGrpSpPr>
        <p:grpSpPr bwMode="auto">
          <a:xfrm>
            <a:off x="-363538" y="1550988"/>
            <a:ext cx="1368426" cy="1081087"/>
            <a:chOff x="855987" y="2204128"/>
            <a:chExt cx="1217483" cy="962421"/>
          </a:xfrm>
        </p:grpSpPr>
        <p:grpSp>
          <p:nvGrpSpPr>
            <p:cNvPr id="23" name="Google Shape;508;p1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509;p13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510;p13"/>
              <p:cNvSpPr/>
              <p:nvPr/>
            </p:nvSpPr>
            <p:spPr>
              <a:xfrm>
                <a:off x="1441766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511;p13"/>
              <p:cNvSpPr/>
              <p:nvPr/>
            </p:nvSpPr>
            <p:spPr>
              <a:xfrm>
                <a:off x="998074" y="2334883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512;p13"/>
              <p:cNvSpPr/>
              <p:nvPr/>
            </p:nvSpPr>
            <p:spPr>
              <a:xfrm>
                <a:off x="958238" y="2552052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513;p13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514;p13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515;p13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516;p13"/>
          <p:cNvGrpSpPr>
            <a:grpSpLocks/>
          </p:cNvGrpSpPr>
          <p:nvPr/>
        </p:nvGrpSpPr>
        <p:grpSpPr bwMode="auto">
          <a:xfrm>
            <a:off x="9609138" y="204788"/>
            <a:ext cx="2201862" cy="960437"/>
            <a:chOff x="3965010" y="571479"/>
            <a:chExt cx="1651683" cy="719972"/>
          </a:xfrm>
        </p:grpSpPr>
        <p:grpSp>
          <p:nvGrpSpPr>
            <p:cNvPr id="32" name="Google Shape;517;p13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518;p13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519;p13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520;p13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521;p13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522;p13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523;p13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524;p13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525;p13"/>
          <p:cNvGrpSpPr>
            <a:grpSpLocks/>
          </p:cNvGrpSpPr>
          <p:nvPr/>
        </p:nvGrpSpPr>
        <p:grpSpPr bwMode="auto">
          <a:xfrm>
            <a:off x="6999288" y="141288"/>
            <a:ext cx="1941512" cy="650875"/>
            <a:chOff x="-951443" y="1326624"/>
            <a:chExt cx="441888" cy="148633"/>
          </a:xfrm>
        </p:grpSpPr>
        <p:sp>
          <p:nvSpPr>
            <p:cNvPr id="41" name="Google Shape;526;p13"/>
            <p:cNvSpPr/>
            <p:nvPr/>
          </p:nvSpPr>
          <p:spPr>
            <a:xfrm>
              <a:off x="-535208" y="1373026"/>
              <a:ext cx="25653" cy="22839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27;p13"/>
            <p:cNvSpPr/>
            <p:nvPr/>
          </p:nvSpPr>
          <p:spPr>
            <a:xfrm>
              <a:off x="-636376" y="1326624"/>
              <a:ext cx="123208" cy="113831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28;p13"/>
            <p:cNvSpPr/>
            <p:nvPr/>
          </p:nvSpPr>
          <p:spPr>
            <a:xfrm>
              <a:off x="-605303" y="1345475"/>
              <a:ext cx="36131" cy="47490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29;p13"/>
            <p:cNvSpPr/>
            <p:nvPr/>
          </p:nvSpPr>
          <p:spPr>
            <a:xfrm>
              <a:off x="-551106" y="1363963"/>
              <a:ext cx="15898" cy="15588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30;p13"/>
            <p:cNvSpPr/>
            <p:nvPr/>
          </p:nvSpPr>
          <p:spPr>
            <a:xfrm>
              <a:off x="-584347" y="1423417"/>
              <a:ext cx="19511" cy="7250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31;p13"/>
            <p:cNvSpPr/>
            <p:nvPr/>
          </p:nvSpPr>
          <p:spPr>
            <a:xfrm>
              <a:off x="-587238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32;p13"/>
            <p:cNvSpPr/>
            <p:nvPr/>
          </p:nvSpPr>
          <p:spPr>
            <a:xfrm>
              <a:off x="-561584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3;p13"/>
            <p:cNvSpPr/>
            <p:nvPr/>
          </p:nvSpPr>
          <p:spPr>
            <a:xfrm>
              <a:off x="-951443" y="1415079"/>
              <a:ext cx="303866" cy="601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" name="Google Shape;534;p13"/>
          <p:cNvGrpSpPr>
            <a:grpSpLocks/>
          </p:cNvGrpSpPr>
          <p:nvPr/>
        </p:nvGrpSpPr>
        <p:grpSpPr bwMode="auto">
          <a:xfrm rot="3617422">
            <a:off x="106363" y="6027738"/>
            <a:ext cx="852487" cy="509587"/>
            <a:chOff x="1202177" y="4613417"/>
            <a:chExt cx="528376" cy="315757"/>
          </a:xfrm>
        </p:grpSpPr>
        <p:sp>
          <p:nvSpPr>
            <p:cNvPr id="50" name="Google Shape;535;p13"/>
            <p:cNvSpPr/>
            <p:nvPr/>
          </p:nvSpPr>
          <p:spPr>
            <a:xfrm>
              <a:off x="1562335" y="4671562"/>
              <a:ext cx="166286" cy="48200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36;p13"/>
            <p:cNvSpPr/>
            <p:nvPr/>
          </p:nvSpPr>
          <p:spPr>
            <a:xfrm>
              <a:off x="1600517" y="4614099"/>
              <a:ext cx="61004" cy="176077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37;p13"/>
            <p:cNvSpPr/>
            <p:nvPr/>
          </p:nvSpPr>
          <p:spPr>
            <a:xfrm>
              <a:off x="1581553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8;p13"/>
            <p:cNvSpPr/>
            <p:nvPr/>
          </p:nvSpPr>
          <p:spPr>
            <a:xfrm>
              <a:off x="1548322" y="4644461"/>
              <a:ext cx="160382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39;p13"/>
            <p:cNvSpPr/>
            <p:nvPr/>
          </p:nvSpPr>
          <p:spPr>
            <a:xfrm>
              <a:off x="1201749" y="4671564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40;p13"/>
            <p:cNvSpPr/>
            <p:nvPr/>
          </p:nvSpPr>
          <p:spPr>
            <a:xfrm>
              <a:off x="1390320" y="4830902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541;p13"/>
          <p:cNvGrpSpPr>
            <a:grpSpLocks/>
          </p:cNvGrpSpPr>
          <p:nvPr/>
        </p:nvGrpSpPr>
        <p:grpSpPr bwMode="auto">
          <a:xfrm>
            <a:off x="11077575" y="5592763"/>
            <a:ext cx="889000" cy="1298575"/>
            <a:chOff x="-1047799" y="3300294"/>
            <a:chExt cx="439014" cy="641607"/>
          </a:xfrm>
        </p:grpSpPr>
        <p:sp>
          <p:nvSpPr>
            <p:cNvPr id="57" name="Google Shape;542;p13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43;p13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44;p13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45;p13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546;p13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47;p13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48;p13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49;p13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50;p13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51;p13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52;p13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53;p13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54;p13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7" name="Google Shape;487;p13"/>
          <p:cNvSpPr txBox="1">
            <a:spLocks noGrp="1"/>
          </p:cNvSpPr>
          <p:nvPr>
            <p:ph type="title"/>
          </p:nvPr>
        </p:nvSpPr>
        <p:spPr>
          <a:xfrm>
            <a:off x="2119733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1328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title" idx="3"/>
          </p:nvPr>
        </p:nvSpPr>
        <p:spPr>
          <a:xfrm>
            <a:off x="1478133" y="2659668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subTitle" idx="1"/>
          </p:nvPr>
        </p:nvSpPr>
        <p:spPr>
          <a:xfrm>
            <a:off x="1055933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title" idx="4"/>
          </p:nvPr>
        </p:nvSpPr>
        <p:spPr>
          <a:xfrm>
            <a:off x="8157067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subTitle" idx="5"/>
          </p:nvPr>
        </p:nvSpPr>
        <p:spPr>
          <a:xfrm>
            <a:off x="7734867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title" idx="6"/>
          </p:nvPr>
        </p:nvSpPr>
        <p:spPr>
          <a:xfrm>
            <a:off x="4868400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subTitle" idx="7"/>
          </p:nvPr>
        </p:nvSpPr>
        <p:spPr>
          <a:xfrm>
            <a:off x="4446200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title" idx="8"/>
          </p:nvPr>
        </p:nvSpPr>
        <p:spPr>
          <a:xfrm>
            <a:off x="4868400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7" name="Google Shape;497;p13"/>
          <p:cNvSpPr txBox="1">
            <a:spLocks noGrp="1"/>
          </p:cNvSpPr>
          <p:nvPr>
            <p:ph type="subTitle" idx="9"/>
          </p:nvPr>
        </p:nvSpPr>
        <p:spPr>
          <a:xfrm>
            <a:off x="4446200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8" name="Google Shape;498;p13"/>
          <p:cNvSpPr txBox="1">
            <a:spLocks noGrp="1"/>
          </p:cNvSpPr>
          <p:nvPr>
            <p:ph type="title" idx="13"/>
          </p:nvPr>
        </p:nvSpPr>
        <p:spPr>
          <a:xfrm>
            <a:off x="1478133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9" name="Google Shape;499;p13"/>
          <p:cNvSpPr txBox="1">
            <a:spLocks noGrp="1"/>
          </p:cNvSpPr>
          <p:nvPr>
            <p:ph type="subTitle" idx="14"/>
          </p:nvPr>
        </p:nvSpPr>
        <p:spPr>
          <a:xfrm>
            <a:off x="1055933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0" name="Google Shape;500;p13"/>
          <p:cNvSpPr txBox="1">
            <a:spLocks noGrp="1"/>
          </p:cNvSpPr>
          <p:nvPr>
            <p:ph type="title" idx="15"/>
          </p:nvPr>
        </p:nvSpPr>
        <p:spPr>
          <a:xfrm>
            <a:off x="8157067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>
                <a:solidFill>
                  <a:srgbClr val="20212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501" name="Google Shape;501;p13"/>
          <p:cNvSpPr txBox="1">
            <a:spLocks noGrp="1"/>
          </p:cNvSpPr>
          <p:nvPr>
            <p:ph type="subTitle" idx="16"/>
          </p:nvPr>
        </p:nvSpPr>
        <p:spPr>
          <a:xfrm>
            <a:off x="7734867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2" name="Google Shape;502;p13"/>
          <p:cNvSpPr txBox="1">
            <a:spLocks noGrp="1"/>
          </p:cNvSpPr>
          <p:nvPr>
            <p:ph type="title" idx="17"/>
          </p:nvPr>
        </p:nvSpPr>
        <p:spPr>
          <a:xfrm>
            <a:off x="5510000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3" name="Google Shape;503;p13"/>
          <p:cNvSpPr txBox="1">
            <a:spLocks noGrp="1"/>
          </p:cNvSpPr>
          <p:nvPr>
            <p:ph type="title" idx="18"/>
          </p:nvPr>
        </p:nvSpPr>
        <p:spPr>
          <a:xfrm>
            <a:off x="8798667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4" name="Google Shape;504;p13"/>
          <p:cNvSpPr txBox="1">
            <a:spLocks noGrp="1"/>
          </p:cNvSpPr>
          <p:nvPr>
            <p:ph type="title" idx="19"/>
          </p:nvPr>
        </p:nvSpPr>
        <p:spPr>
          <a:xfrm>
            <a:off x="2119733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 idx="20"/>
          </p:nvPr>
        </p:nvSpPr>
        <p:spPr>
          <a:xfrm>
            <a:off x="5510000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1"/>
          </p:nvPr>
        </p:nvSpPr>
        <p:spPr>
          <a:xfrm>
            <a:off x="8798667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000651907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559;p14"/>
          <p:cNvGrpSpPr>
            <a:grpSpLocks/>
          </p:cNvGrpSpPr>
          <p:nvPr/>
        </p:nvGrpSpPr>
        <p:grpSpPr bwMode="auto">
          <a:xfrm flipH="1">
            <a:off x="106363" y="1846263"/>
            <a:ext cx="2716212" cy="2146300"/>
            <a:chOff x="855987" y="2204128"/>
            <a:chExt cx="1217483" cy="962421"/>
          </a:xfrm>
        </p:grpSpPr>
        <p:grpSp>
          <p:nvGrpSpPr>
            <p:cNvPr id="6" name="Google Shape;560;p1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561;p14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562;p14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563;p14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564;p14"/>
              <p:cNvSpPr/>
              <p:nvPr/>
            </p:nvSpPr>
            <p:spPr>
              <a:xfrm>
                <a:off x="958238" y="2551508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565;p14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566;p14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567;p14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568;p14"/>
          <p:cNvGrpSpPr>
            <a:grpSpLocks/>
          </p:cNvGrpSpPr>
          <p:nvPr/>
        </p:nvGrpSpPr>
        <p:grpSpPr bwMode="auto">
          <a:xfrm flipH="1">
            <a:off x="4051300" y="138113"/>
            <a:ext cx="3368675" cy="2147887"/>
            <a:chOff x="7239867" y="1514545"/>
            <a:chExt cx="2525833" cy="1610805"/>
          </a:xfrm>
        </p:grpSpPr>
        <p:grpSp>
          <p:nvGrpSpPr>
            <p:cNvPr id="15" name="Google Shape;569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570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571;p14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572;p14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573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574;p14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575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576;p14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577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578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579;p14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580;p14"/>
          <p:cNvGrpSpPr>
            <a:grpSpLocks/>
          </p:cNvGrpSpPr>
          <p:nvPr/>
        </p:nvGrpSpPr>
        <p:grpSpPr bwMode="auto">
          <a:xfrm>
            <a:off x="963613" y="4627563"/>
            <a:ext cx="1360487" cy="2309812"/>
            <a:chOff x="-1056319" y="1385262"/>
            <a:chExt cx="212940" cy="361495"/>
          </a:xfrm>
        </p:grpSpPr>
        <p:sp>
          <p:nvSpPr>
            <p:cNvPr id="27" name="Google Shape;581;p14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82;p14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83;p14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84;p14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85;p14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86;p14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587;p14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588;p14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589;p14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590;p14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591;p14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592;p14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593;p14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0" name="Google Shape;594;p14"/>
          <p:cNvGrpSpPr>
            <a:grpSpLocks/>
          </p:cNvGrpSpPr>
          <p:nvPr/>
        </p:nvGrpSpPr>
        <p:grpSpPr bwMode="auto">
          <a:xfrm flipH="1">
            <a:off x="10452100" y="0"/>
            <a:ext cx="3368675" cy="2147888"/>
            <a:chOff x="7239867" y="1514545"/>
            <a:chExt cx="2525833" cy="1610805"/>
          </a:xfrm>
        </p:grpSpPr>
        <p:grpSp>
          <p:nvGrpSpPr>
            <p:cNvPr id="41" name="Google Shape;595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3" name="Google Shape;596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6" name="Google Shape;597;p14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598;p14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599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600;p14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601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602;p14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" name="Google Shape;603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604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05;p14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6" name="Google Shape;556;p14"/>
          <p:cNvSpPr txBox="1">
            <a:spLocks noGrp="1"/>
          </p:cNvSpPr>
          <p:nvPr>
            <p:ph type="title"/>
          </p:nvPr>
        </p:nvSpPr>
        <p:spPr>
          <a:xfrm>
            <a:off x="7127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57" name="Google Shape;557;p14"/>
          <p:cNvSpPr txBox="1">
            <a:spLocks noGrp="1"/>
          </p:cNvSpPr>
          <p:nvPr>
            <p:ph type="subTitle" idx="1"/>
          </p:nvPr>
        </p:nvSpPr>
        <p:spPr>
          <a:xfrm>
            <a:off x="68982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558" name="Google Shape;558;p14"/>
          <p:cNvSpPr txBox="1">
            <a:spLocks noGrp="1"/>
          </p:cNvSpPr>
          <p:nvPr>
            <p:ph type="title" idx="2"/>
          </p:nvPr>
        </p:nvSpPr>
        <p:spPr>
          <a:xfrm>
            <a:off x="77382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2034815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10;p15"/>
          <p:cNvGrpSpPr>
            <a:grpSpLocks/>
          </p:cNvGrpSpPr>
          <p:nvPr/>
        </p:nvGrpSpPr>
        <p:grpSpPr bwMode="auto">
          <a:xfrm>
            <a:off x="10753725" y="0"/>
            <a:ext cx="1612900" cy="1158875"/>
            <a:chOff x="6102329" y="3283426"/>
            <a:chExt cx="654776" cy="469888"/>
          </a:xfrm>
        </p:grpSpPr>
        <p:sp>
          <p:nvSpPr>
            <p:cNvPr id="6" name="Google Shape;611;p15"/>
            <p:cNvSpPr/>
            <p:nvPr/>
          </p:nvSpPr>
          <p:spPr>
            <a:xfrm>
              <a:off x="6150019" y="3283426"/>
              <a:ext cx="607086" cy="327634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612;p15"/>
            <p:cNvSpPr/>
            <p:nvPr/>
          </p:nvSpPr>
          <p:spPr>
            <a:xfrm>
              <a:off x="6218333" y="3499703"/>
              <a:ext cx="179806" cy="21177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613;p15"/>
            <p:cNvSpPr/>
            <p:nvPr/>
          </p:nvSpPr>
          <p:spPr>
            <a:xfrm>
              <a:off x="6367204" y="3408944"/>
              <a:ext cx="204940" cy="24974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614;p15"/>
            <p:cNvSpPr/>
            <p:nvPr/>
          </p:nvSpPr>
          <p:spPr>
            <a:xfrm>
              <a:off x="6519298" y="3341357"/>
              <a:ext cx="174650" cy="179588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615;p15"/>
            <p:cNvSpPr/>
            <p:nvPr/>
          </p:nvSpPr>
          <p:spPr>
            <a:xfrm>
              <a:off x="6603722" y="3489404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616;p15"/>
            <p:cNvSpPr/>
            <p:nvPr/>
          </p:nvSpPr>
          <p:spPr>
            <a:xfrm>
              <a:off x="6487719" y="3299518"/>
              <a:ext cx="68958" cy="74023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617;p15"/>
            <p:cNvSpPr/>
            <p:nvPr/>
          </p:nvSpPr>
          <p:spPr>
            <a:xfrm>
              <a:off x="6334336" y="3378047"/>
              <a:ext cx="74114" cy="74667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618;p15"/>
            <p:cNvSpPr/>
            <p:nvPr/>
          </p:nvSpPr>
          <p:spPr>
            <a:xfrm>
              <a:off x="6424561" y="3626509"/>
              <a:ext cx="74114" cy="74023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619;p15"/>
            <p:cNvSpPr/>
            <p:nvPr/>
          </p:nvSpPr>
          <p:spPr>
            <a:xfrm>
              <a:off x="6181598" y="3463014"/>
              <a:ext cx="74113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20;p15"/>
            <p:cNvSpPr/>
            <p:nvPr/>
          </p:nvSpPr>
          <p:spPr>
            <a:xfrm>
              <a:off x="6102329" y="3547336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21;p15"/>
            <p:cNvSpPr/>
            <p:nvPr/>
          </p:nvSpPr>
          <p:spPr>
            <a:xfrm>
              <a:off x="6213177" y="3684440"/>
              <a:ext cx="74114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622;p15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18" name="Google Shape;623;p15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0" name="Google Shape;624;p15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625;p15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626;p15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627;p15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628;p15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629;p15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630;p15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631;p15"/>
          <p:cNvGrpSpPr>
            <a:grpSpLocks/>
          </p:cNvGrpSpPr>
          <p:nvPr/>
        </p:nvGrpSpPr>
        <p:grpSpPr bwMode="auto">
          <a:xfrm>
            <a:off x="92075" y="863600"/>
            <a:ext cx="2481263" cy="1081088"/>
            <a:chOff x="3965010" y="571479"/>
            <a:chExt cx="1651683" cy="719972"/>
          </a:xfrm>
        </p:grpSpPr>
        <p:grpSp>
          <p:nvGrpSpPr>
            <p:cNvPr id="27" name="Google Shape;632;p1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9" name="Google Shape;633;p1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1" name="Google Shape;634;p15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635;p15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636;p15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637;p15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0" name="Google Shape;638;p15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639;p15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640;p15"/>
          <p:cNvGrpSpPr>
            <a:grpSpLocks/>
          </p:cNvGrpSpPr>
          <p:nvPr/>
        </p:nvGrpSpPr>
        <p:grpSpPr bwMode="auto">
          <a:xfrm flipH="1">
            <a:off x="5497513" y="-203200"/>
            <a:ext cx="3367087" cy="2147888"/>
            <a:chOff x="7239867" y="1514545"/>
            <a:chExt cx="2525833" cy="1610805"/>
          </a:xfrm>
        </p:grpSpPr>
        <p:grpSp>
          <p:nvGrpSpPr>
            <p:cNvPr id="36" name="Google Shape;641;p1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8" name="Google Shape;642;p1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1" name="Google Shape;643;p15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644;p15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645;p15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646;p15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647;p15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648;p15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" name="Google Shape;649;p15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650;p15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651;p15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652;p15"/>
          <p:cNvGrpSpPr>
            <a:grpSpLocks/>
          </p:cNvGrpSpPr>
          <p:nvPr/>
        </p:nvGrpSpPr>
        <p:grpSpPr bwMode="auto">
          <a:xfrm rot="4034152">
            <a:off x="239712" y="4754563"/>
            <a:ext cx="1855787" cy="2414588"/>
            <a:chOff x="4318023" y="4113296"/>
            <a:chExt cx="716422" cy="932073"/>
          </a:xfrm>
        </p:grpSpPr>
        <p:sp>
          <p:nvSpPr>
            <p:cNvPr id="48" name="Google Shape;653;p15"/>
            <p:cNvSpPr/>
            <p:nvPr/>
          </p:nvSpPr>
          <p:spPr>
            <a:xfrm>
              <a:off x="4840849" y="4245233"/>
              <a:ext cx="192435" cy="205902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54;p15"/>
            <p:cNvSpPr/>
            <p:nvPr/>
          </p:nvSpPr>
          <p:spPr>
            <a:xfrm>
              <a:off x="4728638" y="4175493"/>
              <a:ext cx="156890" cy="223673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55;p15"/>
            <p:cNvSpPr/>
            <p:nvPr/>
          </p:nvSpPr>
          <p:spPr>
            <a:xfrm>
              <a:off x="4828357" y="4113535"/>
              <a:ext cx="167921" cy="150137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56;p15"/>
            <p:cNvSpPr/>
            <p:nvPr/>
          </p:nvSpPr>
          <p:spPr>
            <a:xfrm>
              <a:off x="4317770" y="4482727"/>
              <a:ext cx="515407" cy="56255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" name="Google Shape;607;p15"/>
          <p:cNvSpPr txBox="1">
            <a:spLocks noGrp="1"/>
          </p:cNvSpPr>
          <p:nvPr>
            <p:ph type="title"/>
          </p:nvPr>
        </p:nvSpPr>
        <p:spPr>
          <a:xfrm>
            <a:off x="1818200" y="37832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8" name="Google Shape;608;p15"/>
          <p:cNvSpPr txBox="1">
            <a:spLocks noGrp="1"/>
          </p:cNvSpPr>
          <p:nvPr>
            <p:ph type="subTitle" idx="1"/>
          </p:nvPr>
        </p:nvSpPr>
        <p:spPr>
          <a:xfrm>
            <a:off x="1818200" y="46916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609" name="Google Shape;609;p15"/>
          <p:cNvSpPr txBox="1">
            <a:spLocks noGrp="1"/>
          </p:cNvSpPr>
          <p:nvPr>
            <p:ph type="title" idx="2"/>
          </p:nvPr>
        </p:nvSpPr>
        <p:spPr>
          <a:xfrm>
            <a:off x="1818200" y="20333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68017281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61;p16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6" name="Google Shape;662;p1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663;p16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664;p16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665;p16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666;p16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667;p16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668;p16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669;p16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670;p16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5" name="Google Shape;671;p1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7" name="Google Shape;672;p1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9" name="Google Shape;673;p16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674;p16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675;p16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676;p16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677;p16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678;p16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679;p16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4" name="Google Shape;680;p16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81;p16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682;p16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683;p16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684;p16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85;p16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686;p16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31" name="Google Shape;687;p16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3" name="Google Shape;688;p16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6" name="Google Shape;689;p16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690;p16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691;p16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692;p16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693;p16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694;p16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" name="Google Shape;695;p16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6;p16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697;p16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698;p16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699;p16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00;p16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01;p16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02;p16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03;p16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704;p16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8" name="Google Shape;658;p16"/>
          <p:cNvSpPr txBox="1">
            <a:spLocks noGrp="1"/>
          </p:cNvSpPr>
          <p:nvPr>
            <p:ph type="ctrTitle"/>
          </p:nvPr>
        </p:nvSpPr>
        <p:spPr>
          <a:xfrm>
            <a:off x="5633817" y="12709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59" name="Google Shape;659;p16"/>
          <p:cNvSpPr txBox="1">
            <a:spLocks noGrp="1"/>
          </p:cNvSpPr>
          <p:nvPr>
            <p:ph type="subTitle" idx="1"/>
          </p:nvPr>
        </p:nvSpPr>
        <p:spPr>
          <a:xfrm>
            <a:off x="5633833" y="2183800"/>
            <a:ext cx="3498800" cy="740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660" name="Google Shape;660;p16"/>
          <p:cNvSpPr txBox="1">
            <a:spLocks noGrp="1"/>
          </p:cNvSpPr>
          <p:nvPr>
            <p:ph type="title" idx="2"/>
          </p:nvPr>
        </p:nvSpPr>
        <p:spPr>
          <a:xfrm>
            <a:off x="3059384" y="10480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7348595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9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32.xml"/><Relationship Id="rId18" Type="http://schemas.openxmlformats.org/officeDocument/2006/relationships/slideLayout" Target="../slideLayouts/slideLayout37.xml"/><Relationship Id="rId26" Type="http://schemas.openxmlformats.org/officeDocument/2006/relationships/slideLayout" Target="../slideLayouts/slideLayout45.xml"/><Relationship Id="rId3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40.xml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17" Type="http://schemas.openxmlformats.org/officeDocument/2006/relationships/slideLayout" Target="../slideLayouts/slideLayout36.xml"/><Relationship Id="rId25" Type="http://schemas.openxmlformats.org/officeDocument/2006/relationships/slideLayout" Target="../slideLayouts/slideLayout44.xml"/><Relationship Id="rId33" Type="http://schemas.openxmlformats.org/officeDocument/2006/relationships/theme" Target="../theme/theme3.xml"/><Relationship Id="rId2" Type="http://schemas.openxmlformats.org/officeDocument/2006/relationships/slideLayout" Target="../slideLayouts/slideLayout21.xml"/><Relationship Id="rId16" Type="http://schemas.openxmlformats.org/officeDocument/2006/relationships/slideLayout" Target="../slideLayouts/slideLayout35.xml"/><Relationship Id="rId20" Type="http://schemas.openxmlformats.org/officeDocument/2006/relationships/slideLayout" Target="../slideLayouts/slideLayout39.xml"/><Relationship Id="rId29" Type="http://schemas.openxmlformats.org/officeDocument/2006/relationships/slideLayout" Target="../slideLayouts/slideLayout48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24" Type="http://schemas.openxmlformats.org/officeDocument/2006/relationships/slideLayout" Target="../slideLayouts/slideLayout43.xml"/><Relationship Id="rId32" Type="http://schemas.openxmlformats.org/officeDocument/2006/relationships/slideLayout" Target="../slideLayouts/slideLayout51.xml"/><Relationship Id="rId5" Type="http://schemas.openxmlformats.org/officeDocument/2006/relationships/slideLayout" Target="../slideLayouts/slideLayout24.xml"/><Relationship Id="rId15" Type="http://schemas.openxmlformats.org/officeDocument/2006/relationships/slideLayout" Target="../slideLayouts/slideLayout34.xml"/><Relationship Id="rId23" Type="http://schemas.openxmlformats.org/officeDocument/2006/relationships/slideLayout" Target="../slideLayouts/slideLayout42.xml"/><Relationship Id="rId28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29.xml"/><Relationship Id="rId19" Type="http://schemas.openxmlformats.org/officeDocument/2006/relationships/slideLayout" Target="../slideLayouts/slideLayout38.xml"/><Relationship Id="rId31" Type="http://schemas.openxmlformats.org/officeDocument/2006/relationships/slideLayout" Target="../slideLayouts/slideLayout50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Relationship Id="rId22" Type="http://schemas.openxmlformats.org/officeDocument/2006/relationships/slideLayout" Target="../slideLayouts/slideLayout41.xml"/><Relationship Id="rId27" Type="http://schemas.openxmlformats.org/officeDocument/2006/relationships/slideLayout" Target="../slideLayouts/slideLayout46.xml"/><Relationship Id="rId30" Type="http://schemas.openxmlformats.org/officeDocument/2006/relationships/slideLayout" Target="../slideLayouts/slideLayout4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slideLayout" Target="../slideLayouts/slideLayout64.xml"/><Relationship Id="rId18" Type="http://schemas.openxmlformats.org/officeDocument/2006/relationships/slideLayout" Target="../slideLayouts/slideLayout69.xml"/><Relationship Id="rId26" Type="http://schemas.openxmlformats.org/officeDocument/2006/relationships/slideLayout" Target="../slideLayouts/slideLayout77.xml"/><Relationship Id="rId3" Type="http://schemas.openxmlformats.org/officeDocument/2006/relationships/slideLayout" Target="../slideLayouts/slideLayout54.xml"/><Relationship Id="rId21" Type="http://schemas.openxmlformats.org/officeDocument/2006/relationships/slideLayout" Target="../slideLayouts/slideLayout72.xml"/><Relationship Id="rId34" Type="http://schemas.openxmlformats.org/officeDocument/2006/relationships/theme" Target="../theme/theme4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17" Type="http://schemas.openxmlformats.org/officeDocument/2006/relationships/slideLayout" Target="../slideLayouts/slideLayout68.xml"/><Relationship Id="rId25" Type="http://schemas.openxmlformats.org/officeDocument/2006/relationships/slideLayout" Target="../slideLayouts/slideLayout76.xml"/><Relationship Id="rId33" Type="http://schemas.openxmlformats.org/officeDocument/2006/relationships/slideLayout" Target="../slideLayouts/slideLayout84.xml"/><Relationship Id="rId2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71.xml"/><Relationship Id="rId29" Type="http://schemas.openxmlformats.org/officeDocument/2006/relationships/slideLayout" Target="../slideLayouts/slideLayout80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24" Type="http://schemas.openxmlformats.org/officeDocument/2006/relationships/slideLayout" Target="../slideLayouts/slideLayout75.xml"/><Relationship Id="rId32" Type="http://schemas.openxmlformats.org/officeDocument/2006/relationships/slideLayout" Target="../slideLayouts/slideLayout83.xml"/><Relationship Id="rId5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66.xml"/><Relationship Id="rId23" Type="http://schemas.openxmlformats.org/officeDocument/2006/relationships/slideLayout" Target="../slideLayouts/slideLayout74.xml"/><Relationship Id="rId28" Type="http://schemas.openxmlformats.org/officeDocument/2006/relationships/slideLayout" Target="../slideLayouts/slideLayout79.xml"/><Relationship Id="rId10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70.xml"/><Relationship Id="rId31" Type="http://schemas.openxmlformats.org/officeDocument/2006/relationships/slideLayout" Target="../slideLayouts/slideLayout82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slideLayout" Target="../slideLayouts/slideLayout65.xml"/><Relationship Id="rId22" Type="http://schemas.openxmlformats.org/officeDocument/2006/relationships/slideLayout" Target="../slideLayouts/slideLayout73.xml"/><Relationship Id="rId27" Type="http://schemas.openxmlformats.org/officeDocument/2006/relationships/slideLayout" Target="../slideLayouts/slideLayout78.xml"/><Relationship Id="rId30" Type="http://schemas.openxmlformats.org/officeDocument/2006/relationships/slideLayout" Target="../slideLayouts/slideLayout8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.xml"/><Relationship Id="rId13" Type="http://schemas.openxmlformats.org/officeDocument/2006/relationships/slideLayout" Target="../slideLayouts/slideLayout97.xml"/><Relationship Id="rId18" Type="http://schemas.openxmlformats.org/officeDocument/2006/relationships/slideLayout" Target="../slideLayouts/slideLayout102.xml"/><Relationship Id="rId26" Type="http://schemas.openxmlformats.org/officeDocument/2006/relationships/slideLayout" Target="../slideLayouts/slideLayout110.xml"/><Relationship Id="rId3" Type="http://schemas.openxmlformats.org/officeDocument/2006/relationships/slideLayout" Target="../slideLayouts/slideLayout87.xml"/><Relationship Id="rId21" Type="http://schemas.openxmlformats.org/officeDocument/2006/relationships/slideLayout" Target="../slideLayouts/slideLayout105.xml"/><Relationship Id="rId34" Type="http://schemas.openxmlformats.org/officeDocument/2006/relationships/theme" Target="../theme/theme5.xml"/><Relationship Id="rId7" Type="http://schemas.openxmlformats.org/officeDocument/2006/relationships/slideLayout" Target="../slideLayouts/slideLayout91.xml"/><Relationship Id="rId12" Type="http://schemas.openxmlformats.org/officeDocument/2006/relationships/slideLayout" Target="../slideLayouts/slideLayout96.xml"/><Relationship Id="rId17" Type="http://schemas.openxmlformats.org/officeDocument/2006/relationships/slideLayout" Target="../slideLayouts/slideLayout101.xml"/><Relationship Id="rId25" Type="http://schemas.openxmlformats.org/officeDocument/2006/relationships/slideLayout" Target="../slideLayouts/slideLayout109.xml"/><Relationship Id="rId33" Type="http://schemas.openxmlformats.org/officeDocument/2006/relationships/slideLayout" Target="../slideLayouts/slideLayout117.xml"/><Relationship Id="rId2" Type="http://schemas.openxmlformats.org/officeDocument/2006/relationships/slideLayout" Target="../slideLayouts/slideLayout86.xml"/><Relationship Id="rId16" Type="http://schemas.openxmlformats.org/officeDocument/2006/relationships/slideLayout" Target="../slideLayouts/slideLayout100.xml"/><Relationship Id="rId20" Type="http://schemas.openxmlformats.org/officeDocument/2006/relationships/slideLayout" Target="../slideLayouts/slideLayout104.xml"/><Relationship Id="rId29" Type="http://schemas.openxmlformats.org/officeDocument/2006/relationships/slideLayout" Target="../slideLayouts/slideLayout113.xml"/><Relationship Id="rId1" Type="http://schemas.openxmlformats.org/officeDocument/2006/relationships/slideLayout" Target="../slideLayouts/slideLayout85.xml"/><Relationship Id="rId6" Type="http://schemas.openxmlformats.org/officeDocument/2006/relationships/slideLayout" Target="../slideLayouts/slideLayout90.xml"/><Relationship Id="rId11" Type="http://schemas.openxmlformats.org/officeDocument/2006/relationships/slideLayout" Target="../slideLayouts/slideLayout95.xml"/><Relationship Id="rId24" Type="http://schemas.openxmlformats.org/officeDocument/2006/relationships/slideLayout" Target="../slideLayouts/slideLayout108.xml"/><Relationship Id="rId32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89.xml"/><Relationship Id="rId15" Type="http://schemas.openxmlformats.org/officeDocument/2006/relationships/slideLayout" Target="../slideLayouts/slideLayout99.xml"/><Relationship Id="rId23" Type="http://schemas.openxmlformats.org/officeDocument/2006/relationships/slideLayout" Target="../slideLayouts/slideLayout107.xml"/><Relationship Id="rId28" Type="http://schemas.openxmlformats.org/officeDocument/2006/relationships/slideLayout" Target="../slideLayouts/slideLayout112.xml"/><Relationship Id="rId10" Type="http://schemas.openxmlformats.org/officeDocument/2006/relationships/slideLayout" Target="../slideLayouts/slideLayout94.xml"/><Relationship Id="rId19" Type="http://schemas.openxmlformats.org/officeDocument/2006/relationships/slideLayout" Target="../slideLayouts/slideLayout103.xml"/><Relationship Id="rId31" Type="http://schemas.openxmlformats.org/officeDocument/2006/relationships/slideLayout" Target="../slideLayouts/slideLayout115.xml"/><Relationship Id="rId4" Type="http://schemas.openxmlformats.org/officeDocument/2006/relationships/slideLayout" Target="../slideLayouts/slideLayout88.xml"/><Relationship Id="rId9" Type="http://schemas.openxmlformats.org/officeDocument/2006/relationships/slideLayout" Target="../slideLayouts/slideLayout93.xml"/><Relationship Id="rId14" Type="http://schemas.openxmlformats.org/officeDocument/2006/relationships/slideLayout" Target="../slideLayouts/slideLayout98.xml"/><Relationship Id="rId22" Type="http://schemas.openxmlformats.org/officeDocument/2006/relationships/slideLayout" Target="../slideLayouts/slideLayout106.xml"/><Relationship Id="rId27" Type="http://schemas.openxmlformats.org/officeDocument/2006/relationships/slideLayout" Target="../slideLayouts/slideLayout111.xml"/><Relationship Id="rId30" Type="http://schemas.openxmlformats.org/officeDocument/2006/relationships/slideLayout" Target="../slideLayouts/slideLayout11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5.xml"/><Relationship Id="rId13" Type="http://schemas.openxmlformats.org/officeDocument/2006/relationships/slideLayout" Target="../slideLayouts/slideLayout130.xml"/><Relationship Id="rId18" Type="http://schemas.openxmlformats.org/officeDocument/2006/relationships/slideLayout" Target="../slideLayouts/slideLayout135.xml"/><Relationship Id="rId26" Type="http://schemas.openxmlformats.org/officeDocument/2006/relationships/slideLayout" Target="../slideLayouts/slideLayout143.xml"/><Relationship Id="rId3" Type="http://schemas.openxmlformats.org/officeDocument/2006/relationships/slideLayout" Target="../slideLayouts/slideLayout120.xml"/><Relationship Id="rId21" Type="http://schemas.openxmlformats.org/officeDocument/2006/relationships/slideLayout" Target="../slideLayouts/slideLayout138.xml"/><Relationship Id="rId34" Type="http://schemas.openxmlformats.org/officeDocument/2006/relationships/theme" Target="../theme/theme6.xml"/><Relationship Id="rId7" Type="http://schemas.openxmlformats.org/officeDocument/2006/relationships/slideLayout" Target="../slideLayouts/slideLayout124.xml"/><Relationship Id="rId12" Type="http://schemas.openxmlformats.org/officeDocument/2006/relationships/slideLayout" Target="../slideLayouts/slideLayout129.xml"/><Relationship Id="rId17" Type="http://schemas.openxmlformats.org/officeDocument/2006/relationships/slideLayout" Target="../slideLayouts/slideLayout134.xml"/><Relationship Id="rId25" Type="http://schemas.openxmlformats.org/officeDocument/2006/relationships/slideLayout" Target="../slideLayouts/slideLayout142.xml"/><Relationship Id="rId33" Type="http://schemas.openxmlformats.org/officeDocument/2006/relationships/slideLayout" Target="../slideLayouts/slideLayout150.xml"/><Relationship Id="rId2" Type="http://schemas.openxmlformats.org/officeDocument/2006/relationships/slideLayout" Target="../slideLayouts/slideLayout119.xml"/><Relationship Id="rId16" Type="http://schemas.openxmlformats.org/officeDocument/2006/relationships/slideLayout" Target="../slideLayouts/slideLayout133.xml"/><Relationship Id="rId20" Type="http://schemas.openxmlformats.org/officeDocument/2006/relationships/slideLayout" Target="../slideLayouts/slideLayout137.xml"/><Relationship Id="rId29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18.xml"/><Relationship Id="rId6" Type="http://schemas.openxmlformats.org/officeDocument/2006/relationships/slideLayout" Target="../slideLayouts/slideLayout123.xml"/><Relationship Id="rId11" Type="http://schemas.openxmlformats.org/officeDocument/2006/relationships/slideLayout" Target="../slideLayouts/slideLayout128.xml"/><Relationship Id="rId24" Type="http://schemas.openxmlformats.org/officeDocument/2006/relationships/slideLayout" Target="../slideLayouts/slideLayout141.xml"/><Relationship Id="rId32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122.xml"/><Relationship Id="rId15" Type="http://schemas.openxmlformats.org/officeDocument/2006/relationships/slideLayout" Target="../slideLayouts/slideLayout132.xml"/><Relationship Id="rId23" Type="http://schemas.openxmlformats.org/officeDocument/2006/relationships/slideLayout" Target="../slideLayouts/slideLayout140.xml"/><Relationship Id="rId28" Type="http://schemas.openxmlformats.org/officeDocument/2006/relationships/slideLayout" Target="../slideLayouts/slideLayout145.xml"/><Relationship Id="rId10" Type="http://schemas.openxmlformats.org/officeDocument/2006/relationships/slideLayout" Target="../slideLayouts/slideLayout127.xml"/><Relationship Id="rId19" Type="http://schemas.openxmlformats.org/officeDocument/2006/relationships/slideLayout" Target="../slideLayouts/slideLayout136.xml"/><Relationship Id="rId31" Type="http://schemas.openxmlformats.org/officeDocument/2006/relationships/slideLayout" Target="../slideLayouts/slideLayout148.xml"/><Relationship Id="rId4" Type="http://schemas.openxmlformats.org/officeDocument/2006/relationships/slideLayout" Target="../slideLayouts/slideLayout121.xml"/><Relationship Id="rId9" Type="http://schemas.openxmlformats.org/officeDocument/2006/relationships/slideLayout" Target="../slideLayouts/slideLayout126.xml"/><Relationship Id="rId14" Type="http://schemas.openxmlformats.org/officeDocument/2006/relationships/slideLayout" Target="../slideLayouts/slideLayout131.xml"/><Relationship Id="rId22" Type="http://schemas.openxmlformats.org/officeDocument/2006/relationships/slideLayout" Target="../slideLayouts/slideLayout139.xml"/><Relationship Id="rId27" Type="http://schemas.openxmlformats.org/officeDocument/2006/relationships/slideLayout" Target="../slideLayouts/slideLayout144.xml"/><Relationship Id="rId30" Type="http://schemas.openxmlformats.org/officeDocument/2006/relationships/slideLayout" Target="../slideLayouts/slideLayout14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>
              <a:defRPr/>
            </a:pPr>
            <a:fld id="{8965E00B-D7F7-4F5B-B740-30EE2A380DD5}" type="datetimeFigureOut">
              <a:rPr lang="en-US"/>
              <a:pPr>
                <a:defRPr/>
              </a:pPr>
              <a:t>19/9/2022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>
              <a:defRPr/>
            </a:pPr>
            <a:fld id="{EE6598B5-1E46-415E-BFC9-4C64FCF2EB0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80" r:id="rId1"/>
    <p:sldLayoutId id="2147484381" r:id="rId2"/>
    <p:sldLayoutId id="2147484382" r:id="rId3"/>
    <p:sldLayoutId id="2147484383" r:id="rId4"/>
    <p:sldLayoutId id="2147484384" r:id="rId5"/>
    <p:sldLayoutId id="2147484385" r:id="rId6"/>
    <p:sldLayoutId id="2147484386" r:id="rId7"/>
    <p:sldLayoutId id="2147484387" r:id="rId8"/>
    <p:sldLayoutId id="2147484388" r:id="rId9"/>
    <p:sldLayoutId id="2147484389" r:id="rId10"/>
    <p:sldLayoutId id="2147484390" r:id="rId11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Google Shape;6;p1"/>
          <p:cNvSpPr txBox="1">
            <a:spLocks noGrp="1"/>
          </p:cNvSpPr>
          <p:nvPr>
            <p:ph type="title"/>
          </p:nvPr>
        </p:nvSpPr>
        <p:spPr bwMode="auto">
          <a:xfrm>
            <a:off x="415925" y="593725"/>
            <a:ext cx="11360150" cy="763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05" tIns="121705" rIns="121705" bIns="12170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  <p:sp>
        <p:nvSpPr>
          <p:cNvPr id="2051" name="Google Shape;7;p1"/>
          <p:cNvSpPr txBox="1">
            <a:spLocks noGrp="1"/>
          </p:cNvSpPr>
          <p:nvPr>
            <p:ph type="body" idx="1"/>
          </p:nvPr>
        </p:nvSpPr>
        <p:spPr bwMode="auto">
          <a:xfrm>
            <a:off x="415925" y="2397125"/>
            <a:ext cx="11360150" cy="329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05" tIns="121705" rIns="121705" bIns="12170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  <p:sp>
        <p:nvSpPr>
          <p:cNvPr id="2052" name="Google Shape;8;p1"/>
          <p:cNvSpPr txBox="1">
            <a:spLocks noGrp="1"/>
          </p:cNvSpPr>
          <p:nvPr>
            <p:ph type="sldNum" idx="12"/>
          </p:nvPr>
        </p:nvSpPr>
        <p:spPr bwMode="auto">
          <a:xfrm>
            <a:off x="11296650" y="6218238"/>
            <a:ext cx="7318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05" tIns="121705" rIns="121705" bIns="121705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>
                <a:srgbClr val="000000"/>
              </a:buClr>
              <a:defRPr sz="1300" smtClean="0">
                <a:solidFill>
                  <a:srgbClr val="45127E"/>
                </a:solidFill>
                <a:sym typeface="Arial" panose="020B0604020202020204" pitchFamily="34" charset="0"/>
              </a:defRPr>
            </a:lvl1pPr>
          </a:lstStyle>
          <a:p>
            <a:pPr>
              <a:defRPr/>
            </a:pPr>
            <a:fld id="{09A9DFD0-CA51-4686-B3DC-E9FCE41C72E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391" r:id="rId1"/>
    <p:sldLayoutId id="2147484392" r:id="rId2"/>
    <p:sldLayoutId id="2147484393" r:id="rId3"/>
    <p:sldLayoutId id="2147484394" r:id="rId4"/>
    <p:sldLayoutId id="2147484395" r:id="rId5"/>
    <p:sldLayoutId id="2147484396" r:id="rId6"/>
    <p:sldLayoutId id="2147484397" r:id="rId7"/>
    <p:sldLayoutId id="2147484398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Google Shape;6;p1"/>
          <p:cNvSpPr txBox="1">
            <a:spLocks noGrp="1"/>
          </p:cNvSpPr>
          <p:nvPr>
            <p:ph type="body" idx="1"/>
          </p:nvPr>
        </p:nvSpPr>
        <p:spPr bwMode="auto">
          <a:xfrm>
            <a:off x="952500" y="1547813"/>
            <a:ext cx="10172700" cy="461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  <p:sp>
        <p:nvSpPr>
          <p:cNvPr id="3075" name="Google Shape;7;p1"/>
          <p:cNvSpPr txBox="1">
            <a:spLocks noGrp="1"/>
          </p:cNvSpPr>
          <p:nvPr>
            <p:ph type="title"/>
          </p:nvPr>
        </p:nvSpPr>
        <p:spPr bwMode="auto">
          <a:xfrm>
            <a:off x="1106488" y="303213"/>
            <a:ext cx="937101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399" r:id="rId1"/>
    <p:sldLayoutId id="2147484400" r:id="rId2"/>
    <p:sldLayoutId id="2147484401" r:id="rId3"/>
    <p:sldLayoutId id="2147484402" r:id="rId4"/>
    <p:sldLayoutId id="2147484403" r:id="rId5"/>
    <p:sldLayoutId id="2147484404" r:id="rId6"/>
    <p:sldLayoutId id="2147484405" r:id="rId7"/>
    <p:sldLayoutId id="2147484406" r:id="rId8"/>
    <p:sldLayoutId id="2147484407" r:id="rId9"/>
    <p:sldLayoutId id="2147484408" r:id="rId10"/>
    <p:sldLayoutId id="2147484409" r:id="rId11"/>
    <p:sldLayoutId id="2147484410" r:id="rId12"/>
    <p:sldLayoutId id="2147484411" r:id="rId13"/>
    <p:sldLayoutId id="2147484412" r:id="rId14"/>
    <p:sldLayoutId id="2147484413" r:id="rId15"/>
    <p:sldLayoutId id="2147484414" r:id="rId16"/>
    <p:sldLayoutId id="2147484415" r:id="rId17"/>
    <p:sldLayoutId id="2147484416" r:id="rId18"/>
    <p:sldLayoutId id="2147484417" r:id="rId19"/>
    <p:sldLayoutId id="2147484418" r:id="rId20"/>
    <p:sldLayoutId id="2147484419" r:id="rId21"/>
    <p:sldLayoutId id="2147484420" r:id="rId22"/>
    <p:sldLayoutId id="2147484421" r:id="rId23"/>
    <p:sldLayoutId id="2147484422" r:id="rId24"/>
    <p:sldLayoutId id="2147484423" r:id="rId25"/>
    <p:sldLayoutId id="2147484424" r:id="rId26"/>
    <p:sldLayoutId id="2147484425" r:id="rId27"/>
    <p:sldLayoutId id="2147484426" r:id="rId28"/>
    <p:sldLayoutId id="2147484427" r:id="rId29"/>
    <p:sldLayoutId id="2147484428" r:id="rId30"/>
    <p:sldLayoutId id="2147484429" r:id="rId31"/>
    <p:sldLayoutId id="2147484430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Google Shape;6;p1"/>
          <p:cNvSpPr txBox="1">
            <a:spLocks noGrp="1"/>
          </p:cNvSpPr>
          <p:nvPr>
            <p:ph type="body" idx="1"/>
          </p:nvPr>
        </p:nvSpPr>
        <p:spPr bwMode="auto">
          <a:xfrm>
            <a:off x="952500" y="1547813"/>
            <a:ext cx="10172700" cy="461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  <p:sp>
        <p:nvSpPr>
          <p:cNvPr id="4099" name="Google Shape;7;p1"/>
          <p:cNvSpPr txBox="1">
            <a:spLocks noGrp="1"/>
          </p:cNvSpPr>
          <p:nvPr>
            <p:ph type="title"/>
          </p:nvPr>
        </p:nvSpPr>
        <p:spPr bwMode="auto">
          <a:xfrm>
            <a:off x="1106488" y="303213"/>
            <a:ext cx="937101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431" r:id="rId1"/>
    <p:sldLayoutId id="2147484432" r:id="rId2"/>
    <p:sldLayoutId id="2147484433" r:id="rId3"/>
    <p:sldLayoutId id="2147484434" r:id="rId4"/>
    <p:sldLayoutId id="2147484435" r:id="rId5"/>
    <p:sldLayoutId id="2147484436" r:id="rId6"/>
    <p:sldLayoutId id="2147484437" r:id="rId7"/>
    <p:sldLayoutId id="2147484438" r:id="rId8"/>
    <p:sldLayoutId id="2147484439" r:id="rId9"/>
    <p:sldLayoutId id="2147484440" r:id="rId10"/>
    <p:sldLayoutId id="2147484441" r:id="rId11"/>
    <p:sldLayoutId id="2147484442" r:id="rId12"/>
    <p:sldLayoutId id="2147484443" r:id="rId13"/>
    <p:sldLayoutId id="2147484444" r:id="rId14"/>
    <p:sldLayoutId id="2147484445" r:id="rId15"/>
    <p:sldLayoutId id="2147484446" r:id="rId16"/>
    <p:sldLayoutId id="2147484447" r:id="rId17"/>
    <p:sldLayoutId id="2147484448" r:id="rId18"/>
    <p:sldLayoutId id="2147484449" r:id="rId19"/>
    <p:sldLayoutId id="2147484450" r:id="rId20"/>
    <p:sldLayoutId id="2147484451" r:id="rId21"/>
    <p:sldLayoutId id="2147484452" r:id="rId22"/>
    <p:sldLayoutId id="2147484453" r:id="rId23"/>
    <p:sldLayoutId id="2147484454" r:id="rId24"/>
    <p:sldLayoutId id="2147484455" r:id="rId25"/>
    <p:sldLayoutId id="2147484456" r:id="rId26"/>
    <p:sldLayoutId id="2147484457" r:id="rId27"/>
    <p:sldLayoutId id="2147484458" r:id="rId28"/>
    <p:sldLayoutId id="2147484459" r:id="rId29"/>
    <p:sldLayoutId id="2147484460" r:id="rId30"/>
    <p:sldLayoutId id="2147484461" r:id="rId31"/>
    <p:sldLayoutId id="2147484462" r:id="rId32"/>
    <p:sldLayoutId id="2147484463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Google Shape;6;p1"/>
          <p:cNvSpPr txBox="1">
            <a:spLocks noGrp="1"/>
          </p:cNvSpPr>
          <p:nvPr>
            <p:ph type="body" idx="1"/>
          </p:nvPr>
        </p:nvSpPr>
        <p:spPr bwMode="auto">
          <a:xfrm>
            <a:off x="952500" y="1547813"/>
            <a:ext cx="10172700" cy="461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  <p:sp>
        <p:nvSpPr>
          <p:cNvPr id="5123" name="Google Shape;7;p1"/>
          <p:cNvSpPr txBox="1">
            <a:spLocks noGrp="1"/>
          </p:cNvSpPr>
          <p:nvPr>
            <p:ph type="title"/>
          </p:nvPr>
        </p:nvSpPr>
        <p:spPr bwMode="auto">
          <a:xfrm>
            <a:off x="1106488" y="303213"/>
            <a:ext cx="937101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464" r:id="rId1"/>
    <p:sldLayoutId id="2147484465" r:id="rId2"/>
    <p:sldLayoutId id="2147484466" r:id="rId3"/>
    <p:sldLayoutId id="2147484467" r:id="rId4"/>
    <p:sldLayoutId id="2147484468" r:id="rId5"/>
    <p:sldLayoutId id="2147484469" r:id="rId6"/>
    <p:sldLayoutId id="2147484470" r:id="rId7"/>
    <p:sldLayoutId id="2147484471" r:id="rId8"/>
    <p:sldLayoutId id="2147484472" r:id="rId9"/>
    <p:sldLayoutId id="2147484473" r:id="rId10"/>
    <p:sldLayoutId id="2147484474" r:id="rId11"/>
    <p:sldLayoutId id="2147484475" r:id="rId12"/>
    <p:sldLayoutId id="2147484476" r:id="rId13"/>
    <p:sldLayoutId id="2147484477" r:id="rId14"/>
    <p:sldLayoutId id="2147484478" r:id="rId15"/>
    <p:sldLayoutId id="2147484479" r:id="rId16"/>
    <p:sldLayoutId id="2147484480" r:id="rId17"/>
    <p:sldLayoutId id="2147484481" r:id="rId18"/>
    <p:sldLayoutId id="2147484482" r:id="rId19"/>
    <p:sldLayoutId id="2147484483" r:id="rId20"/>
    <p:sldLayoutId id="2147484484" r:id="rId21"/>
    <p:sldLayoutId id="2147484485" r:id="rId22"/>
    <p:sldLayoutId id="2147484486" r:id="rId23"/>
    <p:sldLayoutId id="2147484487" r:id="rId24"/>
    <p:sldLayoutId id="2147484488" r:id="rId25"/>
    <p:sldLayoutId id="2147484489" r:id="rId26"/>
    <p:sldLayoutId id="2147484490" r:id="rId27"/>
    <p:sldLayoutId id="2147484491" r:id="rId28"/>
    <p:sldLayoutId id="2147484492" r:id="rId29"/>
    <p:sldLayoutId id="2147484493" r:id="rId30"/>
    <p:sldLayoutId id="2147484494" r:id="rId31"/>
    <p:sldLayoutId id="2147484495" r:id="rId32"/>
    <p:sldLayoutId id="2147484496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Google Shape;6;p1"/>
          <p:cNvSpPr txBox="1">
            <a:spLocks noGrp="1"/>
          </p:cNvSpPr>
          <p:nvPr>
            <p:ph type="body" idx="1"/>
          </p:nvPr>
        </p:nvSpPr>
        <p:spPr bwMode="auto">
          <a:xfrm>
            <a:off x="952500" y="1547813"/>
            <a:ext cx="10172700" cy="461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  <p:sp>
        <p:nvSpPr>
          <p:cNvPr id="6147" name="Google Shape;7;p1"/>
          <p:cNvSpPr txBox="1">
            <a:spLocks noGrp="1"/>
          </p:cNvSpPr>
          <p:nvPr>
            <p:ph type="title"/>
          </p:nvPr>
        </p:nvSpPr>
        <p:spPr bwMode="auto">
          <a:xfrm>
            <a:off x="1106488" y="303213"/>
            <a:ext cx="937101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497" r:id="rId1"/>
    <p:sldLayoutId id="2147484498" r:id="rId2"/>
    <p:sldLayoutId id="2147484499" r:id="rId3"/>
    <p:sldLayoutId id="2147484500" r:id="rId4"/>
    <p:sldLayoutId id="2147484501" r:id="rId5"/>
    <p:sldLayoutId id="2147484502" r:id="rId6"/>
    <p:sldLayoutId id="2147484503" r:id="rId7"/>
    <p:sldLayoutId id="2147484504" r:id="rId8"/>
    <p:sldLayoutId id="2147484505" r:id="rId9"/>
    <p:sldLayoutId id="2147484506" r:id="rId10"/>
    <p:sldLayoutId id="2147484507" r:id="rId11"/>
    <p:sldLayoutId id="2147484508" r:id="rId12"/>
    <p:sldLayoutId id="2147484509" r:id="rId13"/>
    <p:sldLayoutId id="2147484510" r:id="rId14"/>
    <p:sldLayoutId id="2147484511" r:id="rId15"/>
    <p:sldLayoutId id="2147484512" r:id="rId16"/>
    <p:sldLayoutId id="2147484513" r:id="rId17"/>
    <p:sldLayoutId id="2147484514" r:id="rId18"/>
    <p:sldLayoutId id="2147484515" r:id="rId19"/>
    <p:sldLayoutId id="2147484516" r:id="rId20"/>
    <p:sldLayoutId id="2147484517" r:id="rId21"/>
    <p:sldLayoutId id="2147484518" r:id="rId22"/>
    <p:sldLayoutId id="2147484519" r:id="rId23"/>
    <p:sldLayoutId id="2147484520" r:id="rId24"/>
    <p:sldLayoutId id="2147484521" r:id="rId25"/>
    <p:sldLayoutId id="2147484522" r:id="rId26"/>
    <p:sldLayoutId id="2147484523" r:id="rId27"/>
    <p:sldLayoutId id="2147484524" r:id="rId28"/>
    <p:sldLayoutId id="2147484525" r:id="rId29"/>
    <p:sldLayoutId id="2147484526" r:id="rId30"/>
    <p:sldLayoutId id="2147484527" r:id="rId31"/>
    <p:sldLayoutId id="2147484528" r:id="rId32"/>
    <p:sldLayoutId id="2147484529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8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4.bin"/><Relationship Id="rId13" Type="http://schemas.openxmlformats.org/officeDocument/2006/relationships/image" Target="../media/image46.wmf"/><Relationship Id="rId18" Type="http://schemas.openxmlformats.org/officeDocument/2006/relationships/image" Target="../media/image47.png"/><Relationship Id="rId3" Type="http://schemas.openxmlformats.org/officeDocument/2006/relationships/notesSlide" Target="../notesSlides/notesSlide6.xml"/><Relationship Id="rId7" Type="http://schemas.openxmlformats.org/officeDocument/2006/relationships/image" Target="../media/image43.wmf"/><Relationship Id="rId12" Type="http://schemas.openxmlformats.org/officeDocument/2006/relationships/oleObject" Target="../embeddings/oleObject46.bin"/><Relationship Id="rId17" Type="http://schemas.openxmlformats.org/officeDocument/2006/relationships/image" Target="../media/image30.wmf"/><Relationship Id="rId2" Type="http://schemas.openxmlformats.org/officeDocument/2006/relationships/slideLayout" Target="../slideLayouts/slideLayout24.xml"/><Relationship Id="rId16" Type="http://schemas.openxmlformats.org/officeDocument/2006/relationships/oleObject" Target="../embeddings/oleObject48.bin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oleObject43.bin"/><Relationship Id="rId11" Type="http://schemas.openxmlformats.org/officeDocument/2006/relationships/image" Target="../media/image45.wmf"/><Relationship Id="rId5" Type="http://schemas.openxmlformats.org/officeDocument/2006/relationships/image" Target="../media/image42.wmf"/><Relationship Id="rId15" Type="http://schemas.openxmlformats.org/officeDocument/2006/relationships/image" Target="../media/image29.wmf"/><Relationship Id="rId10" Type="http://schemas.openxmlformats.org/officeDocument/2006/relationships/oleObject" Target="../embeddings/oleObject45.bin"/><Relationship Id="rId19" Type="http://schemas.openxmlformats.org/officeDocument/2006/relationships/image" Target="../media/image48.png"/><Relationship Id="rId4" Type="http://schemas.openxmlformats.org/officeDocument/2006/relationships/oleObject" Target="../embeddings/oleObject42.bin"/><Relationship Id="rId9" Type="http://schemas.openxmlformats.org/officeDocument/2006/relationships/image" Target="../media/image44.wmf"/><Relationship Id="rId14" Type="http://schemas.openxmlformats.org/officeDocument/2006/relationships/oleObject" Target="../embeddings/oleObject47.bin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1.bin"/><Relationship Id="rId13" Type="http://schemas.openxmlformats.org/officeDocument/2006/relationships/image" Target="../media/image28.wmf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49.wmf"/><Relationship Id="rId12" Type="http://schemas.openxmlformats.org/officeDocument/2006/relationships/oleObject" Target="../embeddings/oleObject53.bin"/><Relationship Id="rId17" Type="http://schemas.openxmlformats.org/officeDocument/2006/relationships/image" Target="../media/image32.wmf"/><Relationship Id="rId2" Type="http://schemas.openxmlformats.org/officeDocument/2006/relationships/slideLayout" Target="../slideLayouts/slideLayout24.xml"/><Relationship Id="rId16" Type="http://schemas.openxmlformats.org/officeDocument/2006/relationships/oleObject" Target="../embeddings/oleObject55.bin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50.bin"/><Relationship Id="rId11" Type="http://schemas.openxmlformats.org/officeDocument/2006/relationships/image" Target="../media/image51.wmf"/><Relationship Id="rId5" Type="http://schemas.openxmlformats.org/officeDocument/2006/relationships/image" Target="../media/image41.wmf"/><Relationship Id="rId15" Type="http://schemas.openxmlformats.org/officeDocument/2006/relationships/image" Target="../media/image31.wmf"/><Relationship Id="rId10" Type="http://schemas.openxmlformats.org/officeDocument/2006/relationships/oleObject" Target="../embeddings/oleObject52.bin"/><Relationship Id="rId4" Type="http://schemas.openxmlformats.org/officeDocument/2006/relationships/oleObject" Target="../embeddings/oleObject49.bin"/><Relationship Id="rId9" Type="http://schemas.openxmlformats.org/officeDocument/2006/relationships/image" Target="../media/image50.wmf"/><Relationship Id="rId14" Type="http://schemas.openxmlformats.org/officeDocument/2006/relationships/oleObject" Target="../embeddings/oleObject54.bin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8.bin"/><Relationship Id="rId13" Type="http://schemas.openxmlformats.org/officeDocument/2006/relationships/image" Target="../media/image34.wmf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53.wmf"/><Relationship Id="rId12" Type="http://schemas.openxmlformats.org/officeDocument/2006/relationships/oleObject" Target="../embeddings/oleObject60.bin"/><Relationship Id="rId2" Type="http://schemas.openxmlformats.org/officeDocument/2006/relationships/slideLayout" Target="../slideLayouts/slideLayout24.xml"/><Relationship Id="rId16" Type="http://schemas.openxmlformats.org/officeDocument/2006/relationships/oleObject" Target="../embeddings/oleObject62.bin"/><Relationship Id="rId1" Type="http://schemas.openxmlformats.org/officeDocument/2006/relationships/vmlDrawing" Target="../drawings/vmlDrawing7.vml"/><Relationship Id="rId6" Type="http://schemas.openxmlformats.org/officeDocument/2006/relationships/oleObject" Target="../embeddings/oleObject57.bin"/><Relationship Id="rId11" Type="http://schemas.openxmlformats.org/officeDocument/2006/relationships/image" Target="../media/image29.wmf"/><Relationship Id="rId5" Type="http://schemas.openxmlformats.org/officeDocument/2006/relationships/image" Target="../media/image52.wmf"/><Relationship Id="rId15" Type="http://schemas.openxmlformats.org/officeDocument/2006/relationships/image" Target="../media/image33.wmf"/><Relationship Id="rId10" Type="http://schemas.openxmlformats.org/officeDocument/2006/relationships/oleObject" Target="../embeddings/oleObject59.bin"/><Relationship Id="rId4" Type="http://schemas.openxmlformats.org/officeDocument/2006/relationships/oleObject" Target="../embeddings/oleObject56.bin"/><Relationship Id="rId9" Type="http://schemas.openxmlformats.org/officeDocument/2006/relationships/image" Target="../media/image54.wmf"/><Relationship Id="rId14" Type="http://schemas.openxmlformats.org/officeDocument/2006/relationships/oleObject" Target="../embeddings/oleObject61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5.bin"/><Relationship Id="rId13" Type="http://schemas.openxmlformats.org/officeDocument/2006/relationships/image" Target="../media/image60.wmf"/><Relationship Id="rId18" Type="http://schemas.openxmlformats.org/officeDocument/2006/relationships/oleObject" Target="../embeddings/oleObject70.bin"/><Relationship Id="rId26" Type="http://schemas.openxmlformats.org/officeDocument/2006/relationships/oleObject" Target="../embeddings/oleObject74.bin"/><Relationship Id="rId39" Type="http://schemas.openxmlformats.org/officeDocument/2006/relationships/image" Target="../media/image73.wmf"/><Relationship Id="rId3" Type="http://schemas.openxmlformats.org/officeDocument/2006/relationships/notesSlide" Target="../notesSlides/notesSlide10.xml"/><Relationship Id="rId21" Type="http://schemas.openxmlformats.org/officeDocument/2006/relationships/image" Target="../media/image64.wmf"/><Relationship Id="rId34" Type="http://schemas.openxmlformats.org/officeDocument/2006/relationships/oleObject" Target="../embeddings/oleObject78.bin"/><Relationship Id="rId42" Type="http://schemas.openxmlformats.org/officeDocument/2006/relationships/oleObject" Target="../embeddings/oleObject82.bin"/><Relationship Id="rId7" Type="http://schemas.openxmlformats.org/officeDocument/2006/relationships/image" Target="../media/image57.wmf"/><Relationship Id="rId12" Type="http://schemas.openxmlformats.org/officeDocument/2006/relationships/oleObject" Target="../embeddings/oleObject67.bin"/><Relationship Id="rId17" Type="http://schemas.openxmlformats.org/officeDocument/2006/relationships/image" Target="../media/image62.wmf"/><Relationship Id="rId25" Type="http://schemas.openxmlformats.org/officeDocument/2006/relationships/image" Target="../media/image66.wmf"/><Relationship Id="rId33" Type="http://schemas.openxmlformats.org/officeDocument/2006/relationships/image" Target="../media/image70.wmf"/><Relationship Id="rId38" Type="http://schemas.openxmlformats.org/officeDocument/2006/relationships/oleObject" Target="../embeddings/oleObject80.bin"/><Relationship Id="rId46" Type="http://schemas.openxmlformats.org/officeDocument/2006/relationships/image" Target="../media/image76.wmf"/><Relationship Id="rId2" Type="http://schemas.openxmlformats.org/officeDocument/2006/relationships/slideLayout" Target="../slideLayouts/slideLayout24.xml"/><Relationship Id="rId16" Type="http://schemas.openxmlformats.org/officeDocument/2006/relationships/oleObject" Target="../embeddings/oleObject69.bin"/><Relationship Id="rId20" Type="http://schemas.openxmlformats.org/officeDocument/2006/relationships/oleObject" Target="../embeddings/oleObject71.bin"/><Relationship Id="rId29" Type="http://schemas.openxmlformats.org/officeDocument/2006/relationships/image" Target="../media/image68.wmf"/><Relationship Id="rId41" Type="http://schemas.openxmlformats.org/officeDocument/2006/relationships/image" Target="../media/image74.wmf"/><Relationship Id="rId1" Type="http://schemas.openxmlformats.org/officeDocument/2006/relationships/vmlDrawing" Target="../drawings/vmlDrawing8.vml"/><Relationship Id="rId6" Type="http://schemas.openxmlformats.org/officeDocument/2006/relationships/oleObject" Target="../embeddings/oleObject64.bin"/><Relationship Id="rId11" Type="http://schemas.openxmlformats.org/officeDocument/2006/relationships/image" Target="../media/image59.wmf"/><Relationship Id="rId24" Type="http://schemas.openxmlformats.org/officeDocument/2006/relationships/oleObject" Target="../embeddings/oleObject73.bin"/><Relationship Id="rId32" Type="http://schemas.openxmlformats.org/officeDocument/2006/relationships/oleObject" Target="../embeddings/oleObject77.bin"/><Relationship Id="rId37" Type="http://schemas.openxmlformats.org/officeDocument/2006/relationships/image" Target="../media/image72.wmf"/><Relationship Id="rId40" Type="http://schemas.openxmlformats.org/officeDocument/2006/relationships/oleObject" Target="../embeddings/oleObject81.bin"/><Relationship Id="rId45" Type="http://schemas.openxmlformats.org/officeDocument/2006/relationships/oleObject" Target="../embeddings/oleObject84.bin"/><Relationship Id="rId5" Type="http://schemas.openxmlformats.org/officeDocument/2006/relationships/image" Target="../media/image56.wmf"/><Relationship Id="rId15" Type="http://schemas.openxmlformats.org/officeDocument/2006/relationships/image" Target="../media/image61.wmf"/><Relationship Id="rId23" Type="http://schemas.openxmlformats.org/officeDocument/2006/relationships/image" Target="../media/image65.wmf"/><Relationship Id="rId28" Type="http://schemas.openxmlformats.org/officeDocument/2006/relationships/oleObject" Target="../embeddings/oleObject75.bin"/><Relationship Id="rId36" Type="http://schemas.openxmlformats.org/officeDocument/2006/relationships/oleObject" Target="../embeddings/oleObject79.bin"/><Relationship Id="rId10" Type="http://schemas.openxmlformats.org/officeDocument/2006/relationships/oleObject" Target="../embeddings/oleObject66.bin"/><Relationship Id="rId19" Type="http://schemas.openxmlformats.org/officeDocument/2006/relationships/image" Target="../media/image63.wmf"/><Relationship Id="rId31" Type="http://schemas.openxmlformats.org/officeDocument/2006/relationships/image" Target="../media/image69.wmf"/><Relationship Id="rId44" Type="http://schemas.openxmlformats.org/officeDocument/2006/relationships/image" Target="../media/image75.wmf"/><Relationship Id="rId4" Type="http://schemas.openxmlformats.org/officeDocument/2006/relationships/oleObject" Target="../embeddings/oleObject63.bin"/><Relationship Id="rId9" Type="http://schemas.openxmlformats.org/officeDocument/2006/relationships/image" Target="../media/image58.wmf"/><Relationship Id="rId14" Type="http://schemas.openxmlformats.org/officeDocument/2006/relationships/oleObject" Target="../embeddings/oleObject68.bin"/><Relationship Id="rId22" Type="http://schemas.openxmlformats.org/officeDocument/2006/relationships/oleObject" Target="../embeddings/oleObject72.bin"/><Relationship Id="rId27" Type="http://schemas.openxmlformats.org/officeDocument/2006/relationships/image" Target="../media/image67.wmf"/><Relationship Id="rId30" Type="http://schemas.openxmlformats.org/officeDocument/2006/relationships/oleObject" Target="../embeddings/oleObject76.bin"/><Relationship Id="rId35" Type="http://schemas.openxmlformats.org/officeDocument/2006/relationships/image" Target="../media/image71.wmf"/><Relationship Id="rId43" Type="http://schemas.openxmlformats.org/officeDocument/2006/relationships/oleObject" Target="../embeddings/oleObject83.bin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9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.png"/><Relationship Id="rId13" Type="http://schemas.openxmlformats.org/officeDocument/2006/relationships/image" Target="../media/image86.png"/><Relationship Id="rId18" Type="http://schemas.openxmlformats.org/officeDocument/2006/relationships/slide" Target="slide21.xml"/><Relationship Id="rId3" Type="http://schemas.openxmlformats.org/officeDocument/2006/relationships/image" Target="../media/image77.jpeg"/><Relationship Id="rId21" Type="http://schemas.openxmlformats.org/officeDocument/2006/relationships/image" Target="../media/image90.png"/><Relationship Id="rId7" Type="http://schemas.openxmlformats.org/officeDocument/2006/relationships/image" Target="../media/image81.png"/><Relationship Id="rId12" Type="http://schemas.openxmlformats.org/officeDocument/2006/relationships/image" Target="../media/image85.png"/><Relationship Id="rId17" Type="http://schemas.openxmlformats.org/officeDocument/2006/relationships/image" Target="../media/image88.png"/><Relationship Id="rId25" Type="http://schemas.openxmlformats.org/officeDocument/2006/relationships/image" Target="../media/image93.png"/><Relationship Id="rId2" Type="http://schemas.openxmlformats.org/officeDocument/2006/relationships/notesSlide" Target="../notesSlides/notesSlide13.xml"/><Relationship Id="rId16" Type="http://schemas.openxmlformats.org/officeDocument/2006/relationships/slide" Target="slide20.xml"/><Relationship Id="rId20" Type="http://schemas.openxmlformats.org/officeDocument/2006/relationships/slide" Target="slide22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80.gif"/><Relationship Id="rId11" Type="http://schemas.openxmlformats.org/officeDocument/2006/relationships/image" Target="../media/image84.png"/><Relationship Id="rId24" Type="http://schemas.openxmlformats.org/officeDocument/2006/relationships/slide" Target="slide8.xml"/><Relationship Id="rId5" Type="http://schemas.openxmlformats.org/officeDocument/2006/relationships/image" Target="../media/image79.gif"/><Relationship Id="rId15" Type="http://schemas.openxmlformats.org/officeDocument/2006/relationships/image" Target="../media/image87.png"/><Relationship Id="rId23" Type="http://schemas.openxmlformats.org/officeDocument/2006/relationships/image" Target="../media/image92.png"/><Relationship Id="rId10" Type="http://schemas.openxmlformats.org/officeDocument/2006/relationships/slide" Target="slide23.xml"/><Relationship Id="rId19" Type="http://schemas.openxmlformats.org/officeDocument/2006/relationships/image" Target="../media/image89.png"/><Relationship Id="rId4" Type="http://schemas.openxmlformats.org/officeDocument/2006/relationships/image" Target="../media/image78.png"/><Relationship Id="rId9" Type="http://schemas.openxmlformats.org/officeDocument/2006/relationships/image" Target="../media/image83.gif"/><Relationship Id="rId14" Type="http://schemas.openxmlformats.org/officeDocument/2006/relationships/slide" Target="slide19.xml"/><Relationship Id="rId22" Type="http://schemas.openxmlformats.org/officeDocument/2006/relationships/image" Target="../media/image91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.wmf"/><Relationship Id="rId13" Type="http://schemas.openxmlformats.org/officeDocument/2006/relationships/oleObject" Target="../embeddings/oleObject88.bin"/><Relationship Id="rId18" Type="http://schemas.openxmlformats.org/officeDocument/2006/relationships/image" Target="../media/image99.wmf"/><Relationship Id="rId3" Type="http://schemas.openxmlformats.org/officeDocument/2006/relationships/notesSlide" Target="../notesSlides/notesSlide14.xml"/><Relationship Id="rId7" Type="http://schemas.openxmlformats.org/officeDocument/2006/relationships/oleObject" Target="../embeddings/oleObject85.bin"/><Relationship Id="rId12" Type="http://schemas.openxmlformats.org/officeDocument/2006/relationships/image" Target="../media/image96.wmf"/><Relationship Id="rId17" Type="http://schemas.openxmlformats.org/officeDocument/2006/relationships/oleObject" Target="../embeddings/oleObject90.bin"/><Relationship Id="rId2" Type="http://schemas.openxmlformats.org/officeDocument/2006/relationships/slideLayout" Target="../slideLayouts/slideLayout14.xml"/><Relationship Id="rId16" Type="http://schemas.openxmlformats.org/officeDocument/2006/relationships/image" Target="../media/image98.wmf"/><Relationship Id="rId1" Type="http://schemas.openxmlformats.org/officeDocument/2006/relationships/vmlDrawing" Target="../drawings/vmlDrawing9.vml"/><Relationship Id="rId6" Type="http://schemas.openxmlformats.org/officeDocument/2006/relationships/image" Target="../media/image83.gif"/><Relationship Id="rId11" Type="http://schemas.openxmlformats.org/officeDocument/2006/relationships/oleObject" Target="../embeddings/oleObject87.bin"/><Relationship Id="rId5" Type="http://schemas.openxmlformats.org/officeDocument/2006/relationships/slide" Target="slide18.xml"/><Relationship Id="rId15" Type="http://schemas.openxmlformats.org/officeDocument/2006/relationships/oleObject" Target="../embeddings/oleObject89.bin"/><Relationship Id="rId10" Type="http://schemas.openxmlformats.org/officeDocument/2006/relationships/image" Target="../media/image95.wmf"/><Relationship Id="rId4" Type="http://schemas.openxmlformats.org/officeDocument/2006/relationships/image" Target="../media/image77.jpeg"/><Relationship Id="rId9" Type="http://schemas.openxmlformats.org/officeDocument/2006/relationships/oleObject" Target="../embeddings/oleObject86.bin"/><Relationship Id="rId14" Type="http://schemas.openxmlformats.org/officeDocument/2006/relationships/image" Target="../media/image97.wm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.bin"/><Relationship Id="rId13" Type="http://schemas.openxmlformats.org/officeDocument/2006/relationships/image" Target="../media/image8.wmf"/><Relationship Id="rId3" Type="http://schemas.openxmlformats.org/officeDocument/2006/relationships/notesSlide" Target="../notesSlides/notesSlide2.xml"/><Relationship Id="rId7" Type="http://schemas.openxmlformats.org/officeDocument/2006/relationships/image" Target="../media/image5.wmf"/><Relationship Id="rId12" Type="http://schemas.openxmlformats.org/officeDocument/2006/relationships/oleObject" Target="../embeddings/oleObject5.bin"/><Relationship Id="rId2" Type="http://schemas.openxmlformats.org/officeDocument/2006/relationships/slideLayout" Target="../slideLayouts/slideLayout24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11" Type="http://schemas.openxmlformats.org/officeDocument/2006/relationships/image" Target="../media/image7.wmf"/><Relationship Id="rId5" Type="http://schemas.openxmlformats.org/officeDocument/2006/relationships/image" Target="../media/image4.wmf"/><Relationship Id="rId15" Type="http://schemas.openxmlformats.org/officeDocument/2006/relationships/image" Target="../media/image9.wmf"/><Relationship Id="rId10" Type="http://schemas.openxmlformats.org/officeDocument/2006/relationships/oleObject" Target="../embeddings/oleObject4.bin"/><Relationship Id="rId4" Type="http://schemas.openxmlformats.org/officeDocument/2006/relationships/oleObject" Target="../embeddings/oleObject1.bin"/><Relationship Id="rId9" Type="http://schemas.openxmlformats.org/officeDocument/2006/relationships/image" Target="../media/image6.wmf"/><Relationship Id="rId14" Type="http://schemas.openxmlformats.org/officeDocument/2006/relationships/oleObject" Target="../embeddings/oleObject6.bin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3" Type="http://schemas.openxmlformats.org/officeDocument/2006/relationships/image" Target="../media/image77.jpeg"/><Relationship Id="rId7" Type="http://schemas.openxmlformats.org/officeDocument/2006/relationships/image" Target="../media/image10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00.png"/><Relationship Id="rId5" Type="http://schemas.openxmlformats.org/officeDocument/2006/relationships/image" Target="../media/image83.gif"/><Relationship Id="rId4" Type="http://schemas.openxmlformats.org/officeDocument/2006/relationships/slide" Target="slide18.xml"/><Relationship Id="rId9" Type="http://schemas.openxmlformats.org/officeDocument/2006/relationships/image" Target="../media/image103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3" Type="http://schemas.openxmlformats.org/officeDocument/2006/relationships/image" Target="../media/image77.jpeg"/><Relationship Id="rId7" Type="http://schemas.openxmlformats.org/officeDocument/2006/relationships/image" Target="../media/image10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00.png"/><Relationship Id="rId5" Type="http://schemas.openxmlformats.org/officeDocument/2006/relationships/image" Target="../media/image83.gif"/><Relationship Id="rId4" Type="http://schemas.openxmlformats.org/officeDocument/2006/relationships/slide" Target="slide18.xml"/><Relationship Id="rId9" Type="http://schemas.openxmlformats.org/officeDocument/2006/relationships/image" Target="../media/image103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3" Type="http://schemas.openxmlformats.org/officeDocument/2006/relationships/image" Target="../media/image77.jpeg"/><Relationship Id="rId7" Type="http://schemas.openxmlformats.org/officeDocument/2006/relationships/image" Target="../media/image10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00.png"/><Relationship Id="rId5" Type="http://schemas.openxmlformats.org/officeDocument/2006/relationships/image" Target="../media/image83.gif"/><Relationship Id="rId4" Type="http://schemas.openxmlformats.org/officeDocument/2006/relationships/slide" Target="slide18.xml"/><Relationship Id="rId9" Type="http://schemas.openxmlformats.org/officeDocument/2006/relationships/image" Target="../media/image103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9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.bin"/><Relationship Id="rId13" Type="http://schemas.openxmlformats.org/officeDocument/2006/relationships/image" Target="../media/image15.wmf"/><Relationship Id="rId18" Type="http://schemas.openxmlformats.org/officeDocument/2006/relationships/oleObject" Target="../embeddings/oleObject14.bin"/><Relationship Id="rId26" Type="http://schemas.openxmlformats.org/officeDocument/2006/relationships/oleObject" Target="../embeddings/oleObject18.bin"/><Relationship Id="rId3" Type="http://schemas.openxmlformats.org/officeDocument/2006/relationships/notesSlide" Target="../notesSlides/notesSlide4.xml"/><Relationship Id="rId21" Type="http://schemas.openxmlformats.org/officeDocument/2006/relationships/image" Target="../media/image19.wmf"/><Relationship Id="rId34" Type="http://schemas.openxmlformats.org/officeDocument/2006/relationships/oleObject" Target="../embeddings/oleObject22.bin"/><Relationship Id="rId7" Type="http://schemas.openxmlformats.org/officeDocument/2006/relationships/image" Target="../media/image12.wmf"/><Relationship Id="rId12" Type="http://schemas.openxmlformats.org/officeDocument/2006/relationships/oleObject" Target="../embeddings/oleObject11.bin"/><Relationship Id="rId17" Type="http://schemas.openxmlformats.org/officeDocument/2006/relationships/image" Target="../media/image17.wmf"/><Relationship Id="rId25" Type="http://schemas.openxmlformats.org/officeDocument/2006/relationships/image" Target="../media/image21.wmf"/><Relationship Id="rId33" Type="http://schemas.openxmlformats.org/officeDocument/2006/relationships/image" Target="../media/image25.wmf"/><Relationship Id="rId2" Type="http://schemas.openxmlformats.org/officeDocument/2006/relationships/slideLayout" Target="../slideLayouts/slideLayout24.xml"/><Relationship Id="rId16" Type="http://schemas.openxmlformats.org/officeDocument/2006/relationships/oleObject" Target="../embeddings/oleObject13.bin"/><Relationship Id="rId20" Type="http://schemas.openxmlformats.org/officeDocument/2006/relationships/oleObject" Target="../embeddings/oleObject15.bin"/><Relationship Id="rId29" Type="http://schemas.openxmlformats.org/officeDocument/2006/relationships/image" Target="../media/image23.wmf"/><Relationship Id="rId1" Type="http://schemas.openxmlformats.org/officeDocument/2006/relationships/vmlDrawing" Target="../drawings/vmlDrawing2.vml"/><Relationship Id="rId6" Type="http://schemas.openxmlformats.org/officeDocument/2006/relationships/oleObject" Target="../embeddings/oleObject8.bin"/><Relationship Id="rId11" Type="http://schemas.openxmlformats.org/officeDocument/2006/relationships/image" Target="../media/image14.wmf"/><Relationship Id="rId24" Type="http://schemas.openxmlformats.org/officeDocument/2006/relationships/oleObject" Target="../embeddings/oleObject17.bin"/><Relationship Id="rId32" Type="http://schemas.openxmlformats.org/officeDocument/2006/relationships/oleObject" Target="../embeddings/oleObject21.bin"/><Relationship Id="rId5" Type="http://schemas.openxmlformats.org/officeDocument/2006/relationships/image" Target="../media/image11.wmf"/><Relationship Id="rId15" Type="http://schemas.openxmlformats.org/officeDocument/2006/relationships/image" Target="../media/image16.wmf"/><Relationship Id="rId23" Type="http://schemas.openxmlformats.org/officeDocument/2006/relationships/image" Target="../media/image20.wmf"/><Relationship Id="rId28" Type="http://schemas.openxmlformats.org/officeDocument/2006/relationships/oleObject" Target="../embeddings/oleObject19.bin"/><Relationship Id="rId10" Type="http://schemas.openxmlformats.org/officeDocument/2006/relationships/oleObject" Target="../embeddings/oleObject10.bin"/><Relationship Id="rId19" Type="http://schemas.openxmlformats.org/officeDocument/2006/relationships/image" Target="../media/image18.wmf"/><Relationship Id="rId31" Type="http://schemas.openxmlformats.org/officeDocument/2006/relationships/image" Target="../media/image24.wmf"/><Relationship Id="rId4" Type="http://schemas.openxmlformats.org/officeDocument/2006/relationships/oleObject" Target="../embeddings/oleObject7.bin"/><Relationship Id="rId9" Type="http://schemas.openxmlformats.org/officeDocument/2006/relationships/image" Target="../media/image13.wmf"/><Relationship Id="rId14" Type="http://schemas.openxmlformats.org/officeDocument/2006/relationships/oleObject" Target="../embeddings/oleObject12.bin"/><Relationship Id="rId22" Type="http://schemas.openxmlformats.org/officeDocument/2006/relationships/oleObject" Target="../embeddings/oleObject16.bin"/><Relationship Id="rId27" Type="http://schemas.openxmlformats.org/officeDocument/2006/relationships/image" Target="../media/image22.wmf"/><Relationship Id="rId30" Type="http://schemas.openxmlformats.org/officeDocument/2006/relationships/oleObject" Target="../embeddings/oleObject20.bin"/><Relationship Id="rId35" Type="http://schemas.openxmlformats.org/officeDocument/2006/relationships/image" Target="../media/image26.wm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wmf"/><Relationship Id="rId13" Type="http://schemas.openxmlformats.org/officeDocument/2006/relationships/oleObject" Target="../embeddings/oleObject28.bin"/><Relationship Id="rId18" Type="http://schemas.openxmlformats.org/officeDocument/2006/relationships/image" Target="../media/image34.wmf"/><Relationship Id="rId3" Type="http://schemas.openxmlformats.org/officeDocument/2006/relationships/oleObject" Target="../embeddings/oleObject23.bin"/><Relationship Id="rId7" Type="http://schemas.openxmlformats.org/officeDocument/2006/relationships/oleObject" Target="../embeddings/oleObject25.bin"/><Relationship Id="rId12" Type="http://schemas.openxmlformats.org/officeDocument/2006/relationships/image" Target="../media/image31.wmf"/><Relationship Id="rId17" Type="http://schemas.openxmlformats.org/officeDocument/2006/relationships/oleObject" Target="../embeddings/oleObject30.bin"/><Relationship Id="rId2" Type="http://schemas.openxmlformats.org/officeDocument/2006/relationships/slideLayout" Target="../slideLayouts/slideLayout24.xml"/><Relationship Id="rId16" Type="http://schemas.openxmlformats.org/officeDocument/2006/relationships/image" Target="../media/image33.wmf"/><Relationship Id="rId1" Type="http://schemas.openxmlformats.org/officeDocument/2006/relationships/vmlDrawing" Target="../drawings/vmlDrawing3.vml"/><Relationship Id="rId6" Type="http://schemas.openxmlformats.org/officeDocument/2006/relationships/image" Target="../media/image28.wmf"/><Relationship Id="rId11" Type="http://schemas.openxmlformats.org/officeDocument/2006/relationships/oleObject" Target="../embeddings/oleObject27.bin"/><Relationship Id="rId5" Type="http://schemas.openxmlformats.org/officeDocument/2006/relationships/oleObject" Target="../embeddings/oleObject24.bin"/><Relationship Id="rId15" Type="http://schemas.openxmlformats.org/officeDocument/2006/relationships/oleObject" Target="../embeddings/oleObject29.bin"/><Relationship Id="rId10" Type="http://schemas.openxmlformats.org/officeDocument/2006/relationships/image" Target="../media/image30.wmf"/><Relationship Id="rId4" Type="http://schemas.openxmlformats.org/officeDocument/2006/relationships/image" Target="../media/image27.wmf"/><Relationship Id="rId9" Type="http://schemas.openxmlformats.org/officeDocument/2006/relationships/oleObject" Target="../embeddings/oleObject26.bin"/><Relationship Id="rId14" Type="http://schemas.openxmlformats.org/officeDocument/2006/relationships/image" Target="../media/image32.wm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3.bin"/><Relationship Id="rId13" Type="http://schemas.openxmlformats.org/officeDocument/2006/relationships/image" Target="../media/image39.wmf"/><Relationship Id="rId18" Type="http://schemas.openxmlformats.org/officeDocument/2006/relationships/oleObject" Target="../embeddings/oleObject38.bin"/><Relationship Id="rId3" Type="http://schemas.openxmlformats.org/officeDocument/2006/relationships/notesSlide" Target="../notesSlides/notesSlide5.xml"/><Relationship Id="rId21" Type="http://schemas.openxmlformats.org/officeDocument/2006/relationships/image" Target="../media/image28.wmf"/><Relationship Id="rId7" Type="http://schemas.openxmlformats.org/officeDocument/2006/relationships/image" Target="../media/image36.wmf"/><Relationship Id="rId12" Type="http://schemas.openxmlformats.org/officeDocument/2006/relationships/oleObject" Target="../embeddings/oleObject35.bin"/><Relationship Id="rId17" Type="http://schemas.openxmlformats.org/officeDocument/2006/relationships/image" Target="../media/image41.wmf"/><Relationship Id="rId2" Type="http://schemas.openxmlformats.org/officeDocument/2006/relationships/slideLayout" Target="../slideLayouts/slideLayout24.xml"/><Relationship Id="rId16" Type="http://schemas.openxmlformats.org/officeDocument/2006/relationships/oleObject" Target="../embeddings/oleObject37.bin"/><Relationship Id="rId20" Type="http://schemas.openxmlformats.org/officeDocument/2006/relationships/oleObject" Target="../embeddings/oleObject39.bin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32.bin"/><Relationship Id="rId11" Type="http://schemas.openxmlformats.org/officeDocument/2006/relationships/image" Target="../media/image38.wmf"/><Relationship Id="rId5" Type="http://schemas.openxmlformats.org/officeDocument/2006/relationships/image" Target="../media/image35.wmf"/><Relationship Id="rId15" Type="http://schemas.openxmlformats.org/officeDocument/2006/relationships/image" Target="../media/image40.wmf"/><Relationship Id="rId23" Type="http://schemas.openxmlformats.org/officeDocument/2006/relationships/oleObject" Target="../embeddings/oleObject41.bin"/><Relationship Id="rId10" Type="http://schemas.openxmlformats.org/officeDocument/2006/relationships/oleObject" Target="../embeddings/oleObject34.bin"/><Relationship Id="rId19" Type="http://schemas.openxmlformats.org/officeDocument/2006/relationships/image" Target="../media/image27.wmf"/><Relationship Id="rId4" Type="http://schemas.openxmlformats.org/officeDocument/2006/relationships/oleObject" Target="../embeddings/oleObject31.bin"/><Relationship Id="rId9" Type="http://schemas.openxmlformats.org/officeDocument/2006/relationships/image" Target="../media/image37.wmf"/><Relationship Id="rId14" Type="http://schemas.openxmlformats.org/officeDocument/2006/relationships/oleObject" Target="../embeddings/oleObject36.bin"/><Relationship Id="rId22" Type="http://schemas.openxmlformats.org/officeDocument/2006/relationships/oleObject" Target="../embeddings/oleObject40.bin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" name="Content Placeholder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23" t="3366" r="5423" b="12453"/>
          <a:stretch>
            <a:fillRect/>
          </a:stretch>
        </p:blipFill>
        <p:spPr bwMode="auto">
          <a:xfrm>
            <a:off x="2743200" y="1404938"/>
            <a:ext cx="6324600" cy="545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" name="TextBox 80"/>
          <p:cNvSpPr txBox="1">
            <a:spLocks noChangeArrowheads="1"/>
          </p:cNvSpPr>
          <p:nvPr/>
        </p:nvSpPr>
        <p:spPr bwMode="auto">
          <a:xfrm>
            <a:off x="3124200" y="1676400"/>
            <a:ext cx="55626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60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128385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582069"/>
              </p:ext>
            </p:extLst>
          </p:nvPr>
        </p:nvGraphicFramePr>
        <p:xfrm>
          <a:off x="1581150" y="4241800"/>
          <a:ext cx="1169988" cy="1006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169" name="Equation" r:id="rId4" imgW="545760" imgH="393480" progId="Equation.3">
                  <p:embed/>
                </p:oleObj>
              </mc:Choice>
              <mc:Fallback>
                <p:oleObj name="Equation" r:id="rId4" imgW="545760" imgH="393480" progId="Equation.3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1150" y="4241800"/>
                        <a:ext cx="1169988" cy="1006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18"/>
          <p:cNvGraphicFramePr>
            <a:graphicFrameLocks noChangeAspect="1"/>
          </p:cNvGraphicFramePr>
          <p:nvPr/>
        </p:nvGraphicFramePr>
        <p:xfrm>
          <a:off x="914400" y="2955925"/>
          <a:ext cx="1535113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170" name="Equation" r:id="rId6" imgW="622030" imgH="393529" progId="Equation.3">
                  <p:embed/>
                </p:oleObj>
              </mc:Choice>
              <mc:Fallback>
                <p:oleObj name="Equation" r:id="rId6" imgW="622030" imgH="393529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4400" y="2955925"/>
                        <a:ext cx="1535113" cy="10398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762000" y="2178050"/>
            <a:ext cx="13128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Ta có:</a:t>
            </a:r>
          </a:p>
        </p:txBody>
      </p:sp>
      <p:sp>
        <p:nvSpPr>
          <p:cNvPr id="6" name="Text Box 17"/>
          <p:cNvSpPr txBox="1">
            <a:spLocks noChangeArrowheads="1"/>
          </p:cNvSpPr>
          <p:nvPr/>
        </p:nvSpPr>
        <p:spPr bwMode="auto">
          <a:xfrm>
            <a:off x="2971800" y="3092450"/>
            <a:ext cx="400050" cy="784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500">
                <a:latin typeface="Times New Roman" panose="02020603050405020304" pitchFamily="18" charset="0"/>
              </a:rPr>
              <a:t>;</a:t>
            </a:r>
          </a:p>
        </p:txBody>
      </p:sp>
      <p:graphicFrame>
        <p:nvGraphicFramePr>
          <p:cNvPr id="7" name="Object 18"/>
          <p:cNvGraphicFramePr>
            <a:graphicFrameLocks noChangeAspect="1"/>
          </p:cNvGraphicFramePr>
          <p:nvPr/>
        </p:nvGraphicFramePr>
        <p:xfrm>
          <a:off x="3306763" y="2955925"/>
          <a:ext cx="1493837" cy="1012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171" name="Equation" r:id="rId8" imgW="622030" imgH="393529" progId="Equation.3">
                  <p:embed/>
                </p:oleObj>
              </mc:Choice>
              <mc:Fallback>
                <p:oleObj name="Equation" r:id="rId8" imgW="622030" imgH="393529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06763" y="2955925"/>
                        <a:ext cx="1493837" cy="1012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3249613" y="4248150"/>
            <a:ext cx="8077200" cy="1055688"/>
            <a:chOff x="76200" y="4129176"/>
            <a:chExt cx="9144000" cy="1395245"/>
          </a:xfrm>
        </p:grpSpPr>
        <p:sp>
          <p:nvSpPr>
            <p:cNvPr id="175124" name="Text Box 9"/>
            <p:cNvSpPr txBox="1">
              <a:spLocks noChangeArrowheads="1"/>
            </p:cNvSpPr>
            <p:nvPr/>
          </p:nvSpPr>
          <p:spPr bwMode="auto">
            <a:xfrm>
              <a:off x="76200" y="4372373"/>
              <a:ext cx="9144000" cy="10372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600" dirty="0">
                  <a:latin typeface="Times New Roman" panose="02020603050405020304" pitchFamily="18" charset="0"/>
                </a:rPr>
                <a:t>    </a:t>
              </a:r>
              <a:r>
                <a:rPr lang="en-US" altLang="en-US" sz="4500" dirty="0">
                  <a:latin typeface="Times New Roman" panose="02020603050405020304" pitchFamily="18" charset="0"/>
                </a:rPr>
                <a:t>        </a:t>
              </a:r>
              <a:r>
                <a:rPr lang="en-US" altLang="en-US" sz="4500" dirty="0" smtClean="0">
                  <a:latin typeface="Times New Roman" panose="02020603050405020304" pitchFamily="18" charset="0"/>
                </a:rPr>
                <a:t>&lt;</a:t>
              </a:r>
              <a:endParaRPr lang="en-US" altLang="en-US" sz="4500" dirty="0">
                <a:latin typeface="Times New Roman" panose="02020603050405020304" pitchFamily="18" charset="0"/>
              </a:endParaRPr>
            </a:p>
          </p:txBody>
        </p:sp>
        <p:graphicFrame>
          <p:nvGraphicFramePr>
            <p:cNvPr id="175125" name="Object 10"/>
            <p:cNvGraphicFramePr>
              <a:graphicFrameLocks noChangeAspect="1"/>
            </p:cNvGraphicFramePr>
            <p:nvPr/>
          </p:nvGraphicFramePr>
          <p:xfrm>
            <a:off x="773022" y="4159310"/>
            <a:ext cx="1149350" cy="13557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5172" name="Equation" r:id="rId10" imgW="291973" imgH="393529" progId="Equation.3">
                    <p:embed/>
                  </p:oleObj>
                </mc:Choice>
                <mc:Fallback>
                  <p:oleObj name="Equation" r:id="rId10" imgW="291973" imgH="393529" progId="Equation.3">
                    <p:embed/>
                    <p:pic>
                      <p:nvPicPr>
                        <p:cNvPr id="0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73022" y="4159310"/>
                          <a:ext cx="1149350" cy="13557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5126" name="Object 1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053486529"/>
                </p:ext>
              </p:extLst>
            </p:nvPr>
          </p:nvGraphicFramePr>
          <p:xfrm>
            <a:off x="2522148" y="4129176"/>
            <a:ext cx="1352551" cy="139524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5173" name="Equation" r:id="rId12" imgW="291973" imgH="393529" progId="Equation.3">
                    <p:embed/>
                  </p:oleObj>
                </mc:Choice>
                <mc:Fallback>
                  <p:oleObj name="Equation" r:id="rId12" imgW="291973" imgH="393529" progId="Equation.3">
                    <p:embed/>
                    <p:pic>
                      <p:nvPicPr>
                        <p:cNvPr id="0" name="Object 1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522148" y="4129176"/>
                          <a:ext cx="1352551" cy="139524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3" name="Text Box 17"/>
          <p:cNvSpPr txBox="1">
            <a:spLocks noChangeArrowheads="1"/>
          </p:cNvSpPr>
          <p:nvPr/>
        </p:nvSpPr>
        <p:spPr bwMode="auto">
          <a:xfrm>
            <a:off x="777875" y="4478338"/>
            <a:ext cx="7667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latin typeface="Times New Roman" panose="02020603050405020304" pitchFamily="18" charset="0"/>
              </a:rPr>
              <a:t>Vì</a:t>
            </a:r>
          </a:p>
        </p:txBody>
      </p:sp>
      <p:sp>
        <p:nvSpPr>
          <p:cNvPr id="14" name="Text Box 17"/>
          <p:cNvSpPr txBox="1">
            <a:spLocks noChangeArrowheads="1"/>
          </p:cNvSpPr>
          <p:nvPr/>
        </p:nvSpPr>
        <p:spPr bwMode="auto">
          <a:xfrm>
            <a:off x="3030538" y="4478338"/>
            <a:ext cx="974725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latin typeface="Times New Roman" panose="02020603050405020304" pitchFamily="18" charset="0"/>
              </a:rPr>
              <a:t>nên</a:t>
            </a:r>
          </a:p>
        </p:txBody>
      </p:sp>
      <p:grpSp>
        <p:nvGrpSpPr>
          <p:cNvPr id="175114" name="Group 1"/>
          <p:cNvGrpSpPr>
            <a:grpSpLocks/>
          </p:cNvGrpSpPr>
          <p:nvPr/>
        </p:nvGrpSpPr>
        <p:grpSpPr bwMode="auto">
          <a:xfrm>
            <a:off x="647700" y="925513"/>
            <a:ext cx="7659688" cy="1114425"/>
            <a:chOff x="2667000" y="434190"/>
            <a:chExt cx="7924800" cy="1136650"/>
          </a:xfrm>
        </p:grpSpPr>
        <p:sp>
          <p:nvSpPr>
            <p:cNvPr id="175119" name="TextBox 11"/>
            <p:cNvSpPr txBox="1">
              <a:spLocks noChangeArrowheads="1"/>
            </p:cNvSpPr>
            <p:nvPr/>
          </p:nvSpPr>
          <p:spPr bwMode="auto">
            <a:xfrm>
              <a:off x="2782888" y="677079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b)</a:t>
              </a:r>
            </a:p>
          </p:txBody>
        </p:sp>
        <p:grpSp>
          <p:nvGrpSpPr>
            <p:cNvPr id="175120" name="Group 1"/>
            <p:cNvGrpSpPr>
              <a:grpSpLocks/>
            </p:cNvGrpSpPr>
            <p:nvPr/>
          </p:nvGrpSpPr>
          <p:grpSpPr bwMode="auto">
            <a:xfrm>
              <a:off x="2667000" y="434190"/>
              <a:ext cx="7924800" cy="1136650"/>
              <a:chOff x="76200" y="4156556"/>
              <a:chExt cx="9144000" cy="1395246"/>
            </a:xfrm>
          </p:grpSpPr>
          <p:sp>
            <p:nvSpPr>
              <p:cNvPr id="175121" name="Text Box 9"/>
              <p:cNvSpPr txBox="1">
                <a:spLocks noChangeArrowheads="1"/>
              </p:cNvSpPr>
              <p:nvPr/>
            </p:nvSpPr>
            <p:spPr bwMode="auto">
              <a:xfrm>
                <a:off x="76200" y="4372373"/>
                <a:ext cx="9144000" cy="9636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3600"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       </a:t>
                </a:r>
                <a:r>
                  <a:rPr lang="en-US" altLang="en-US" sz="3200"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5122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5174" name="Equation" r:id="rId14" imgW="291973" imgH="393529" progId="Equation.3">
                      <p:embed/>
                    </p:oleObj>
                  </mc:Choice>
                  <mc:Fallback>
                    <p:oleObj name="Equation" r:id="rId14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5123" name="Object 11"/>
              <p:cNvGraphicFramePr>
                <a:graphicFrameLocks noChangeAspect="1"/>
              </p:cNvGraphicFramePr>
              <p:nvPr/>
            </p:nvGraphicFramePr>
            <p:xfrm>
              <a:off x="3002602" y="4156556"/>
              <a:ext cx="1354137" cy="13952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5175" name="Equation" r:id="rId16" imgW="291973" imgH="393529" progId="Equation.3">
                      <p:embed/>
                    </p:oleObj>
                  </mc:Choice>
                  <mc:Fallback>
                    <p:oleObj name="Equation" r:id="rId16" imgW="291973" imgH="39352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002602" y="4156556"/>
                            <a:ext cx="1354137" cy="13952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sp>
        <p:nvSpPr>
          <p:cNvPr id="9" name="Rounded Rectangle 8"/>
          <p:cNvSpPr/>
          <p:nvPr/>
        </p:nvSpPr>
        <p:spPr>
          <a:xfrm>
            <a:off x="7154863" y="1463675"/>
            <a:ext cx="4302125" cy="3216275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" name="TextBox 9"/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7510256" y="2120858"/>
            <a:ext cx="4572000" cy="1601529"/>
          </a:xfrm>
          <a:prstGeom prst="rect">
            <a:avLst/>
          </a:prstGeom>
          <a:blipFill rotWithShape="0">
            <a:blip r:embed="rId18"/>
            <a:stretch>
              <a:fillRect l="-2800" t="-4183" b="-1521"/>
            </a:stretch>
          </a:blipFill>
        </p:spPr>
        <p:txBody>
          <a:bodyPr/>
          <a:lstStyle/>
          <a:p>
            <a:r>
              <a:rPr lang="en-US">
                <a:noFill/>
              </a:rPr>
              <a:t> </a:t>
            </a:r>
          </a:p>
        </p:txBody>
      </p:sp>
      <p:sp>
        <p:nvSpPr>
          <p:cNvPr id="11" name="TextBox 10"/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7662656" y="3889652"/>
            <a:ext cx="3935682" cy="704295"/>
          </a:xfrm>
          <a:prstGeom prst="rect">
            <a:avLst/>
          </a:prstGeom>
          <a:blipFill rotWithShape="0">
            <a:blip r:embed="rId19"/>
            <a:stretch>
              <a:fillRect b="-9483"/>
            </a:stretch>
          </a:blipFill>
        </p:spPr>
        <p:txBody>
          <a:bodyPr/>
          <a:lstStyle/>
          <a:p>
            <a:r>
              <a:rPr lang="en-US">
                <a:noFill/>
              </a:rPr>
              <a:t> </a:t>
            </a: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7513638" y="1627188"/>
            <a:ext cx="12890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3" grpId="0"/>
      <p:bldP spid="14" grpId="0"/>
      <p:bldP spid="9" grpId="0" animBg="1"/>
      <p:bldP spid="1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8"/>
          <p:cNvGraphicFramePr>
            <a:graphicFrameLocks noChangeAspect="1"/>
          </p:cNvGraphicFramePr>
          <p:nvPr/>
        </p:nvGraphicFramePr>
        <p:xfrm>
          <a:off x="5522913" y="2692400"/>
          <a:ext cx="1973262" cy="1112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212" name="Equation" r:id="rId4" imgW="634725" imgH="393529" progId="Equation.3">
                  <p:embed/>
                </p:oleObj>
              </mc:Choice>
              <mc:Fallback>
                <p:oleObj name="Equation" r:id="rId4" imgW="634725" imgH="393529" progId="Equation.3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2913" y="2692400"/>
                        <a:ext cx="1973262" cy="11128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2470150" y="1738313"/>
            <a:ext cx="13620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Ta có:</a:t>
            </a:r>
          </a:p>
        </p:txBody>
      </p:sp>
      <p:graphicFrame>
        <p:nvGraphicFramePr>
          <p:cNvPr id="5" name="Object 5"/>
          <p:cNvGraphicFramePr>
            <a:graphicFrameLocks noChangeAspect="1"/>
          </p:cNvGraphicFramePr>
          <p:nvPr/>
        </p:nvGraphicFramePr>
        <p:xfrm>
          <a:off x="2528888" y="2738438"/>
          <a:ext cx="2001837" cy="1038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213" name="Equation" r:id="rId6" imgW="609336" imgH="393529" progId="Equation.3">
                  <p:embed/>
                </p:oleObj>
              </mc:Choice>
              <mc:Fallback>
                <p:oleObj name="Equation" r:id="rId6" imgW="609336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28888" y="2738438"/>
                        <a:ext cx="2001837" cy="10382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5"/>
          <p:cNvGraphicFramePr>
            <a:graphicFrameLocks noChangeAspect="1"/>
          </p:cNvGraphicFramePr>
          <p:nvPr/>
        </p:nvGraphicFramePr>
        <p:xfrm>
          <a:off x="3124200" y="4205288"/>
          <a:ext cx="1568450" cy="1085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214" name="Equation" r:id="rId8" imgW="457002" imgH="393529" progId="Equation.3">
                  <p:embed/>
                </p:oleObj>
              </mc:Choice>
              <mc:Fallback>
                <p:oleObj name="Equation" r:id="rId8" imgW="457002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24200" y="4205288"/>
                        <a:ext cx="1568450" cy="1085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ext Box 17"/>
          <p:cNvSpPr txBox="1">
            <a:spLocks noChangeArrowheads="1"/>
          </p:cNvSpPr>
          <p:nvPr/>
        </p:nvSpPr>
        <p:spPr bwMode="auto">
          <a:xfrm>
            <a:off x="5116513" y="2938463"/>
            <a:ext cx="382587" cy="784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500">
                <a:latin typeface="Times New Roman" panose="02020603050405020304" pitchFamily="18" charset="0"/>
              </a:rPr>
              <a:t>;</a:t>
            </a:r>
          </a:p>
        </p:txBody>
      </p:sp>
      <p:graphicFrame>
        <p:nvGraphicFramePr>
          <p:cNvPr id="8" name="Object 5"/>
          <p:cNvGraphicFramePr>
            <a:graphicFrameLocks noChangeAspect="1"/>
          </p:cNvGraphicFramePr>
          <p:nvPr/>
        </p:nvGraphicFramePr>
        <p:xfrm>
          <a:off x="5605463" y="4087813"/>
          <a:ext cx="1095375" cy="1185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215" name="Equation" r:id="rId10" imgW="291973" imgH="393529" progId="Equation.3">
                  <p:embed/>
                </p:oleObj>
              </mc:Choice>
              <mc:Fallback>
                <p:oleObj name="Equation" r:id="rId10" imgW="291973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05463" y="4087813"/>
                        <a:ext cx="1095375" cy="11858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92732984"/>
              </p:ext>
            </p:extLst>
          </p:nvPr>
        </p:nvGraphicFramePr>
        <p:xfrm>
          <a:off x="7109619" y="4143375"/>
          <a:ext cx="1008063" cy="1147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216" name="Equation" r:id="rId12" imgW="304536" imgH="393359" progId="Equation.3">
                  <p:embed/>
                </p:oleObj>
              </mc:Choice>
              <mc:Fallback>
                <p:oleObj name="Equation" r:id="rId12" imgW="304536" imgH="393359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09619" y="4143375"/>
                        <a:ext cx="1008063" cy="1147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ext Box 23"/>
          <p:cNvSpPr txBox="1">
            <a:spLocks noChangeArrowheads="1"/>
          </p:cNvSpPr>
          <p:nvPr/>
        </p:nvSpPr>
        <p:spPr bwMode="auto">
          <a:xfrm>
            <a:off x="6721392" y="4373582"/>
            <a:ext cx="622300" cy="646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Times New Roman" panose="02020603050405020304" pitchFamily="18" charset="0"/>
              </a:rPr>
              <a:t>&gt;</a:t>
            </a:r>
          </a:p>
        </p:txBody>
      </p:sp>
      <p:sp>
        <p:nvSpPr>
          <p:cNvPr id="12" name="Text Box 17"/>
          <p:cNvSpPr txBox="1">
            <a:spLocks noChangeArrowheads="1"/>
          </p:cNvSpPr>
          <p:nvPr/>
        </p:nvSpPr>
        <p:spPr bwMode="auto">
          <a:xfrm>
            <a:off x="2493963" y="4441825"/>
            <a:ext cx="795337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latin typeface="Times New Roman" panose="02020603050405020304" pitchFamily="18" charset="0"/>
              </a:rPr>
              <a:t>Vì</a:t>
            </a:r>
          </a:p>
        </p:txBody>
      </p:sp>
      <p:sp>
        <p:nvSpPr>
          <p:cNvPr id="13" name="Text Box 17"/>
          <p:cNvSpPr txBox="1">
            <a:spLocks noChangeArrowheads="1"/>
          </p:cNvSpPr>
          <p:nvPr/>
        </p:nvSpPr>
        <p:spPr bwMode="auto">
          <a:xfrm>
            <a:off x="4710113" y="4357688"/>
            <a:ext cx="795337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latin typeface="Times New Roman" panose="02020603050405020304" pitchFamily="18" charset="0"/>
              </a:rPr>
              <a:t>nên</a:t>
            </a:r>
          </a:p>
        </p:txBody>
      </p:sp>
      <p:grpSp>
        <p:nvGrpSpPr>
          <p:cNvPr id="177164" name="Group 1"/>
          <p:cNvGrpSpPr>
            <a:grpSpLocks/>
          </p:cNvGrpSpPr>
          <p:nvPr/>
        </p:nvGrpSpPr>
        <p:grpSpPr bwMode="auto">
          <a:xfrm>
            <a:off x="2190750" y="484188"/>
            <a:ext cx="7924800" cy="1136650"/>
            <a:chOff x="3711575" y="439738"/>
            <a:chExt cx="7924800" cy="1136650"/>
          </a:xfrm>
        </p:grpSpPr>
        <p:sp>
          <p:nvSpPr>
            <p:cNvPr id="177165" name="TextBox 10"/>
            <p:cNvSpPr txBox="1">
              <a:spLocks noChangeArrowheads="1"/>
            </p:cNvSpPr>
            <p:nvPr/>
          </p:nvSpPr>
          <p:spPr bwMode="auto">
            <a:xfrm>
              <a:off x="3849471" y="715963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c)</a:t>
              </a:r>
            </a:p>
          </p:txBody>
        </p:sp>
        <p:grpSp>
          <p:nvGrpSpPr>
            <p:cNvPr id="177166" name="Group 1"/>
            <p:cNvGrpSpPr>
              <a:grpSpLocks/>
            </p:cNvGrpSpPr>
            <p:nvPr/>
          </p:nvGrpSpPr>
          <p:grpSpPr bwMode="auto">
            <a:xfrm>
              <a:off x="3711575" y="439738"/>
              <a:ext cx="7924800" cy="1136650"/>
              <a:chOff x="76200" y="4149296"/>
              <a:chExt cx="9144000" cy="1395578"/>
            </a:xfrm>
          </p:grpSpPr>
          <p:sp>
            <p:nvSpPr>
              <p:cNvPr id="177167" name="Text Box 9"/>
              <p:cNvSpPr txBox="1">
                <a:spLocks noChangeArrowheads="1"/>
              </p:cNvSpPr>
              <p:nvPr/>
            </p:nvSpPr>
            <p:spPr bwMode="auto">
              <a:xfrm>
                <a:off x="76200" y="4372373"/>
                <a:ext cx="9144000" cy="9636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3600"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        </a:t>
                </a:r>
                <a:r>
                  <a:rPr lang="en-US" altLang="en-US" sz="3200"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7168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7217" name="Equation" r:id="rId14" imgW="291973" imgH="393529" progId="Equation.3">
                      <p:embed/>
                    </p:oleObj>
                  </mc:Choice>
                  <mc:Fallback>
                    <p:oleObj name="Equation" r:id="rId14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7169" name="Object 11"/>
              <p:cNvGraphicFramePr>
                <a:graphicFrameLocks noChangeAspect="1"/>
              </p:cNvGraphicFramePr>
              <p:nvPr/>
            </p:nvGraphicFramePr>
            <p:xfrm>
              <a:off x="3169862" y="4149296"/>
              <a:ext cx="1412264" cy="139557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7218" name="Equation" r:id="rId16" imgW="304536" imgH="393359" progId="Equation.3">
                      <p:embed/>
                    </p:oleObj>
                  </mc:Choice>
                  <mc:Fallback>
                    <p:oleObj name="Equation" r:id="rId16" imgW="304536" imgH="39335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169862" y="4149296"/>
                            <a:ext cx="1412264" cy="139557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  <p:bldP spid="10" grpId="0"/>
      <p:bldP spid="12" grpId="0"/>
      <p:bldP spid="1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25970943"/>
              </p:ext>
            </p:extLst>
          </p:nvPr>
        </p:nvGraphicFramePr>
        <p:xfrm>
          <a:off x="3251200" y="3927475"/>
          <a:ext cx="1220788" cy="1098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261" name="Equation" r:id="rId4" imgW="520560" imgH="393480" progId="Equation.3">
                  <p:embed/>
                </p:oleObj>
              </mc:Choice>
              <mc:Fallback>
                <p:oleObj name="Equation" r:id="rId4" imgW="520560" imgH="393480" progId="Equation.3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51200" y="3927475"/>
                        <a:ext cx="1220788" cy="1098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1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52449501"/>
              </p:ext>
            </p:extLst>
          </p:nvPr>
        </p:nvGraphicFramePr>
        <p:xfrm>
          <a:off x="3143250" y="2347913"/>
          <a:ext cx="1668463" cy="1154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262" name="Equation" r:id="rId6" imgW="609480" imgH="393480" progId="Equation.3">
                  <p:embed/>
                </p:oleObj>
              </mc:Choice>
              <mc:Fallback>
                <p:oleObj name="Equation" r:id="rId6" imgW="609480" imgH="393480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43250" y="2347913"/>
                        <a:ext cx="1668463" cy="11541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2576513" y="1593850"/>
            <a:ext cx="2295525" cy="646113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n-US" sz="3600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 </a:t>
            </a:r>
            <a:r>
              <a:rPr lang="en-US" sz="3600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600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10" name="Text Box 17"/>
          <p:cNvSpPr txBox="1">
            <a:spLocks noChangeArrowheads="1"/>
          </p:cNvSpPr>
          <p:nvPr/>
        </p:nvSpPr>
        <p:spPr bwMode="auto">
          <a:xfrm>
            <a:off x="4930775" y="2527300"/>
            <a:ext cx="442913" cy="784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500">
                <a:latin typeface="Times New Roman" panose="02020603050405020304" pitchFamily="18" charset="0"/>
              </a:rPr>
              <a:t>;</a:t>
            </a:r>
          </a:p>
        </p:txBody>
      </p:sp>
      <p:graphicFrame>
        <p:nvGraphicFramePr>
          <p:cNvPr id="11" name="Object 18"/>
          <p:cNvGraphicFramePr>
            <a:graphicFrameLocks noChangeAspect="1"/>
          </p:cNvGraphicFramePr>
          <p:nvPr/>
        </p:nvGraphicFramePr>
        <p:xfrm>
          <a:off x="5386388" y="2332038"/>
          <a:ext cx="1570037" cy="1212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263" name="Equation" r:id="rId8" imgW="545863" imgH="393529" progId="Equation.3">
                  <p:embed/>
                </p:oleObj>
              </mc:Choice>
              <mc:Fallback>
                <p:oleObj name="Equation" r:id="rId8" imgW="545863" imgH="393529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86388" y="2332038"/>
                        <a:ext cx="1570037" cy="1212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Group 11"/>
          <p:cNvGrpSpPr>
            <a:grpSpLocks/>
          </p:cNvGrpSpPr>
          <p:nvPr/>
        </p:nvGrpSpPr>
        <p:grpSpPr bwMode="auto">
          <a:xfrm>
            <a:off x="4910138" y="3871913"/>
            <a:ext cx="7567612" cy="1209675"/>
            <a:chOff x="76200" y="4149726"/>
            <a:chExt cx="9144000" cy="1395246"/>
          </a:xfrm>
        </p:grpSpPr>
        <p:sp>
          <p:nvSpPr>
            <p:cNvPr id="179216" name="Text Box 9"/>
            <p:cNvSpPr txBox="1">
              <a:spLocks noChangeArrowheads="1"/>
            </p:cNvSpPr>
            <p:nvPr/>
          </p:nvSpPr>
          <p:spPr bwMode="auto">
            <a:xfrm>
              <a:off x="76200" y="4372373"/>
              <a:ext cx="9144000" cy="905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600" dirty="0">
                  <a:latin typeface="Times New Roman" panose="02020603050405020304" pitchFamily="18" charset="0"/>
                </a:rPr>
                <a:t>    </a:t>
              </a:r>
              <a:r>
                <a:rPr lang="en-US" altLang="en-US" sz="4500" dirty="0">
                  <a:latin typeface="Times New Roman" panose="02020603050405020304" pitchFamily="18" charset="0"/>
                </a:rPr>
                <a:t>        </a:t>
              </a:r>
              <a:r>
                <a:rPr lang="en-US" altLang="en-US" sz="4500" dirty="0" smtClean="0">
                  <a:latin typeface="Times New Roman" panose="02020603050405020304" pitchFamily="18" charset="0"/>
                </a:rPr>
                <a:t> </a:t>
              </a:r>
              <a:r>
                <a:rPr lang="en-US" altLang="en-US" sz="4500" dirty="0">
                  <a:latin typeface="Times New Roman" panose="02020603050405020304" pitchFamily="18" charset="0"/>
                </a:rPr>
                <a:t>=</a:t>
              </a:r>
            </a:p>
          </p:txBody>
        </p:sp>
        <p:graphicFrame>
          <p:nvGraphicFramePr>
            <p:cNvPr id="179217" name="Object 10"/>
            <p:cNvGraphicFramePr>
              <a:graphicFrameLocks noChangeAspect="1"/>
            </p:cNvGraphicFramePr>
            <p:nvPr/>
          </p:nvGraphicFramePr>
          <p:xfrm>
            <a:off x="828675" y="4181475"/>
            <a:ext cx="1149350" cy="13557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9264" name="Equation" r:id="rId10" imgW="291973" imgH="393529" progId="Equation.3">
                    <p:embed/>
                  </p:oleObj>
                </mc:Choice>
                <mc:Fallback>
                  <p:oleObj name="Equation" r:id="rId10" imgW="291973" imgH="393529" progId="Equation.3">
                    <p:embed/>
                    <p:pic>
                      <p:nvPicPr>
                        <p:cNvPr id="0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28675" y="4181475"/>
                          <a:ext cx="1149350" cy="13557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9218" name="Object 1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559041704"/>
                </p:ext>
              </p:extLst>
            </p:nvPr>
          </p:nvGraphicFramePr>
          <p:xfrm>
            <a:off x="2982254" y="4149726"/>
            <a:ext cx="1058863" cy="139524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9265" name="Equation" r:id="rId12" imgW="228501" imgH="393529" progId="Equation.3">
                    <p:embed/>
                  </p:oleObj>
                </mc:Choice>
                <mc:Fallback>
                  <p:oleObj name="Equation" r:id="rId12" imgW="228501" imgH="393529" progId="Equation.3">
                    <p:embed/>
                    <p:pic>
                      <p:nvPicPr>
                        <p:cNvPr id="0" name="Object 1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82254" y="4149726"/>
                          <a:ext cx="1058863" cy="139524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179208" name="Group 1"/>
          <p:cNvGrpSpPr>
            <a:grpSpLocks/>
          </p:cNvGrpSpPr>
          <p:nvPr/>
        </p:nvGrpSpPr>
        <p:grpSpPr bwMode="auto">
          <a:xfrm>
            <a:off x="2439988" y="217488"/>
            <a:ext cx="7999412" cy="1225550"/>
            <a:chOff x="2439988" y="217488"/>
            <a:chExt cx="7999412" cy="1225550"/>
          </a:xfrm>
        </p:grpSpPr>
        <p:grpSp>
          <p:nvGrpSpPr>
            <p:cNvPr id="179211" name="Group 1"/>
            <p:cNvGrpSpPr>
              <a:grpSpLocks/>
            </p:cNvGrpSpPr>
            <p:nvPr/>
          </p:nvGrpSpPr>
          <p:grpSpPr bwMode="auto">
            <a:xfrm>
              <a:off x="2566988" y="217488"/>
              <a:ext cx="7872412" cy="1225550"/>
              <a:chOff x="284318" y="4149726"/>
              <a:chExt cx="9144000" cy="1395246"/>
            </a:xfrm>
          </p:grpSpPr>
          <p:sp>
            <p:nvSpPr>
              <p:cNvPr id="4" name="Text Box 9"/>
              <p:cNvSpPr txBox="1">
                <a:spLocks noChangeArrowheads="1"/>
              </p:cNvSpPr>
              <p:nvPr/>
            </p:nvSpPr>
            <p:spPr bwMode="auto">
              <a:xfrm>
                <a:off x="284318" y="4390098"/>
                <a:ext cx="9144000" cy="89462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  <a:defRPr/>
                </a:pPr>
                <a:r>
                  <a:rPr lang="en-US" altLang="en-US" sz="3600" dirty="0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 dirty="0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         </a:t>
                </a:r>
                <a:r>
                  <a:rPr lang="en-US" altLang="en-US" sz="3600" dirty="0" err="1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 dirty="0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9214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9266" name="Equation" r:id="rId14" imgW="291973" imgH="393529" progId="Equation.3">
                      <p:embed/>
                    </p:oleObj>
                  </mc:Choice>
                  <mc:Fallback>
                    <p:oleObj name="Equation" r:id="rId14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9215" name="Object 11"/>
              <p:cNvGraphicFramePr>
                <a:graphicFrameLocks noChangeAspect="1"/>
              </p:cNvGraphicFramePr>
              <p:nvPr/>
            </p:nvGraphicFramePr>
            <p:xfrm>
              <a:off x="3346450" y="4149726"/>
              <a:ext cx="1058863" cy="13952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9267" name="Equation" r:id="rId16" imgW="228501" imgH="393529" progId="Equation.3">
                      <p:embed/>
                    </p:oleObj>
                  </mc:Choice>
                  <mc:Fallback>
                    <p:oleObj name="Equation" r:id="rId16" imgW="228501" imgH="39352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3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346450" y="4149726"/>
                            <a:ext cx="1058863" cy="13952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79212" name="TextBox 15"/>
            <p:cNvSpPr txBox="1">
              <a:spLocks noChangeArrowheads="1"/>
            </p:cNvSpPr>
            <p:nvPr/>
          </p:nvSpPr>
          <p:spPr bwMode="auto">
            <a:xfrm>
              <a:off x="2439988" y="528638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d)</a:t>
              </a:r>
            </a:p>
          </p:txBody>
        </p:sp>
      </p:grpSp>
      <p:sp>
        <p:nvSpPr>
          <p:cNvPr id="17" name="Text Box 17"/>
          <p:cNvSpPr txBox="1">
            <a:spLocks noChangeArrowheads="1"/>
          </p:cNvSpPr>
          <p:nvPr/>
        </p:nvSpPr>
        <p:spPr bwMode="auto">
          <a:xfrm>
            <a:off x="2535238" y="4205288"/>
            <a:ext cx="796925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Vì</a:t>
            </a:r>
            <a:endParaRPr lang="en-US" altLang="en-US" dirty="0" smtClean="0">
              <a:solidFill>
                <a:schemeClr val="tx1">
                  <a:lumMod val="50000"/>
                </a:schemeClr>
              </a:solidFill>
              <a:latin typeface="Times New Roman" panose="02020603050405020304" pitchFamily="18" charset="0"/>
            </a:endParaRPr>
          </a:p>
        </p:txBody>
      </p:sp>
      <p:sp>
        <p:nvSpPr>
          <p:cNvPr id="18" name="Text Box 17"/>
          <p:cNvSpPr txBox="1">
            <a:spLocks noChangeArrowheads="1"/>
          </p:cNvSpPr>
          <p:nvPr/>
        </p:nvSpPr>
        <p:spPr bwMode="auto">
          <a:xfrm>
            <a:off x="4702175" y="4205288"/>
            <a:ext cx="795338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nên</a:t>
            </a:r>
            <a:endParaRPr lang="en-US" altLang="en-US" dirty="0" smtClean="0">
              <a:solidFill>
                <a:schemeClr val="tx1">
                  <a:lumMod val="50000"/>
                </a:schemeClr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7" grpId="0"/>
      <p:bldP spid="1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loud 2"/>
          <p:cNvSpPr/>
          <p:nvPr/>
        </p:nvSpPr>
        <p:spPr>
          <a:xfrm>
            <a:off x="3505200" y="-171450"/>
            <a:ext cx="5354638" cy="3352800"/>
          </a:xfrm>
          <a:prstGeom prst="cloud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3989859" y="536028"/>
            <a:ext cx="4385964" cy="193899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Muốn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so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sánh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hai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hỗn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số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ta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làm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thế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nào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?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122"/>
          <a:stretch>
            <a:fillRect/>
          </a:stretch>
        </p:blipFill>
        <p:spPr bwMode="auto">
          <a:xfrm>
            <a:off x="990600" y="1711325"/>
            <a:ext cx="6324600" cy="3571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878"/>
          <a:stretch>
            <a:fillRect/>
          </a:stretch>
        </p:blipFill>
        <p:spPr bwMode="auto">
          <a:xfrm>
            <a:off x="7315200" y="1711325"/>
            <a:ext cx="3733800" cy="3571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 rot="20926206">
            <a:off x="3224864" y="2172914"/>
            <a:ext cx="1160895" cy="461665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/>
            </a:prstTxWarp>
            <a:spAutoFit/>
          </a:bodyPr>
          <a:lstStyle/>
          <a:p>
            <a:pPr algn="ctr"/>
            <a:r>
              <a:rPr lang="en-US" sz="2400" b="0" cap="none" spc="0" dirty="0" err="1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Cách</a:t>
            </a:r>
            <a:r>
              <a:rPr lang="en-US" sz="2400" b="0" cap="none" spc="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1</a:t>
            </a:r>
            <a:endParaRPr lang="en-US" sz="2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8" name="Rectangle 7"/>
          <p:cNvSpPr/>
          <p:nvPr/>
        </p:nvSpPr>
        <p:spPr>
          <a:xfrm rot="1074960">
            <a:off x="3040770" y="3786378"/>
            <a:ext cx="1160895" cy="461665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Down">
              <a:avLst/>
            </a:prstTxWarp>
            <a:spAutoFit/>
          </a:bodyPr>
          <a:lstStyle/>
          <a:p>
            <a:pPr algn="ctr"/>
            <a:r>
              <a:rPr lang="en-US" sz="2400" b="0" cap="none" spc="0" dirty="0" err="1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Cách</a:t>
            </a:r>
            <a:r>
              <a:rPr lang="en-US" sz="2400" b="0" cap="none" spc="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2</a:t>
            </a:r>
            <a:endParaRPr lang="en-US" sz="2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ext Box 2"/>
          <p:cNvSpPr txBox="1">
            <a:spLocks noChangeArrowheads="1"/>
          </p:cNvSpPr>
          <p:nvPr/>
        </p:nvSpPr>
        <p:spPr bwMode="auto">
          <a:xfrm>
            <a:off x="2989263" y="2711450"/>
            <a:ext cx="234315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/>
              <a:t> </a:t>
            </a:r>
          </a:p>
        </p:txBody>
      </p:sp>
      <p:sp>
        <p:nvSpPr>
          <p:cNvPr id="183299" name="Text Box 3"/>
          <p:cNvSpPr txBox="1">
            <a:spLocks noChangeArrowheads="1"/>
          </p:cNvSpPr>
          <p:nvPr/>
        </p:nvSpPr>
        <p:spPr bwMode="auto">
          <a:xfrm>
            <a:off x="2947988" y="4616450"/>
            <a:ext cx="2058987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/>
              <a:t> </a:t>
            </a: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1235075" y="125413"/>
            <a:ext cx="10423525" cy="522287"/>
          </a:xfrm>
          <a:prstGeom prst="rect">
            <a:avLst/>
          </a:prstGeom>
          <a:ln w="1270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3: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hỗn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graphicFrame>
        <p:nvGraphicFramePr>
          <p:cNvPr id="183301" name="Object 5"/>
          <p:cNvGraphicFramePr>
            <a:graphicFrameLocks noChangeAspect="1"/>
          </p:cNvGraphicFramePr>
          <p:nvPr/>
        </p:nvGraphicFramePr>
        <p:xfrm>
          <a:off x="2232025" y="904875"/>
          <a:ext cx="352425" cy="10683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68" name="Equation" r:id="rId4" imgW="152334" imgH="393529" progId="Equation.3">
                  <p:embed/>
                </p:oleObj>
              </mc:Choice>
              <mc:Fallback>
                <p:oleObj name="Equation" r:id="rId4" imgW="152334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32025" y="904875"/>
                        <a:ext cx="352425" cy="10683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2" name="Object 6"/>
          <p:cNvGraphicFramePr>
            <a:graphicFrameLocks noChangeAspect="1"/>
          </p:cNvGraphicFramePr>
          <p:nvPr/>
        </p:nvGraphicFramePr>
        <p:xfrm>
          <a:off x="3289300" y="917575"/>
          <a:ext cx="415925" cy="1065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69" name="Equation" r:id="rId6" imgW="139639" imgH="393529" progId="Equation.3">
                  <p:embed/>
                </p:oleObj>
              </mc:Choice>
              <mc:Fallback>
                <p:oleObj name="Equation" r:id="rId6" imgW="139639" imgH="393529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89300" y="917575"/>
                        <a:ext cx="415925" cy="1065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3" name="Object 10"/>
          <p:cNvGraphicFramePr>
            <a:graphicFrameLocks noChangeAspect="1"/>
          </p:cNvGraphicFramePr>
          <p:nvPr/>
        </p:nvGraphicFramePr>
        <p:xfrm>
          <a:off x="2293938" y="2295525"/>
          <a:ext cx="419100" cy="1143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70" name="Equation" r:id="rId8" imgW="152334" imgH="393529" progId="Equation.3">
                  <p:embed/>
                </p:oleObj>
              </mc:Choice>
              <mc:Fallback>
                <p:oleObj name="Equation" r:id="rId8" imgW="152334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93938" y="2295525"/>
                        <a:ext cx="419100" cy="1143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4" name="Object 11"/>
          <p:cNvGraphicFramePr>
            <a:graphicFrameLocks noChangeAspect="1"/>
          </p:cNvGraphicFramePr>
          <p:nvPr/>
        </p:nvGraphicFramePr>
        <p:xfrm>
          <a:off x="3324225" y="2295525"/>
          <a:ext cx="444500" cy="1141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71" name="Equation" r:id="rId10" imgW="152334" imgH="393529" progId="Equation.3">
                  <p:embed/>
                </p:oleObj>
              </mc:Choice>
              <mc:Fallback>
                <p:oleObj name="Equation" r:id="rId10" imgW="152334" imgH="393529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24225" y="2295525"/>
                        <a:ext cx="444500" cy="11414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5" name="Object 14"/>
          <p:cNvGraphicFramePr>
            <a:graphicFrameLocks noChangeAspect="1"/>
          </p:cNvGraphicFramePr>
          <p:nvPr/>
        </p:nvGraphicFramePr>
        <p:xfrm>
          <a:off x="2286000" y="3824288"/>
          <a:ext cx="336550" cy="1185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72" name="Equation" r:id="rId12" imgW="152334" imgH="393529" progId="Equation.3">
                  <p:embed/>
                </p:oleObj>
              </mc:Choice>
              <mc:Fallback>
                <p:oleObj name="Equation" r:id="rId12" imgW="152334" imgH="393529" progId="Equation.3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0" y="3824288"/>
                        <a:ext cx="336550" cy="11858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6" name="Object 15"/>
          <p:cNvGraphicFramePr>
            <a:graphicFrameLocks noChangeAspect="1"/>
          </p:cNvGraphicFramePr>
          <p:nvPr/>
        </p:nvGraphicFramePr>
        <p:xfrm>
          <a:off x="3409950" y="3824288"/>
          <a:ext cx="434975" cy="1185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73" name="Equation" r:id="rId14" imgW="152334" imgH="393529" progId="Equation.3">
                  <p:embed/>
                </p:oleObj>
              </mc:Choice>
              <mc:Fallback>
                <p:oleObj name="Equation" r:id="rId14" imgW="152334" imgH="393529" progId="Equation.3">
                  <p:embed/>
                  <p:pic>
                    <p:nvPicPr>
                      <p:cNvPr id="0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09950" y="3824288"/>
                        <a:ext cx="434975" cy="11858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3307" name="Text Box 18"/>
          <p:cNvSpPr txBox="1">
            <a:spLocks noChangeArrowheads="1"/>
          </p:cNvSpPr>
          <p:nvPr/>
        </p:nvSpPr>
        <p:spPr bwMode="auto">
          <a:xfrm>
            <a:off x="3756025" y="5943600"/>
            <a:ext cx="71913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vi-VN" altLang="en-US" sz="2400" b="1"/>
          </a:p>
        </p:txBody>
      </p:sp>
      <p:sp>
        <p:nvSpPr>
          <p:cNvPr id="183308" name="Text Box 39"/>
          <p:cNvSpPr txBox="1">
            <a:spLocks noChangeArrowheads="1"/>
          </p:cNvSpPr>
          <p:nvPr/>
        </p:nvSpPr>
        <p:spPr bwMode="auto">
          <a:xfrm>
            <a:off x="2767013" y="4999038"/>
            <a:ext cx="5380037" cy="449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400" b="1"/>
          </a:p>
        </p:txBody>
      </p:sp>
      <p:sp>
        <p:nvSpPr>
          <p:cNvPr id="183309" name="Text Box 51"/>
          <p:cNvSpPr txBox="1">
            <a:spLocks noChangeArrowheads="1"/>
          </p:cNvSpPr>
          <p:nvPr/>
        </p:nvSpPr>
        <p:spPr bwMode="auto">
          <a:xfrm>
            <a:off x="9102725" y="4495800"/>
            <a:ext cx="1446213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vi-VN" altLang="en-US" sz="2400" b="1"/>
          </a:p>
        </p:txBody>
      </p:sp>
      <p:sp>
        <p:nvSpPr>
          <p:cNvPr id="183310" name="TextBox 14"/>
          <p:cNvSpPr txBox="1">
            <a:spLocks noChangeArrowheads="1"/>
          </p:cNvSpPr>
          <p:nvPr/>
        </p:nvSpPr>
        <p:spPr bwMode="auto">
          <a:xfrm>
            <a:off x="1978025" y="1150938"/>
            <a:ext cx="533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83311" name="TextBox 15"/>
          <p:cNvSpPr txBox="1">
            <a:spLocks noChangeArrowheads="1"/>
          </p:cNvSpPr>
          <p:nvPr/>
        </p:nvSpPr>
        <p:spPr bwMode="auto">
          <a:xfrm>
            <a:off x="2667000" y="1155700"/>
            <a:ext cx="74295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+ 1</a:t>
            </a:r>
          </a:p>
        </p:txBody>
      </p:sp>
      <p:grpSp>
        <p:nvGrpSpPr>
          <p:cNvPr id="17" name="Group 16"/>
          <p:cNvGrpSpPr>
            <a:grpSpLocks/>
          </p:cNvGrpSpPr>
          <p:nvPr/>
        </p:nvGrpSpPr>
        <p:grpSpPr bwMode="auto">
          <a:xfrm>
            <a:off x="3757613" y="873125"/>
            <a:ext cx="4778375" cy="1157288"/>
            <a:chOff x="3757472" y="873353"/>
            <a:chExt cx="4778327" cy="1157432"/>
          </a:xfrm>
        </p:grpSpPr>
        <p:graphicFrame>
          <p:nvGraphicFramePr>
            <p:cNvPr id="183348" name="Object 8"/>
            <p:cNvGraphicFramePr>
              <a:graphicFrameLocks noChangeAspect="1"/>
            </p:cNvGraphicFramePr>
            <p:nvPr/>
          </p:nvGraphicFramePr>
          <p:xfrm>
            <a:off x="4225927" y="873353"/>
            <a:ext cx="381106" cy="11574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74" name="Equation" r:id="rId16" imgW="152334" imgH="393529" progId="Equation.3">
                    <p:embed/>
                  </p:oleObj>
                </mc:Choice>
                <mc:Fallback>
                  <p:oleObj name="Equation" r:id="rId16" imgW="152334" imgH="393529" progId="Equation.3">
                    <p:embed/>
                    <p:pic>
                      <p:nvPicPr>
                        <p:cNvPr id="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225927" y="873353"/>
                          <a:ext cx="381106" cy="11574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49" name="Object 9"/>
            <p:cNvGraphicFramePr>
              <a:graphicFrameLocks noChangeAspect="1"/>
            </p:cNvGraphicFramePr>
            <p:nvPr/>
          </p:nvGraphicFramePr>
          <p:xfrm>
            <a:off x="5146677" y="884467"/>
            <a:ext cx="516610" cy="113767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75" name="Equation" r:id="rId18" imgW="152334" imgH="393529" progId="Equation.3">
                    <p:embed/>
                  </p:oleObj>
                </mc:Choice>
                <mc:Fallback>
                  <p:oleObj name="Equation" r:id="rId18" imgW="152334" imgH="393529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146677" y="884467"/>
                          <a:ext cx="516610" cy="1137671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50" name="Object 19"/>
            <p:cNvGraphicFramePr>
              <a:graphicFrameLocks noChangeAspect="1"/>
            </p:cNvGraphicFramePr>
            <p:nvPr/>
          </p:nvGraphicFramePr>
          <p:xfrm>
            <a:off x="6115052" y="935267"/>
            <a:ext cx="461826" cy="10678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76" name="Equation" r:id="rId20" imgW="152334" imgH="393529" progId="Equation.3">
                    <p:embed/>
                  </p:oleObj>
                </mc:Choice>
                <mc:Fallback>
                  <p:oleObj name="Equation" r:id="rId20" imgW="152334" imgH="393529" progId="Equation.3">
                    <p:embed/>
                    <p:pic>
                      <p:nvPicPr>
                        <p:cNvPr id="0" name="Object 1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115052" y="935267"/>
                          <a:ext cx="461826" cy="106788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51" name="Object 20"/>
            <p:cNvGraphicFramePr>
              <a:graphicFrameLocks noChangeAspect="1"/>
            </p:cNvGraphicFramePr>
            <p:nvPr/>
          </p:nvGraphicFramePr>
          <p:xfrm>
            <a:off x="7092952" y="919391"/>
            <a:ext cx="424381" cy="106927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77" name="Equation" r:id="rId22" imgW="152334" imgH="393529" progId="Equation.3">
                    <p:embed/>
                  </p:oleObj>
                </mc:Choice>
                <mc:Fallback>
                  <p:oleObj name="Equation" r:id="rId22" imgW="152334" imgH="393529" progId="Equation.3">
                    <p:embed/>
                    <p:pic>
                      <p:nvPicPr>
                        <p:cNvPr id="0" name="Object 2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092952" y="919391"/>
                          <a:ext cx="424381" cy="10692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52" name="Text Box 21"/>
            <p:cNvSpPr txBox="1">
              <a:spLocks noChangeArrowheads="1"/>
            </p:cNvSpPr>
            <p:nvPr/>
          </p:nvSpPr>
          <p:spPr bwMode="auto">
            <a:xfrm>
              <a:off x="4696373" y="1198100"/>
              <a:ext cx="470828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+</a:t>
              </a:r>
            </a:p>
          </p:txBody>
        </p:sp>
        <p:sp>
          <p:nvSpPr>
            <p:cNvPr id="183353" name="Text Box 22"/>
            <p:cNvSpPr txBox="1">
              <a:spLocks noChangeArrowheads="1"/>
            </p:cNvSpPr>
            <p:nvPr/>
          </p:nvSpPr>
          <p:spPr bwMode="auto">
            <a:xfrm>
              <a:off x="6601988" y="1196900"/>
              <a:ext cx="470828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+</a:t>
              </a:r>
            </a:p>
          </p:txBody>
        </p:sp>
        <p:sp>
          <p:nvSpPr>
            <p:cNvPr id="183354" name="Text Box 23"/>
            <p:cNvSpPr txBox="1">
              <a:spLocks noChangeArrowheads="1"/>
            </p:cNvSpPr>
            <p:nvPr/>
          </p:nvSpPr>
          <p:spPr bwMode="auto">
            <a:xfrm>
              <a:off x="5678609" y="1183805"/>
              <a:ext cx="92025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  <p:sp>
          <p:nvSpPr>
            <p:cNvPr id="183355" name="Text Box 24"/>
            <p:cNvSpPr txBox="1">
              <a:spLocks noChangeArrowheads="1"/>
            </p:cNvSpPr>
            <p:nvPr/>
          </p:nvSpPr>
          <p:spPr bwMode="auto">
            <a:xfrm>
              <a:off x="7541647" y="1217177"/>
              <a:ext cx="941656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  <a:r>
                <a:rPr lang="en-US" altLang="en-US" sz="3200" b="1"/>
                <a:t> </a:t>
              </a:r>
            </a:p>
          </p:txBody>
        </p:sp>
        <p:graphicFrame>
          <p:nvGraphicFramePr>
            <p:cNvPr id="183356" name="Object 25"/>
            <p:cNvGraphicFramePr>
              <a:graphicFrameLocks noChangeAspect="1"/>
            </p:cNvGraphicFramePr>
            <p:nvPr/>
          </p:nvGraphicFramePr>
          <p:xfrm>
            <a:off x="7969958" y="910052"/>
            <a:ext cx="565841" cy="106511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78" name="Equation" r:id="rId24" imgW="215713" imgH="393359" progId="Equation.3">
                    <p:embed/>
                  </p:oleObj>
                </mc:Choice>
                <mc:Fallback>
                  <p:oleObj name="Equation" r:id="rId24" imgW="215713" imgH="393359" progId="Equation.3">
                    <p:embed/>
                    <p:pic>
                      <p:nvPicPr>
                        <p:cNvPr id="0" name="Object 2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969958" y="910052"/>
                          <a:ext cx="565841" cy="106511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57" name="Text Box 23"/>
            <p:cNvSpPr txBox="1">
              <a:spLocks noChangeArrowheads="1"/>
            </p:cNvSpPr>
            <p:nvPr/>
          </p:nvSpPr>
          <p:spPr bwMode="auto">
            <a:xfrm>
              <a:off x="3757472" y="1186308"/>
              <a:ext cx="45775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</p:grpSp>
      <p:sp>
        <p:nvSpPr>
          <p:cNvPr id="183313" name="TextBox 27"/>
          <p:cNvSpPr txBox="1">
            <a:spLocks noChangeArrowheads="1"/>
          </p:cNvSpPr>
          <p:nvPr/>
        </p:nvSpPr>
        <p:spPr bwMode="auto">
          <a:xfrm>
            <a:off x="1960563" y="2644775"/>
            <a:ext cx="4810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83314" name="TextBox 28"/>
          <p:cNvSpPr txBox="1">
            <a:spLocks noChangeArrowheads="1"/>
          </p:cNvSpPr>
          <p:nvPr/>
        </p:nvSpPr>
        <p:spPr bwMode="auto">
          <a:xfrm>
            <a:off x="2849563" y="2659063"/>
            <a:ext cx="7715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- 1</a:t>
            </a:r>
          </a:p>
        </p:txBody>
      </p:sp>
      <p:grpSp>
        <p:nvGrpSpPr>
          <p:cNvPr id="30" name="Group 29"/>
          <p:cNvGrpSpPr>
            <a:grpSpLocks/>
          </p:cNvGrpSpPr>
          <p:nvPr/>
        </p:nvGrpSpPr>
        <p:grpSpPr bwMode="auto">
          <a:xfrm>
            <a:off x="3817938" y="2070100"/>
            <a:ext cx="5391150" cy="1344613"/>
            <a:chOff x="3817145" y="2070328"/>
            <a:chExt cx="5392088" cy="1345165"/>
          </a:xfrm>
        </p:grpSpPr>
        <p:graphicFrame>
          <p:nvGraphicFramePr>
            <p:cNvPr id="183338" name="Object 7"/>
            <p:cNvGraphicFramePr>
              <a:graphicFrameLocks noChangeAspect="1"/>
            </p:cNvGraphicFramePr>
            <p:nvPr/>
          </p:nvGraphicFramePr>
          <p:xfrm>
            <a:off x="5951538" y="2070328"/>
            <a:ext cx="81825" cy="1886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79" name="Equation" r:id="rId26" imgW="114151" imgH="215619" progId="Equation.3">
                    <p:embed/>
                  </p:oleObj>
                </mc:Choice>
                <mc:Fallback>
                  <p:oleObj name="Equation" r:id="rId26" imgW="114151" imgH="215619" progId="Equation.3">
                    <p:embed/>
                    <p:pic>
                      <p:nvPicPr>
                        <p:cNvPr id="0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51538" y="2070328"/>
                          <a:ext cx="81825" cy="1886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39" name="Object 13"/>
            <p:cNvGraphicFramePr>
              <a:graphicFrameLocks noChangeAspect="1"/>
            </p:cNvGraphicFramePr>
            <p:nvPr/>
          </p:nvGraphicFramePr>
          <p:xfrm>
            <a:off x="5311777" y="2362428"/>
            <a:ext cx="458956" cy="105306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80" name="Equation" r:id="rId28" imgW="190417" imgH="393529" progId="Equation.3">
                    <p:embed/>
                  </p:oleObj>
                </mc:Choice>
                <mc:Fallback>
                  <p:oleObj name="Equation" r:id="rId28" imgW="190417" imgH="393529" progId="Equation.3">
                    <p:embed/>
                    <p:pic>
                      <p:nvPicPr>
                        <p:cNvPr id="0" name="Object 1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11777" y="2362428"/>
                          <a:ext cx="458956" cy="105306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40" name="Object 16"/>
            <p:cNvGraphicFramePr>
              <a:graphicFrameLocks noChangeAspect="1"/>
            </p:cNvGraphicFramePr>
            <p:nvPr/>
          </p:nvGraphicFramePr>
          <p:xfrm>
            <a:off x="4303714" y="2335443"/>
            <a:ext cx="572991" cy="106714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81" name="Equation" r:id="rId30" imgW="139639" imgH="393529" progId="Equation.3">
                    <p:embed/>
                  </p:oleObj>
                </mc:Choice>
                <mc:Fallback>
                  <p:oleObj name="Equation" r:id="rId30" imgW="139639" imgH="393529" progId="Equation.3">
                    <p:embed/>
                    <p:pic>
                      <p:nvPicPr>
                        <p:cNvPr id="0" name="Object 1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03714" y="2335443"/>
                          <a:ext cx="572991" cy="106714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41" name="Text Box 26"/>
            <p:cNvSpPr txBox="1">
              <a:spLocks noChangeArrowheads="1"/>
            </p:cNvSpPr>
            <p:nvPr/>
          </p:nvSpPr>
          <p:spPr bwMode="auto">
            <a:xfrm>
              <a:off x="4887912" y="2564041"/>
              <a:ext cx="1178363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b="1"/>
                <a:t>_</a:t>
              </a:r>
            </a:p>
          </p:txBody>
        </p:sp>
        <p:sp>
          <p:nvSpPr>
            <p:cNvPr id="183342" name="Text Box 27"/>
            <p:cNvSpPr txBox="1">
              <a:spLocks noChangeArrowheads="1"/>
            </p:cNvSpPr>
            <p:nvPr/>
          </p:nvSpPr>
          <p:spPr bwMode="auto">
            <a:xfrm>
              <a:off x="5889625" y="2657704"/>
              <a:ext cx="55750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  <p:sp>
          <p:nvSpPr>
            <p:cNvPr id="183343" name="Text Box 28"/>
            <p:cNvSpPr txBox="1">
              <a:spLocks noChangeArrowheads="1"/>
            </p:cNvSpPr>
            <p:nvPr/>
          </p:nvSpPr>
          <p:spPr bwMode="auto">
            <a:xfrm>
              <a:off x="7145339" y="2972028"/>
              <a:ext cx="2063894" cy="4024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graphicFrame>
          <p:nvGraphicFramePr>
            <p:cNvPr id="183344" name="Object 29"/>
            <p:cNvGraphicFramePr>
              <a:graphicFrameLocks noChangeAspect="1"/>
            </p:cNvGraphicFramePr>
            <p:nvPr/>
          </p:nvGraphicFramePr>
          <p:xfrm>
            <a:off x="6353177" y="2343380"/>
            <a:ext cx="577214" cy="103898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82" name="Equation" r:id="rId32" imgW="215713" imgH="393359" progId="Equation.3">
                    <p:embed/>
                  </p:oleObj>
                </mc:Choice>
                <mc:Fallback>
                  <p:oleObj name="Equation" r:id="rId32" imgW="215713" imgH="393359" progId="Equation.3">
                    <p:embed/>
                    <p:pic>
                      <p:nvPicPr>
                        <p:cNvPr id="0" name="Object 2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353177" y="2343380"/>
                          <a:ext cx="577214" cy="103898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45" name="Text Box 30"/>
            <p:cNvSpPr txBox="1">
              <a:spLocks noChangeArrowheads="1"/>
            </p:cNvSpPr>
            <p:nvPr/>
          </p:nvSpPr>
          <p:spPr bwMode="auto">
            <a:xfrm>
              <a:off x="7088187" y="2564041"/>
              <a:ext cx="67013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b="1"/>
                <a:t>_</a:t>
              </a:r>
            </a:p>
          </p:txBody>
        </p:sp>
        <p:graphicFrame>
          <p:nvGraphicFramePr>
            <p:cNvPr id="183346" name="Object 35"/>
            <p:cNvGraphicFramePr>
              <a:graphicFrameLocks noChangeAspect="1"/>
            </p:cNvGraphicFramePr>
            <p:nvPr/>
          </p:nvGraphicFramePr>
          <p:xfrm>
            <a:off x="7466012" y="2316392"/>
            <a:ext cx="1199480" cy="108122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83" name="Equation" r:id="rId34" imgW="545863" imgH="393529" progId="Equation.3">
                    <p:embed/>
                  </p:oleObj>
                </mc:Choice>
                <mc:Fallback>
                  <p:oleObj name="Equation" r:id="rId34" imgW="545863" imgH="393529" progId="Equation.3">
                    <p:embed/>
                    <p:pic>
                      <p:nvPicPr>
                        <p:cNvPr id="0" name="Object 3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466012" y="2316392"/>
                          <a:ext cx="1199480" cy="108122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47" name="Text Box 23"/>
            <p:cNvSpPr txBox="1">
              <a:spLocks noChangeArrowheads="1"/>
            </p:cNvSpPr>
            <p:nvPr/>
          </p:nvSpPr>
          <p:spPr bwMode="auto">
            <a:xfrm>
              <a:off x="3817145" y="2658718"/>
              <a:ext cx="54202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</p:grpSp>
      <p:sp>
        <p:nvSpPr>
          <p:cNvPr id="183316" name="TextBox 40"/>
          <p:cNvSpPr txBox="1">
            <a:spLocks noChangeArrowheads="1"/>
          </p:cNvSpPr>
          <p:nvPr/>
        </p:nvSpPr>
        <p:spPr bwMode="auto">
          <a:xfrm>
            <a:off x="1949450" y="4202113"/>
            <a:ext cx="479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83317" name="TextBox 41"/>
          <p:cNvSpPr txBox="1">
            <a:spLocks noChangeArrowheads="1"/>
          </p:cNvSpPr>
          <p:nvPr/>
        </p:nvSpPr>
        <p:spPr bwMode="auto">
          <a:xfrm>
            <a:off x="2801938" y="4202113"/>
            <a:ext cx="8080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x 5</a:t>
            </a:r>
          </a:p>
        </p:txBody>
      </p:sp>
      <p:grpSp>
        <p:nvGrpSpPr>
          <p:cNvPr id="43" name="Group 42"/>
          <p:cNvGrpSpPr>
            <a:grpSpLocks/>
          </p:cNvGrpSpPr>
          <p:nvPr/>
        </p:nvGrpSpPr>
        <p:grpSpPr bwMode="auto">
          <a:xfrm>
            <a:off x="3889375" y="3859213"/>
            <a:ext cx="5711825" cy="1116012"/>
            <a:chOff x="3888619" y="3859443"/>
            <a:chExt cx="5712887" cy="1115849"/>
          </a:xfrm>
        </p:grpSpPr>
        <p:graphicFrame>
          <p:nvGraphicFramePr>
            <p:cNvPr id="183333" name="Object 12"/>
            <p:cNvGraphicFramePr>
              <a:graphicFrameLocks noChangeAspect="1"/>
            </p:cNvGraphicFramePr>
            <p:nvPr/>
          </p:nvGraphicFramePr>
          <p:xfrm>
            <a:off x="4384675" y="3859443"/>
            <a:ext cx="509638" cy="10389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84" name="Equation" r:id="rId36" imgW="139639" imgH="393529" progId="Equation.3">
                    <p:embed/>
                  </p:oleObj>
                </mc:Choice>
                <mc:Fallback>
                  <p:oleObj name="Equation" r:id="rId36" imgW="139639" imgH="393529" progId="Equation.3">
                    <p:embed/>
                    <p:pic>
                      <p:nvPicPr>
                        <p:cNvPr id="0" name="Object 1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84675" y="3859443"/>
                          <a:ext cx="509638" cy="10389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34" name="Object 17"/>
            <p:cNvGraphicFramePr>
              <a:graphicFrameLocks noChangeAspect="1"/>
            </p:cNvGraphicFramePr>
            <p:nvPr/>
          </p:nvGraphicFramePr>
          <p:xfrm>
            <a:off x="5329240" y="3868967"/>
            <a:ext cx="4272266" cy="11063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85" name="Equation" r:id="rId38" imgW="1701800" imgH="393700" progId="Equation.3">
                    <p:embed/>
                  </p:oleObj>
                </mc:Choice>
                <mc:Fallback>
                  <p:oleObj name="Equation" r:id="rId38" imgW="1701800" imgH="393700" progId="Equation.3">
                    <p:embed/>
                    <p:pic>
                      <p:nvPicPr>
                        <p:cNvPr id="0" name="Object 1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29240" y="3868967"/>
                          <a:ext cx="4272266" cy="11063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35" name="Text Box 37"/>
            <p:cNvSpPr txBox="1">
              <a:spLocks noChangeArrowheads="1"/>
            </p:cNvSpPr>
            <p:nvPr/>
          </p:nvSpPr>
          <p:spPr bwMode="auto">
            <a:xfrm>
              <a:off x="4957764" y="4062642"/>
              <a:ext cx="277986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4000">
                  <a:latin typeface="Times New Roman" panose="02020603050405020304" pitchFamily="18" charset="0"/>
                  <a:cs typeface="Times New Roman" panose="02020603050405020304" pitchFamily="18" charset="0"/>
                </a:rPr>
                <a:t>x</a:t>
              </a:r>
            </a:p>
          </p:txBody>
        </p:sp>
        <p:sp>
          <p:nvSpPr>
            <p:cNvPr id="183336" name="Text Box 42"/>
            <p:cNvSpPr txBox="1">
              <a:spLocks noChangeArrowheads="1"/>
            </p:cNvSpPr>
            <p:nvPr/>
          </p:nvSpPr>
          <p:spPr bwMode="auto">
            <a:xfrm>
              <a:off x="6097587" y="4496028"/>
              <a:ext cx="1224258" cy="3015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sp>
          <p:nvSpPr>
            <p:cNvPr id="183337" name="Text Box 23"/>
            <p:cNvSpPr txBox="1">
              <a:spLocks noChangeArrowheads="1"/>
            </p:cNvSpPr>
            <p:nvPr/>
          </p:nvSpPr>
          <p:spPr bwMode="auto">
            <a:xfrm>
              <a:off x="3888619" y="4161731"/>
              <a:ext cx="540528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</p:grpSp>
      <p:sp>
        <p:nvSpPr>
          <p:cNvPr id="183319" name="Text Box 3"/>
          <p:cNvSpPr txBox="1">
            <a:spLocks noChangeArrowheads="1"/>
          </p:cNvSpPr>
          <p:nvPr/>
        </p:nvSpPr>
        <p:spPr bwMode="auto">
          <a:xfrm>
            <a:off x="2947988" y="6065838"/>
            <a:ext cx="2051050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/>
              <a:t> </a:t>
            </a:r>
          </a:p>
        </p:txBody>
      </p:sp>
      <p:graphicFrame>
        <p:nvGraphicFramePr>
          <p:cNvPr id="183320" name="Object 14"/>
          <p:cNvGraphicFramePr>
            <a:graphicFrameLocks noChangeAspect="1"/>
          </p:cNvGraphicFramePr>
          <p:nvPr/>
        </p:nvGraphicFramePr>
        <p:xfrm>
          <a:off x="2286000" y="5273675"/>
          <a:ext cx="336550" cy="1181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86" name="Equation" r:id="rId40" imgW="152334" imgH="393529" progId="Equation.3">
                  <p:embed/>
                </p:oleObj>
              </mc:Choice>
              <mc:Fallback>
                <p:oleObj name="Equation" r:id="rId40" imgW="152334" imgH="393529" progId="Equation.3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0" y="5273675"/>
                        <a:ext cx="336550" cy="1181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21" name="Object 15"/>
          <p:cNvGraphicFramePr>
            <a:graphicFrameLocks noChangeAspect="1"/>
          </p:cNvGraphicFramePr>
          <p:nvPr/>
        </p:nvGraphicFramePr>
        <p:xfrm>
          <a:off x="3409950" y="5273675"/>
          <a:ext cx="433388" cy="1181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87" name="Equation" r:id="rId42" imgW="152334" imgH="393529" progId="Equation.3">
                  <p:embed/>
                </p:oleObj>
              </mc:Choice>
              <mc:Fallback>
                <p:oleObj name="Equation" r:id="rId42" imgW="152334" imgH="393529" progId="Equation.3">
                  <p:embed/>
                  <p:pic>
                    <p:nvPicPr>
                      <p:cNvPr id="0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09950" y="5273675"/>
                        <a:ext cx="433388" cy="1181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3322" name="Text Box 39"/>
          <p:cNvSpPr txBox="1">
            <a:spLocks noChangeArrowheads="1"/>
          </p:cNvSpPr>
          <p:nvPr/>
        </p:nvSpPr>
        <p:spPr bwMode="auto">
          <a:xfrm>
            <a:off x="2767013" y="6448425"/>
            <a:ext cx="4826000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400" b="1"/>
          </a:p>
        </p:txBody>
      </p:sp>
      <p:sp>
        <p:nvSpPr>
          <p:cNvPr id="183323" name="TextBox 52"/>
          <p:cNvSpPr txBox="1">
            <a:spLocks noChangeArrowheads="1"/>
          </p:cNvSpPr>
          <p:nvPr/>
        </p:nvSpPr>
        <p:spPr bwMode="auto">
          <a:xfrm>
            <a:off x="1949450" y="5651500"/>
            <a:ext cx="4778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83324" name="TextBox 53"/>
          <p:cNvSpPr txBox="1">
            <a:spLocks noChangeArrowheads="1"/>
          </p:cNvSpPr>
          <p:nvPr/>
        </p:nvSpPr>
        <p:spPr bwMode="auto">
          <a:xfrm>
            <a:off x="2801938" y="5651500"/>
            <a:ext cx="8064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: 2</a:t>
            </a:r>
          </a:p>
        </p:txBody>
      </p:sp>
      <p:grpSp>
        <p:nvGrpSpPr>
          <p:cNvPr id="55" name="Group 54"/>
          <p:cNvGrpSpPr>
            <a:grpSpLocks/>
          </p:cNvGrpSpPr>
          <p:nvPr/>
        </p:nvGrpSpPr>
        <p:grpSpPr bwMode="auto">
          <a:xfrm>
            <a:off x="3889375" y="5308600"/>
            <a:ext cx="6654800" cy="1111250"/>
            <a:chOff x="3888619" y="5308601"/>
            <a:chExt cx="6655108" cy="1111959"/>
          </a:xfrm>
        </p:grpSpPr>
        <p:sp>
          <p:nvSpPr>
            <p:cNvPr id="183326" name="Text Box 45"/>
            <p:cNvSpPr txBox="1">
              <a:spLocks noChangeArrowheads="1"/>
            </p:cNvSpPr>
            <p:nvPr/>
          </p:nvSpPr>
          <p:spPr bwMode="auto">
            <a:xfrm>
              <a:off x="6096002" y="5791201"/>
              <a:ext cx="886985" cy="3326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graphicFrame>
          <p:nvGraphicFramePr>
            <p:cNvPr id="183327" name="Object 12"/>
            <p:cNvGraphicFramePr>
              <a:graphicFrameLocks noChangeAspect="1"/>
            </p:cNvGraphicFramePr>
            <p:nvPr/>
          </p:nvGraphicFramePr>
          <p:xfrm>
            <a:off x="4359275" y="5308601"/>
            <a:ext cx="554015" cy="103528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88" name="Equation" r:id="rId43" imgW="152334" imgH="393529" progId="Equation.3">
                    <p:embed/>
                  </p:oleObj>
                </mc:Choice>
                <mc:Fallback>
                  <p:oleObj name="Equation" r:id="rId43" imgW="152334" imgH="393529" progId="Equation.3">
                    <p:embed/>
                    <p:pic>
                      <p:nvPicPr>
                        <p:cNvPr id="0" name="Object 1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59275" y="5308601"/>
                          <a:ext cx="554015" cy="103528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28" name="Object 17"/>
            <p:cNvGraphicFramePr>
              <a:graphicFrameLocks noChangeAspect="1"/>
            </p:cNvGraphicFramePr>
            <p:nvPr/>
          </p:nvGraphicFramePr>
          <p:xfrm>
            <a:off x="5311775" y="5318125"/>
            <a:ext cx="4289425" cy="110243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89" name="Equation" r:id="rId45" imgW="1714500" imgH="393700" progId="Equation.3">
                    <p:embed/>
                  </p:oleObj>
                </mc:Choice>
                <mc:Fallback>
                  <p:oleObj name="Equation" r:id="rId45" imgW="1714500" imgH="393700" progId="Equation.3">
                    <p:embed/>
                    <p:pic>
                      <p:nvPicPr>
                        <p:cNvPr id="0" name="Object 1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11775" y="5318125"/>
                          <a:ext cx="4289425" cy="110243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29" name="Text Box 37"/>
            <p:cNvSpPr txBox="1">
              <a:spLocks noChangeArrowheads="1"/>
            </p:cNvSpPr>
            <p:nvPr/>
          </p:nvSpPr>
          <p:spPr bwMode="auto">
            <a:xfrm>
              <a:off x="4957764" y="5512030"/>
              <a:ext cx="277008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4000"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</a:p>
          </p:txBody>
        </p:sp>
        <p:sp>
          <p:nvSpPr>
            <p:cNvPr id="183330" name="Text Box 42"/>
            <p:cNvSpPr txBox="1">
              <a:spLocks noChangeArrowheads="1"/>
            </p:cNvSpPr>
            <p:nvPr/>
          </p:nvSpPr>
          <p:spPr bwMode="auto">
            <a:xfrm>
              <a:off x="6097587" y="5945417"/>
              <a:ext cx="1219954" cy="3326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sp>
          <p:nvSpPr>
            <p:cNvPr id="183331" name="Text Box 51"/>
            <p:cNvSpPr txBox="1">
              <a:spLocks noChangeArrowheads="1"/>
            </p:cNvSpPr>
            <p:nvPr/>
          </p:nvSpPr>
          <p:spPr bwMode="auto">
            <a:xfrm>
              <a:off x="9102727" y="5945417"/>
              <a:ext cx="1441000" cy="3326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sp>
          <p:nvSpPr>
            <p:cNvPr id="183332" name="Text Box 23"/>
            <p:cNvSpPr txBox="1">
              <a:spLocks noChangeArrowheads="1"/>
            </p:cNvSpPr>
            <p:nvPr/>
          </p:nvSpPr>
          <p:spPr bwMode="auto">
            <a:xfrm>
              <a:off x="3888619" y="5611119"/>
              <a:ext cx="538627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685800" y="1752600"/>
            <a:ext cx="11055350" cy="5842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Muốn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thực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hiện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phép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tính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với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hỗn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số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ta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thực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hiện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như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sau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:</a:t>
            </a:r>
          </a:p>
        </p:txBody>
      </p:sp>
      <p:sp>
        <p:nvSpPr>
          <p:cNvPr id="4" name="Rectangle 3"/>
          <p:cNvSpPr/>
          <p:nvPr/>
        </p:nvSpPr>
        <p:spPr>
          <a:xfrm>
            <a:off x="304800" y="2667000"/>
            <a:ext cx="10369550" cy="5842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Bước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1: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Chuyển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các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hỗn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số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thành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phân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số</a:t>
            </a:r>
            <a:endParaRPr lang="en-US" sz="3200" dirty="0">
              <a:ln w="0"/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524000" y="3600450"/>
            <a:ext cx="10369550" cy="5857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Bước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2: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Thực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hiện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phép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tính</a:t>
            </a:r>
            <a:endParaRPr lang="en-US" sz="3200" dirty="0">
              <a:ln w="0"/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611926" y="2057400"/>
            <a:ext cx="7367723" cy="193899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6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rgbClr val="00B050"/>
                </a:solidFill>
                <a:effectLst>
                  <a:outerShdw dist="38100" dir="2640000" algn="bl" rotWithShape="0">
                    <a:schemeClr val="accent1"/>
                  </a:outerShdw>
                </a:effectLst>
              </a:rPr>
              <a:t>TRÒ CHƠI</a:t>
            </a:r>
          </a:p>
          <a:p>
            <a:pPr algn="ctr">
              <a:defRPr/>
            </a:pPr>
            <a:r>
              <a:rPr lang="en-US" sz="6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C000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</a:rPr>
              <a:t>ĂN KHẾ TRẢ VÀNG</a:t>
            </a: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9442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3" name="Picture 2" descr="Tree Cartoon Wallpapers - Top Free Tree Cartoon Backgrounds -  WallpaperAcces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5400" y="304800"/>
            <a:ext cx="5938838" cy="6256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4" name="Picture 8" descr="Star Sparkling Sticker for iOS &amp;amp; Android | GIPHY"/>
          <p:cNvPicPr>
            <a:picLocks noChangeAspect="1" noChangeArrowheads="1" noCrop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53525" y="1543050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5" name="Picture 10" descr="Sapphire&amp;#39;s Profile - MyDramaList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58013" y="-107950"/>
            <a:ext cx="2541587" cy="2894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6" name="Picture 10" descr="Sapphire&amp;#39;s Profile - MyDramaList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4013" y="792163"/>
            <a:ext cx="254000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7" name="Picture 10" descr="Sapphire&amp;#39;s Profile - MyDramaList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196160">
            <a:off x="7171532" y="2353468"/>
            <a:ext cx="2540000" cy="2894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8" name="Picture 4" descr="How to draw cartoon star fruit Archives - How to draw step by step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97925" y="3200400"/>
            <a:ext cx="14954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9" name="Picture 4" descr="How to draw cartoon star fruit Archives - How to draw step by step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4913" y="3687763"/>
            <a:ext cx="1493837" cy="1198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50" name="Picture 12" descr="Bird GIFs - Get the best GIF on GIPHY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82925" y="179388"/>
            <a:ext cx="3435350" cy="2497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Cloud Callout 10">
            <a:hlinkClick r:id="rId10" action="ppaction://hlinksldjump"/>
          </p:cNvPr>
          <p:cNvSpPr/>
          <p:nvPr/>
        </p:nvSpPr>
        <p:spPr>
          <a:xfrm>
            <a:off x="14288" y="2198688"/>
            <a:ext cx="3552825" cy="2038350"/>
          </a:xfrm>
          <a:prstGeom prst="cloudCallout">
            <a:avLst>
              <a:gd name="adj1" fmla="val 61523"/>
              <a:gd name="adj2" fmla="val -61799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r>
              <a:rPr lang="en-US" sz="3600" b="1" kern="0">
                <a:solidFill>
                  <a:srgbClr val="FFFF00"/>
                </a:solidFill>
                <a:latin typeface="UTM Cookies" pitchFamily="18" charset="0"/>
                <a:sym typeface="Arial"/>
              </a:rPr>
              <a:t>ĂN KHẾ 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r>
              <a:rPr lang="en-US" sz="3600" b="1" kern="0">
                <a:solidFill>
                  <a:srgbClr val="FFFF00"/>
                </a:solidFill>
                <a:latin typeface="UTM Cookies" pitchFamily="18" charset="0"/>
                <a:sym typeface="Arial"/>
              </a:rPr>
              <a:t>TRẢ VÀNG</a:t>
            </a:r>
          </a:p>
        </p:txBody>
      </p:sp>
      <p:pic>
        <p:nvPicPr>
          <p:cNvPr id="189452" name="Nhac-chuong-bao-thuc-nhe-nhang-www_nhacchuongvui_com.mp3">
            <a:hlinkClick r:id="" action="ppaction://media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49200" y="2765425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Picture 15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0763" y="3800475"/>
            <a:ext cx="2478087" cy="2854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9454" name="Picture 17" descr="Welcome to Basky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5292725"/>
            <a:ext cx="2463800" cy="129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2" name="khế 1">
            <a:hlinkClick r:id="rId14" action="ppaction://hlinksldjump"/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5438" y="2151063"/>
            <a:ext cx="835025" cy="1049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3" name="khế 2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025" y="1020763"/>
            <a:ext cx="841375" cy="1042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4" name="khế 2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2900" y="2154238"/>
            <a:ext cx="841375" cy="1042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5" name="khế 4">
            <a:hlinkClick r:id="rId20" action="ppaction://hlinksldjump"/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0413" y="2252663"/>
            <a:ext cx="841375" cy="1042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8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1750" y="1981200"/>
            <a:ext cx="920750" cy="99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4150" y="1447800"/>
            <a:ext cx="920750" cy="99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2250" y="1514475"/>
            <a:ext cx="920750" cy="99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25" y="1546225"/>
            <a:ext cx="922338" cy="99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5588" y="1944688"/>
            <a:ext cx="920750" cy="995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64" name="Picture 25"/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5694363"/>
            <a:ext cx="2462213" cy="908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52" name="Picture 28">
            <a:hlinkClick r:id="rId24" action="ppaction://hlinksldjump"/>
          </p:cNvPr>
          <p:cNvPicPr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2975" y="3792538"/>
            <a:ext cx="2085975" cy="295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5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4455E-7 -7.40741E-6 C -0.00183 0.00161 -0.00379 0.00254 -0.00535 0.00486 C -0.01331 0.01666 -0.00274 0.00902 -0.01214 0.01435 C -0.01305 0.01666 -0.01357 0.01944 -0.01475 0.02152 C -0.01592 0.02361 -0.01775 0.02407 -0.01879 0.02615 C -0.02388 0.03634 -0.02206 0.0405 -0.02819 0.04536 C -0.0308 0.04745 -0.03354 0.04837 -0.03628 0.04999 C -0.03759 0.05069 -0.04033 0.05231 -0.04033 0.05231 C -0.04594 0.06782 -0.04476 0.08425 -0.05233 0.09768 C -0.05572 0.11435 -0.05116 0.09467 -0.05768 0.11203 C -0.05847 0.11411 -0.05833 0.11689 -0.05912 0.11898 C -0.06055 0.12268 -0.06264 0.12546 -0.06447 0.1287 C -0.0676 0.14004 -0.0693 0.14467 -0.07517 0.15231 C -0.08365 0.1824 -0.0723 0.14606 -0.08195 0.16666 C -0.08326 0.16944 -0.08339 0.17337 -0.08456 0.17615 C -0.08561 0.17893 -0.08731 0.18101 -0.08861 0.18333 C -0.09109 0.19675 -0.0954 0.20902 -0.10205 0.21666 C -0.10518 0.23379 -0.11523 0.24467 -0.12084 0.25948 C -0.12267 0.26967 -0.12672 0.27291 -0.13154 0.2787 C -0.13963 0.29907 -0.12841 0.27268 -0.13833 0.2905 C -0.1429 0.29884 -0.13937 0.29583 -0.14224 0.30486 C -0.14564 0.3155 -0.14916 0.32453 -0.15569 0.3287 C -0.16795 0.34976 -0.15373 0.32314 -0.16104 0.34282 C -0.16391 0.35046 -0.16874 0.35694 -0.17187 0.36435 C -0.18022 0.38356 -0.17343 0.3743 -0.18126 0.38333 C -0.19066 0.40925 -0.17657 0.37222 -0.18792 0.39536 C -0.19001 0.39953 -0.19144 0.40486 -0.19327 0.40948 C -0.19418 0.4118 -0.19601 0.41666 -0.19601 0.41666 C -0.19914 0.43425 -0.19666 0.42754 -0.20266 0.43819 C -0.20606 0.45555 -0.20684 0.46759 -0.21741 0.47384 C -0.22015 0.47708 -0.22446 0.47777 -0.2255 0.48333 C -0.2272 0.49282 -0.2255 0.48981 -0.23085 0.49282 C -0.23529 0.50439 -0.24403 0.5081 -0.25108 0.51435 C -0.25251 0.52245 -0.25499 0.52708 -0.25499 0.53564 " pathEditMode="relative" ptsTypes="fffffffffffffffffffffffffffffffffA">
                                      <p:cBhvr>
                                        <p:cTn id="18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0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 nodeType="clickPar">
                      <p:stCondLst>
                        <p:cond delay="0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0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58966E-6 -4.85549E-6 C -0.00718 0.00486 -0.01214 0.01295 -0.01788 0.02128 C -0.02101 0.02567 -0.02154 0.02428 -0.02389 0.0296 C -0.02871 0.04024 -0.03511 0.05573 -0.04177 0.06336 C -0.0462 0.07561 -0.05247 0.0837 -0.05847 0.09295 C -0.06317 0.10012 -0.06643 0.10821 -0.07139 0.11422 C -0.07283 0.11769 -0.07426 0.12209 -0.07622 0.12486 C -0.07935 0.12925 -0.08575 0.13735 -0.08575 0.13758 C -0.08914 0.14659 -0.09489 0.15469 -0.10011 0.1607 C -0.10298 0.16787 -0.10637 0.17526 -0.10963 0.18174 C -0.11146 0.18544 -0.11407 0.18821 -0.11564 0.19237 C -0.1172 0.19654 -0.12034 0.20509 -0.12034 0.20532 C -0.12073 0.20787 -0.1206 0.2111 -0.12151 0.21365 C -0.12229 0.21573 -0.12412 0.21596 -0.12516 0.21781 C -0.12778 0.2222 -0.1296 0.22798 -0.13234 0.23261 C -0.13521 0.2481 -0.13287 0.24209 -0.13822 0.25157 C -0.1407 0.26405 -0.14435 0.27376 -0.14787 0.28532 C -0.15075 0.3059 -0.14827 0.29781 -0.15375 0.31076 C -0.15466 0.31561 -0.15479 0.32116 -0.15623 0.32555 C -0.15701 0.3281 -0.15884 0.32948 -0.15975 0.33203 C -0.16341 0.34128 -0.16393 0.35122 -0.17045 0.35515 C -0.17241 0.35862 -0.17489 0.36162 -0.17646 0.36579 C -0.17724 0.36787 -0.17776 0.37041 -0.17881 0.37203 C -0.18102 0.3755 -0.18598 0.38058 -0.18598 0.38081 C -0.18703 0.39584 -0.18677 0.39816 -0.19186 0.4081 C -0.19368 0.4229 -0.19525 0.43399 -0.19786 0.4481 C -0.19864 0.45226 -0.19943 0.45665 -0.20021 0.46081 C -0.2006 0.4629 -0.20139 0.46729 -0.20139 0.46752 C -0.20256 0.47492 -0.2237 0.54405 -0.22475 0.55029 " pathEditMode="relative" rAng="0" ptsTypes="fffffffffffffffffffffffffffff">
                                      <p:cBhvr>
                                        <p:cTn id="31" dur="2000" fill="hold"/>
                                        <p:tgtEl>
                                          <p:spTgt spid="10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237" y="2751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2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10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 nodeType="clickPar">
                      <p:stCondLst>
                        <p:cond delay="0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0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52 -4.81481E-6 C -0.00365 0.00487 -0.0086 0.01297 -0.01434 0.0213 C -0.01747 0.0257 -0.01799 0.02431 -0.02034 0.02963 C -0.02517 0.04028 -0.03156 0.05579 -0.03821 0.06343 C -0.04264 0.0757 -0.0489 0.0838 -0.0549 0.09306 C -0.0596 0.10024 -0.06286 0.10811 -0.06781 0.11413 C -0.06925 0.1176 -0.07068 0.122 -0.07264 0.12477 C -0.07577 0.12917 -0.08229 0.13727 -0.08229 0.1375 C -0.08568 0.14653 -0.09142 0.15463 -0.09663 0.16065 C -0.0995 0.16783 -0.10289 0.17524 -0.10615 0.18172 C -0.10798 0.18542 -0.11059 0.1882 -0.11215 0.19237 C -0.11372 0.19653 -0.11685 0.2051 -0.11685 0.20533 C -0.11724 0.20788 -0.11711 0.21112 -0.11802 0.21366 C -0.1188 0.21575 -0.12063 0.21598 -0.12167 0.21783 C -0.12428 0.22223 -0.12611 0.22801 -0.12884 0.23264 C -0.13171 0.24815 -0.12937 0.24213 -0.13471 0.25163 C -0.13719 0.26413 -0.14084 0.27385 -0.14436 0.28542 C -0.14723 0.30579 -0.14476 0.29792 -0.15023 0.31065 C -0.15115 0.31551 -0.15128 0.32107 -0.15271 0.32547 C -0.15349 0.32801 -0.15532 0.3294 -0.15623 0.33195 C -0.15988 0.34121 -0.1604 0.35116 -0.16693 0.3551 C -0.16888 0.35857 -0.17136 0.36158 -0.17292 0.36575 C -0.17371 0.36783 -0.17423 0.37038 -0.17527 0.372 C -0.17749 0.37547 -0.18244 0.38056 -0.18244 0.38079 C -0.18349 0.39584 -0.18323 0.39815 -0.18831 0.40811 C -0.19014 0.42292 -0.1917 0.43403 -0.19431 0.44815 C -0.19509 0.45232 -0.19588 0.45672 -0.19666 0.46088 C -0.19705 0.46297 -0.19783 0.46737 -0.19783 0.4676 C -0.19901 0.475 -0.1887 0.59352 -0.18975 0.59977 " pathEditMode="relative" rAng="0" ptsTypes="fffffffffffffffffffffffffffff">
                                      <p:cBhvr>
                                        <p:cTn id="44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133" y="299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10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 nodeType="clickPar">
                      <p:stCondLst>
                        <p:cond delay="0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796E-6 2.96296E-6 C -0.00639 0.00301 -0.01135 0.0081 -0.01748 0.01203 C -0.02414 0.03032 -0.01553 0.00902 -0.02414 0.02384 C -0.02662 0.02824 -0.02845 0.03379 -0.03093 0.03819 C -0.03275 0.04791 -0.0351 0.0493 -0.04032 0.05254 C -0.04228 0.05787 -0.04384 0.06296 -0.04698 0.06666 C -0.04815 0.06805 -0.04972 0.06805 -0.05102 0.06921 C -0.05494 0.07315 -0.06342 0.08171 -0.06707 0.08819 C -0.06981 0.09305 -0.07203 0.09884 -0.07516 0.10254 C -0.0779 0.10578 -0.08326 0.11203 -0.08326 0.11227 C -0.08587 0.12615 -0.08247 0.11296 -0.08861 0.12384 C -0.08978 0.12592 -0.09004 0.12893 -0.09122 0.13102 C -0.09369 0.13541 -0.09683 0.13842 -0.09931 0.14282 C -0.10218 0.1581 -0.10792 0.15602 -0.11562 0.15949 C -0.11836 0.16088 -0.1224 0.16458 -0.12488 0.16666 C -0.13363 0.18264 -0.12306 0.16597 -0.13558 0.17615 C -0.14681 0.18518 -0.14107 0.18541 -0.15307 0.19051 C -0.15881 0.20092 -0.16442 0.20671 -0.17186 0.21203 C -0.17278 0.21527 -0.1733 0.21875 -0.17447 0.22152 C -0.17552 0.2243 -0.17747 0.22592 -0.17852 0.2287 C -0.1793 0.23078 -0.17917 0.23379 -0.17982 0.23588 C -0.18139 0.24074 -0.18413 0.24467 -0.18517 0.25 C -0.18844 0.26713 -0.18635 0.26018 -0.19065 0.27152 C -0.19261 0.28541 -0.19405 0.29652 -0.19731 0.30949 C -0.19809 0.31273 -0.19901 0.3162 -0.20005 0.31921 C -0.20175 0.32407 -0.2054 0.33333 -0.2054 0.33356 C -0.20866 0.35115 -0.20671 0.34328 -0.21075 0.35717 C -0.21219 0.36782 -0.21271 0.37268 -0.21884 0.37615 C -0.22119 0.38935 -0.22263 0.40277 -0.2268 0.41435 C -0.22811 0.42315 -0.23085 0.4294 -0.23215 0.43819 C -0.23502 0.45671 -0.23555 0.47338 -0.24024 0.49051 C -0.24207 0.49722 -0.2405 0.50602 -0.24298 0.51203 C -0.24403 0.51458 -0.24651 0.51365 -0.24833 0.51435 C -0.25055 0.52662 -0.25512 0.57338 -0.25656 0.58518 " pathEditMode="relative" rAng="0" ptsTypes="ffffffffffffffffffffffffffffffffff">
                                      <p:cBhvr>
                                        <p:cTn id="56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28" y="29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3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0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 nodeType="clickPar">
                      <p:stCondLst>
                        <p:cond delay="0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2904E-6 1.48148E-6 C -0.00417 0.00741 -0.00665 0.01597 -0.0107 0.02384 C -0.01448 0.03125 -0.0197 0.03657 -0.02283 0.04514 C -0.02584 0.05347 -0.02884 0.05879 -0.03354 0.06435 C -0.03654 0.07199 -0.04006 0.07778 -0.04293 0.08565 C -0.04332 0.08889 -0.04345 0.09213 -0.04424 0.09514 C -0.04489 0.09768 -0.04645 0.09954 -0.04698 0.10231 C -0.05011 0.12083 -0.04711 0.12153 -0.05507 0.13565 C -0.05676 0.14514 -0.05911 0.15 -0.06303 0.15717 C -0.06485 0.17176 -0.06394 0.17986 -0.07112 0.18796 C -0.07477 0.19745 -0.07973 0.20463 -0.08456 0.2118 C -0.086 0.21389 -0.08743 0.21643 -0.08861 0.21898 C -0.08965 0.22106 -0.09004 0.2243 -0.09122 0.22616 C -0.09369 0.22986 -0.09657 0.23241 -0.09931 0.23565 C -0.10061 0.23727 -0.10335 0.24051 -0.10335 0.24074 C -0.1057 0.25301 -0.10348 0.24629 -0.11275 0.25717 C -0.11405 0.25879 -0.11679 0.2618 -0.11679 0.26204 C -0.11914 0.27454 -0.12097 0.26944 -0.12749 0.27384 C -0.13271 0.27731 -0.13676 0.28102 -0.14224 0.28333 C -0.14498 0.28819 -0.14681 0.29236 -0.15033 0.29514 C -0.15294 0.29722 -0.15842 0.3 -0.15842 0.30023 C -0.16025 0.30231 -0.16168 0.30602 -0.16377 0.30717 C -0.16925 0.31042 -0.17617 0.31042 -0.18256 0.31435 C -0.18583 0.32292 -0.18987 0.32523 -0.19457 0.33102 C -0.19653 0.34028 -0.19874 0.34537 -0.20266 0.35231 C -0.20462 0.36319 -0.20671 0.38565 -0.20671 0.38588 C -0.20723 0.39537 -0.20684 0.40717 -0.20945 0.41667 C -0.21349 0.43125 -0.20814 0.44282 -0.21101 0.45833 " pathEditMode="relative" rAng="0" ptsTypes="ffffffffffffffffffffffffffff">
                                      <p:cBhvr>
                                        <p:cTn id="69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75" y="229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4"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490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1491" name="Picture 12" descr="Bird GIFs - Get the best GIF on GIPHY">
            <a:hlinkClick r:id="rId5" action="ppaction://hlinksldjump"/>
          </p:cNvPr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0" y="76200"/>
            <a:ext cx="2286000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762000" y="128588"/>
            <a:ext cx="9601200" cy="6075362"/>
          </a:xfrm>
          <a:prstGeom prst="rect">
            <a:avLst/>
          </a:prstGeom>
          <a:solidFill>
            <a:srgbClr val="FFFFFF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lang="en-US" sz="7200" kern="0" dirty="0">
              <a:solidFill>
                <a:srgbClr val="002060"/>
              </a:solidFill>
              <a:latin typeface="Arial "/>
              <a:sym typeface="Arial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70300" y="446088"/>
            <a:ext cx="3479800" cy="64611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36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Điền</a:t>
            </a:r>
            <a:r>
              <a:rPr lang="en-US" sz="36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6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dấu</a:t>
            </a:r>
            <a:r>
              <a:rPr lang="en-US" sz="36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&gt;, &lt;, =</a:t>
            </a:r>
          </a:p>
        </p:txBody>
      </p:sp>
      <p:graphicFrame>
        <p:nvGraphicFramePr>
          <p:cNvPr id="191494" name="Object 10"/>
          <p:cNvGraphicFramePr>
            <a:graphicFrameLocks noChangeAspect="1"/>
          </p:cNvGraphicFramePr>
          <p:nvPr/>
        </p:nvGraphicFramePr>
        <p:xfrm>
          <a:off x="4237038" y="2808288"/>
          <a:ext cx="817562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33" name="Equation" r:id="rId7" imgW="241195" imgH="393529" progId="Equation.3">
                  <p:embed/>
                </p:oleObj>
              </mc:Choice>
              <mc:Fallback>
                <p:oleObj name="Equation" r:id="rId7" imgW="241195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37038" y="2808288"/>
                        <a:ext cx="817562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5" name="Object 10"/>
          <p:cNvGraphicFramePr>
            <a:graphicFrameLocks noChangeAspect="1"/>
          </p:cNvGraphicFramePr>
          <p:nvPr/>
        </p:nvGraphicFramePr>
        <p:xfrm>
          <a:off x="5948363" y="2808288"/>
          <a:ext cx="817562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34" name="Equation" r:id="rId9" imgW="241195" imgH="393529" progId="Equation.3">
                  <p:embed/>
                </p:oleObj>
              </mc:Choice>
              <mc:Fallback>
                <p:oleObj name="Equation" r:id="rId9" imgW="241195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8363" y="2808288"/>
                        <a:ext cx="817562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6" name="Object 10"/>
          <p:cNvGraphicFramePr>
            <a:graphicFrameLocks noChangeAspect="1"/>
          </p:cNvGraphicFramePr>
          <p:nvPr/>
        </p:nvGraphicFramePr>
        <p:xfrm>
          <a:off x="4249738" y="4330700"/>
          <a:ext cx="99060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35" name="Equation" r:id="rId11" imgW="291973" imgH="393529" progId="Equation.3">
                  <p:embed/>
                </p:oleObj>
              </mc:Choice>
              <mc:Fallback>
                <p:oleObj name="Equation" r:id="rId11" imgW="291973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49738" y="4330700"/>
                        <a:ext cx="99060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7" name="Object 10"/>
          <p:cNvGraphicFramePr>
            <a:graphicFrameLocks noChangeAspect="1"/>
          </p:cNvGraphicFramePr>
          <p:nvPr/>
        </p:nvGraphicFramePr>
        <p:xfrm>
          <a:off x="6164263" y="4297363"/>
          <a:ext cx="77470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36" name="Equation" r:id="rId13" imgW="228501" imgH="393529" progId="Equation.3">
                  <p:embed/>
                </p:oleObj>
              </mc:Choice>
              <mc:Fallback>
                <p:oleObj name="Equation" r:id="rId13" imgW="228501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64263" y="4297363"/>
                        <a:ext cx="77470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8" name="Object 10"/>
          <p:cNvGraphicFramePr>
            <a:graphicFrameLocks noChangeAspect="1"/>
          </p:cNvGraphicFramePr>
          <p:nvPr/>
        </p:nvGraphicFramePr>
        <p:xfrm>
          <a:off x="4148138" y="1354138"/>
          <a:ext cx="77470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37" name="Equation" r:id="rId15" imgW="228501" imgH="393529" progId="Equation.3">
                  <p:embed/>
                </p:oleObj>
              </mc:Choice>
              <mc:Fallback>
                <p:oleObj name="Equation" r:id="rId15" imgW="228501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48138" y="1354138"/>
                        <a:ext cx="77470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9" name="Object 11"/>
          <p:cNvGraphicFramePr>
            <a:graphicFrameLocks noChangeAspect="1"/>
          </p:cNvGraphicFramePr>
          <p:nvPr/>
        </p:nvGraphicFramePr>
        <p:xfrm>
          <a:off x="5991225" y="1317625"/>
          <a:ext cx="77470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38" name="Equation" r:id="rId17" imgW="228501" imgH="393529" progId="Equation.3">
                  <p:embed/>
                </p:oleObj>
              </mc:Choice>
              <mc:Fallback>
                <p:oleObj name="Equation" r:id="rId17" imgW="228501" imgH="393529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91225" y="1317625"/>
                        <a:ext cx="77470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1500" name="TextBox 12"/>
          <p:cNvSpPr txBox="1">
            <a:spLocks noChangeArrowheads="1"/>
          </p:cNvSpPr>
          <p:nvPr/>
        </p:nvSpPr>
        <p:spPr bwMode="auto">
          <a:xfrm>
            <a:off x="5256213" y="1620838"/>
            <a:ext cx="692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600" dirty="0">
                <a:solidFill>
                  <a:srgbClr val="FF0000"/>
                </a:solidFill>
              </a:rPr>
              <a:t>&lt;</a:t>
            </a:r>
          </a:p>
        </p:txBody>
      </p:sp>
      <p:sp>
        <p:nvSpPr>
          <p:cNvPr id="191501" name="TextBox 13"/>
          <p:cNvSpPr txBox="1">
            <a:spLocks noChangeArrowheads="1"/>
          </p:cNvSpPr>
          <p:nvPr/>
        </p:nvSpPr>
        <p:spPr bwMode="auto">
          <a:xfrm>
            <a:off x="5299075" y="3079750"/>
            <a:ext cx="692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600">
                <a:solidFill>
                  <a:srgbClr val="FF0000"/>
                </a:solidFill>
              </a:rPr>
              <a:t>&gt;</a:t>
            </a:r>
          </a:p>
        </p:txBody>
      </p:sp>
      <p:sp>
        <p:nvSpPr>
          <p:cNvPr id="191502" name="TextBox 14"/>
          <p:cNvSpPr txBox="1">
            <a:spLocks noChangeArrowheads="1"/>
          </p:cNvSpPr>
          <p:nvPr/>
        </p:nvSpPr>
        <p:spPr bwMode="auto">
          <a:xfrm>
            <a:off x="5395913" y="4602163"/>
            <a:ext cx="6937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600">
                <a:solidFill>
                  <a:srgbClr val="FF0000"/>
                </a:solidFill>
              </a:rPr>
              <a:t>=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5202236" y="1601107"/>
            <a:ext cx="91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267323" y="3114927"/>
            <a:ext cx="91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330824" y="4582937"/>
            <a:ext cx="91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1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1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1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1500" grpId="0"/>
      <p:bldP spid="191501" grpId="0"/>
      <p:bldP spid="191502" grpId="0"/>
      <p:bldP spid="2" grpId="0"/>
      <p:bldP spid="16" grpId="0"/>
      <p:bldP spid="17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Callout: Right Arrow 14">
            <a:extLst>
              <a:ext uri="{FF2B5EF4-FFF2-40B4-BE49-F238E27FC236}"/>
            </a:extLst>
          </p:cNvPr>
          <p:cNvSpPr/>
          <p:nvPr/>
        </p:nvSpPr>
        <p:spPr>
          <a:xfrm>
            <a:off x="2057400" y="1585913"/>
            <a:ext cx="2147888" cy="1257300"/>
          </a:xfrm>
          <a:prstGeom prst="rightArrowCallout">
            <a:avLst>
              <a:gd name="adj1" fmla="val 29155"/>
              <a:gd name="adj2" fmla="val 25000"/>
              <a:gd name="adj3" fmla="val 29156"/>
              <a:gd name="adj4" fmla="val 71944"/>
            </a:avLst>
          </a:prstGeom>
          <a:gradFill rotWithShape="1">
            <a:gsLst>
              <a:gs pos="0">
                <a:srgbClr val="70AD47">
                  <a:satMod val="103000"/>
                  <a:lumMod val="102000"/>
                  <a:tint val="94000"/>
                </a:srgbClr>
              </a:gs>
              <a:gs pos="50000">
                <a:srgbClr val="70AD47">
                  <a:satMod val="110000"/>
                  <a:lumMod val="100000"/>
                  <a:shade val="100000"/>
                </a:srgbClr>
              </a:gs>
              <a:gs pos="100000">
                <a:srgbClr val="70AD47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 w="635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vi-VN" sz="2400" kern="0" dirty="0">
              <a:solidFill>
                <a:prstClr val="white"/>
              </a:solidFill>
            </a:endParaRPr>
          </a:p>
        </p:txBody>
      </p:sp>
      <p:grpSp>
        <p:nvGrpSpPr>
          <p:cNvPr id="164867" name="Group 27"/>
          <p:cNvGrpSpPr>
            <a:grpSpLocks/>
          </p:cNvGrpSpPr>
          <p:nvPr/>
        </p:nvGrpSpPr>
        <p:grpSpPr bwMode="auto">
          <a:xfrm>
            <a:off x="2057400" y="3151188"/>
            <a:ext cx="2147888" cy="1363662"/>
            <a:chOff x="1181151" y="3421194"/>
            <a:chExt cx="2147960" cy="1337604"/>
          </a:xfrm>
        </p:grpSpPr>
        <p:sp>
          <p:nvSpPr>
            <p:cNvPr id="29" name="Callout: Right Arrow 2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181151" y="3421194"/>
              <a:ext cx="2147960" cy="1337604"/>
            </a:xfrm>
            <a:prstGeom prst="rightArrowCallout">
              <a:avLst>
                <a:gd name="adj1" fmla="val 29155"/>
                <a:gd name="adj2" fmla="val 25000"/>
                <a:gd name="adj3" fmla="val 29156"/>
                <a:gd name="adj4" fmla="val 71944"/>
              </a:avLst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400" kern="0" dirty="0">
                <a:solidFill>
                  <a:prstClr val="white"/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/>
              </a:extLst>
            </p:cNvPr>
            <p:cNvSpPr txBox="1"/>
            <p:nvPr/>
          </p:nvSpPr>
          <p:spPr>
            <a:xfrm>
              <a:off x="2652813" y="3762213"/>
              <a:ext cx="446102" cy="523207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800" kern="0" dirty="0">
                  <a:solidFill>
                    <a:prstClr val="black"/>
                  </a:solidFill>
                  <a:latin typeface="等线" panose="020F0502020204030204"/>
                </a:rPr>
                <a:t>= </a:t>
              </a:r>
              <a:endParaRPr lang="vi-VN" sz="28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64868" name="Group 30"/>
          <p:cNvGrpSpPr>
            <a:grpSpLocks/>
          </p:cNvGrpSpPr>
          <p:nvPr/>
        </p:nvGrpSpPr>
        <p:grpSpPr bwMode="auto">
          <a:xfrm>
            <a:off x="2071688" y="4810125"/>
            <a:ext cx="2149475" cy="1336675"/>
            <a:chOff x="1181151" y="5172220"/>
            <a:chExt cx="2147960" cy="1337604"/>
          </a:xfrm>
        </p:grpSpPr>
        <p:sp>
          <p:nvSpPr>
            <p:cNvPr id="32" name="Callout: Right Arrow 2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181151" y="5172220"/>
              <a:ext cx="2147960" cy="1337604"/>
            </a:xfrm>
            <a:prstGeom prst="rightArrowCallout">
              <a:avLst>
                <a:gd name="adj1" fmla="val 29155"/>
                <a:gd name="adj2" fmla="val 25000"/>
                <a:gd name="adj3" fmla="val 29156"/>
                <a:gd name="adj4" fmla="val 71944"/>
              </a:avLst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400" kern="0" dirty="0">
                <a:solidFill>
                  <a:prstClr val="white"/>
                </a:solidFill>
              </a:endParaRPr>
            </a:p>
          </p:txBody>
        </p:sp>
        <p:sp>
          <p:nvSpPr>
            <p:cNvPr id="33" name="TextBox 32">
              <a:extLst>
                <a:ext uri="{FF2B5EF4-FFF2-40B4-BE49-F238E27FC236}"/>
              </a:extLst>
            </p:cNvPr>
            <p:cNvSpPr txBox="1"/>
            <p:nvPr/>
          </p:nvSpPr>
          <p:spPr>
            <a:xfrm>
              <a:off x="2643794" y="5528067"/>
              <a:ext cx="445773" cy="522651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800" kern="0" dirty="0">
                  <a:solidFill>
                    <a:prstClr val="black"/>
                  </a:solidFill>
                  <a:latin typeface="等线" panose="020F0502020204030204"/>
                </a:rPr>
                <a:t>= </a:t>
              </a:r>
              <a:endParaRPr lang="vi-VN" sz="2800" kern="0" dirty="0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164869" name="Object 9"/>
          <p:cNvGraphicFramePr>
            <a:graphicFrameLocks noChangeAspect="1"/>
          </p:cNvGraphicFramePr>
          <p:nvPr/>
        </p:nvGraphicFramePr>
        <p:xfrm>
          <a:off x="2297113" y="1616075"/>
          <a:ext cx="835025" cy="1135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917" name="Equation" r:id="rId4" imgW="228501" imgH="393529" progId="Equation.3">
                  <p:embed/>
                </p:oleObj>
              </mc:Choice>
              <mc:Fallback>
                <p:oleObj name="Equation" r:id="rId4" imgW="228501" imgH="393529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97113" y="1616075"/>
                        <a:ext cx="835025" cy="11350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4870" name="Object 9"/>
          <p:cNvGraphicFramePr>
            <a:graphicFrameLocks noChangeAspect="1"/>
          </p:cNvGraphicFramePr>
          <p:nvPr/>
        </p:nvGraphicFramePr>
        <p:xfrm>
          <a:off x="2305050" y="3316288"/>
          <a:ext cx="882650" cy="11350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918" name="Equation" r:id="rId6" imgW="241195" imgH="393529" progId="Equation.3">
                  <p:embed/>
                </p:oleObj>
              </mc:Choice>
              <mc:Fallback>
                <p:oleObj name="Equation" r:id="rId6" imgW="241195" imgH="393529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05050" y="3316288"/>
                        <a:ext cx="882650" cy="11350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4871" name="Object 9"/>
          <p:cNvGraphicFramePr>
            <a:graphicFrameLocks noChangeAspect="1"/>
          </p:cNvGraphicFramePr>
          <p:nvPr/>
        </p:nvGraphicFramePr>
        <p:xfrm>
          <a:off x="2336800" y="4908550"/>
          <a:ext cx="882650" cy="1177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919" name="Equation" r:id="rId8" imgW="241195" imgH="393529" progId="Equation.3">
                  <p:embed/>
                </p:oleObj>
              </mc:Choice>
              <mc:Fallback>
                <p:oleObj name="Equation" r:id="rId8" imgW="241195" imgH="393529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36800" y="4908550"/>
                        <a:ext cx="882650" cy="1177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8123238" y="1562100"/>
            <a:ext cx="1524000" cy="1338263"/>
            <a:chOff x="8123634" y="1562480"/>
            <a:chExt cx="1524000" cy="1337603"/>
          </a:xfrm>
        </p:grpSpPr>
        <p:sp>
          <p:nvSpPr>
            <p:cNvPr id="34" name="Freeform: Shape 1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8123634" y="1562480"/>
              <a:ext cx="1524000" cy="1337603"/>
            </a:xfrm>
            <a:custGeom>
              <a:avLst/>
              <a:gdLst>
                <a:gd name="connsiteX0" fmla="*/ 0 w 1524000"/>
                <a:gd name="connsiteY0" fmla="*/ 0 h 1337603"/>
                <a:gd name="connsiteX1" fmla="*/ 1524000 w 1524000"/>
                <a:gd name="connsiteY1" fmla="*/ 0 h 1337603"/>
                <a:gd name="connsiteX2" fmla="*/ 1524000 w 1524000"/>
                <a:gd name="connsiteY2" fmla="*/ 1337603 h 1337603"/>
                <a:gd name="connsiteX3" fmla="*/ 0 w 1524000"/>
                <a:gd name="connsiteY3" fmla="*/ 1337603 h 1337603"/>
                <a:gd name="connsiteX4" fmla="*/ 0 w 1524000"/>
                <a:gd name="connsiteY4" fmla="*/ 1316502 h 1337603"/>
                <a:gd name="connsiteX5" fmla="*/ 16126 w 1524000"/>
                <a:gd name="connsiteY5" fmla="*/ 1316502 h 1337603"/>
                <a:gd name="connsiteX6" fmla="*/ 16126 w 1524000"/>
                <a:gd name="connsiteY6" fmla="*/ 830727 h 1337603"/>
                <a:gd name="connsiteX7" fmla="*/ 272609 w 1524000"/>
                <a:gd name="connsiteY7" fmla="*/ 830727 h 1337603"/>
                <a:gd name="connsiteX8" fmla="*/ 272609 w 1524000"/>
                <a:gd name="connsiteY8" fmla="*/ 992652 h 1337603"/>
                <a:gd name="connsiteX9" fmla="*/ 596459 w 1524000"/>
                <a:gd name="connsiteY9" fmla="*/ 668802 h 1337603"/>
                <a:gd name="connsiteX10" fmla="*/ 272609 w 1524000"/>
                <a:gd name="connsiteY10" fmla="*/ 344952 h 1337603"/>
                <a:gd name="connsiteX11" fmla="*/ 272609 w 1524000"/>
                <a:gd name="connsiteY11" fmla="*/ 506877 h 1337603"/>
                <a:gd name="connsiteX12" fmla="*/ 16126 w 1524000"/>
                <a:gd name="connsiteY12" fmla="*/ 506877 h 1337603"/>
                <a:gd name="connsiteX13" fmla="*/ 16126 w 1524000"/>
                <a:gd name="connsiteY13" fmla="*/ 21102 h 1337603"/>
                <a:gd name="connsiteX14" fmla="*/ 0 w 1524000"/>
                <a:gd name="connsiteY14" fmla="*/ 21102 h 1337603"/>
                <a:gd name="connsiteX15" fmla="*/ 0 w 1524000"/>
                <a:gd name="connsiteY15" fmla="*/ 0 h 133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000" h="1337603">
                  <a:moveTo>
                    <a:pt x="0" y="0"/>
                  </a:moveTo>
                  <a:lnTo>
                    <a:pt x="1524000" y="0"/>
                  </a:lnTo>
                  <a:lnTo>
                    <a:pt x="1524000" y="1337603"/>
                  </a:lnTo>
                  <a:lnTo>
                    <a:pt x="0" y="1337603"/>
                  </a:lnTo>
                  <a:lnTo>
                    <a:pt x="0" y="1316502"/>
                  </a:lnTo>
                  <a:lnTo>
                    <a:pt x="16126" y="1316502"/>
                  </a:lnTo>
                  <a:lnTo>
                    <a:pt x="16126" y="830727"/>
                  </a:lnTo>
                  <a:lnTo>
                    <a:pt x="272609" y="830727"/>
                  </a:lnTo>
                  <a:lnTo>
                    <a:pt x="272609" y="992652"/>
                  </a:lnTo>
                  <a:lnTo>
                    <a:pt x="596459" y="668802"/>
                  </a:lnTo>
                  <a:lnTo>
                    <a:pt x="272609" y="344952"/>
                  </a:lnTo>
                  <a:lnTo>
                    <a:pt x="272609" y="506877"/>
                  </a:lnTo>
                  <a:lnTo>
                    <a:pt x="16126" y="506877"/>
                  </a:lnTo>
                  <a:lnTo>
                    <a:pt x="16126" y="21102"/>
                  </a:lnTo>
                  <a:lnTo>
                    <a:pt x="0" y="21102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000" kern="0">
                <a:solidFill>
                  <a:prstClr val="white"/>
                </a:solidFill>
              </a:endParaRPr>
            </a:p>
          </p:txBody>
        </p:sp>
        <p:graphicFrame>
          <p:nvGraphicFramePr>
            <p:cNvPr id="164882" name="Object 9"/>
            <p:cNvGraphicFramePr>
              <a:graphicFrameLocks noChangeAspect="1"/>
            </p:cNvGraphicFramePr>
            <p:nvPr/>
          </p:nvGraphicFramePr>
          <p:xfrm>
            <a:off x="8785466" y="1655302"/>
            <a:ext cx="790575" cy="11350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64920" name="Equation" r:id="rId10" imgW="215713" imgH="393359" progId="Equation.3">
                    <p:embed/>
                  </p:oleObj>
                </mc:Choice>
                <mc:Fallback>
                  <p:oleObj name="Equation" r:id="rId10" imgW="215713" imgH="393359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785466" y="1655302"/>
                          <a:ext cx="790575" cy="11350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8128000" y="3176588"/>
            <a:ext cx="1524000" cy="1274762"/>
            <a:chOff x="8127707" y="3177247"/>
            <a:chExt cx="1524000" cy="1337603"/>
          </a:xfrm>
        </p:grpSpPr>
        <p:sp>
          <p:nvSpPr>
            <p:cNvPr id="35" name="Freeform: Shape 2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8127707" y="3177247"/>
              <a:ext cx="1524000" cy="1337603"/>
            </a:xfrm>
            <a:custGeom>
              <a:avLst/>
              <a:gdLst>
                <a:gd name="connsiteX0" fmla="*/ 0 w 1524000"/>
                <a:gd name="connsiteY0" fmla="*/ 0 h 1337603"/>
                <a:gd name="connsiteX1" fmla="*/ 1524000 w 1524000"/>
                <a:gd name="connsiteY1" fmla="*/ 0 h 1337603"/>
                <a:gd name="connsiteX2" fmla="*/ 1524000 w 1524000"/>
                <a:gd name="connsiteY2" fmla="*/ 1337603 h 1337603"/>
                <a:gd name="connsiteX3" fmla="*/ 0 w 1524000"/>
                <a:gd name="connsiteY3" fmla="*/ 1337603 h 1337603"/>
                <a:gd name="connsiteX4" fmla="*/ 0 w 1524000"/>
                <a:gd name="connsiteY4" fmla="*/ 1316502 h 1337603"/>
                <a:gd name="connsiteX5" fmla="*/ 16126 w 1524000"/>
                <a:gd name="connsiteY5" fmla="*/ 1316502 h 1337603"/>
                <a:gd name="connsiteX6" fmla="*/ 16126 w 1524000"/>
                <a:gd name="connsiteY6" fmla="*/ 830727 h 1337603"/>
                <a:gd name="connsiteX7" fmla="*/ 272609 w 1524000"/>
                <a:gd name="connsiteY7" fmla="*/ 830727 h 1337603"/>
                <a:gd name="connsiteX8" fmla="*/ 272609 w 1524000"/>
                <a:gd name="connsiteY8" fmla="*/ 992652 h 1337603"/>
                <a:gd name="connsiteX9" fmla="*/ 596459 w 1524000"/>
                <a:gd name="connsiteY9" fmla="*/ 668802 h 1337603"/>
                <a:gd name="connsiteX10" fmla="*/ 272609 w 1524000"/>
                <a:gd name="connsiteY10" fmla="*/ 344952 h 1337603"/>
                <a:gd name="connsiteX11" fmla="*/ 272609 w 1524000"/>
                <a:gd name="connsiteY11" fmla="*/ 506877 h 1337603"/>
                <a:gd name="connsiteX12" fmla="*/ 16126 w 1524000"/>
                <a:gd name="connsiteY12" fmla="*/ 506877 h 1337603"/>
                <a:gd name="connsiteX13" fmla="*/ 16126 w 1524000"/>
                <a:gd name="connsiteY13" fmla="*/ 21102 h 1337603"/>
                <a:gd name="connsiteX14" fmla="*/ 0 w 1524000"/>
                <a:gd name="connsiteY14" fmla="*/ 21102 h 1337603"/>
                <a:gd name="connsiteX15" fmla="*/ 0 w 1524000"/>
                <a:gd name="connsiteY15" fmla="*/ 0 h 133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000" h="1337603">
                  <a:moveTo>
                    <a:pt x="0" y="0"/>
                  </a:moveTo>
                  <a:lnTo>
                    <a:pt x="1524000" y="0"/>
                  </a:lnTo>
                  <a:lnTo>
                    <a:pt x="1524000" y="1337603"/>
                  </a:lnTo>
                  <a:lnTo>
                    <a:pt x="0" y="1337603"/>
                  </a:lnTo>
                  <a:lnTo>
                    <a:pt x="0" y="1316502"/>
                  </a:lnTo>
                  <a:lnTo>
                    <a:pt x="16126" y="1316502"/>
                  </a:lnTo>
                  <a:lnTo>
                    <a:pt x="16126" y="830727"/>
                  </a:lnTo>
                  <a:lnTo>
                    <a:pt x="272609" y="830727"/>
                  </a:lnTo>
                  <a:lnTo>
                    <a:pt x="272609" y="992652"/>
                  </a:lnTo>
                  <a:lnTo>
                    <a:pt x="596459" y="668802"/>
                  </a:lnTo>
                  <a:lnTo>
                    <a:pt x="272609" y="344952"/>
                  </a:lnTo>
                  <a:lnTo>
                    <a:pt x="272609" y="506877"/>
                  </a:lnTo>
                  <a:lnTo>
                    <a:pt x="16126" y="506877"/>
                  </a:lnTo>
                  <a:lnTo>
                    <a:pt x="16126" y="21102"/>
                  </a:lnTo>
                  <a:lnTo>
                    <a:pt x="0" y="21102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000" kern="0">
                <a:solidFill>
                  <a:prstClr val="white"/>
                </a:solidFill>
              </a:endParaRPr>
            </a:p>
          </p:txBody>
        </p:sp>
        <p:graphicFrame>
          <p:nvGraphicFramePr>
            <p:cNvPr id="164880" name="Object 9"/>
            <p:cNvGraphicFramePr>
              <a:graphicFrameLocks noChangeAspect="1"/>
            </p:cNvGraphicFramePr>
            <p:nvPr/>
          </p:nvGraphicFramePr>
          <p:xfrm>
            <a:off x="8810505" y="3297825"/>
            <a:ext cx="744537" cy="11350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64921" name="Equation" r:id="rId12" imgW="203112" imgH="393529" progId="Equation.3">
                    <p:embed/>
                  </p:oleObj>
                </mc:Choice>
                <mc:Fallback>
                  <p:oleObj name="Equation" r:id="rId12" imgW="203112" imgH="393529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810505" y="3297825"/>
                          <a:ext cx="744537" cy="113506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8123238" y="4810125"/>
            <a:ext cx="1524000" cy="1336675"/>
            <a:chOff x="8123634" y="4809368"/>
            <a:chExt cx="1524000" cy="1337603"/>
          </a:xfrm>
        </p:grpSpPr>
        <p:sp>
          <p:nvSpPr>
            <p:cNvPr id="36" name="Freeform: Shape 3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8123634" y="4809368"/>
              <a:ext cx="1524000" cy="1337603"/>
            </a:xfrm>
            <a:custGeom>
              <a:avLst/>
              <a:gdLst>
                <a:gd name="connsiteX0" fmla="*/ 0 w 1524000"/>
                <a:gd name="connsiteY0" fmla="*/ 0 h 1337603"/>
                <a:gd name="connsiteX1" fmla="*/ 1524000 w 1524000"/>
                <a:gd name="connsiteY1" fmla="*/ 0 h 1337603"/>
                <a:gd name="connsiteX2" fmla="*/ 1524000 w 1524000"/>
                <a:gd name="connsiteY2" fmla="*/ 1337603 h 1337603"/>
                <a:gd name="connsiteX3" fmla="*/ 0 w 1524000"/>
                <a:gd name="connsiteY3" fmla="*/ 1337603 h 1337603"/>
                <a:gd name="connsiteX4" fmla="*/ 0 w 1524000"/>
                <a:gd name="connsiteY4" fmla="*/ 1316502 h 1337603"/>
                <a:gd name="connsiteX5" fmla="*/ 16126 w 1524000"/>
                <a:gd name="connsiteY5" fmla="*/ 1316502 h 1337603"/>
                <a:gd name="connsiteX6" fmla="*/ 16126 w 1524000"/>
                <a:gd name="connsiteY6" fmla="*/ 830727 h 1337603"/>
                <a:gd name="connsiteX7" fmla="*/ 272609 w 1524000"/>
                <a:gd name="connsiteY7" fmla="*/ 830727 h 1337603"/>
                <a:gd name="connsiteX8" fmla="*/ 272609 w 1524000"/>
                <a:gd name="connsiteY8" fmla="*/ 992652 h 1337603"/>
                <a:gd name="connsiteX9" fmla="*/ 596459 w 1524000"/>
                <a:gd name="connsiteY9" fmla="*/ 668802 h 1337603"/>
                <a:gd name="connsiteX10" fmla="*/ 272609 w 1524000"/>
                <a:gd name="connsiteY10" fmla="*/ 344952 h 1337603"/>
                <a:gd name="connsiteX11" fmla="*/ 272609 w 1524000"/>
                <a:gd name="connsiteY11" fmla="*/ 506877 h 1337603"/>
                <a:gd name="connsiteX12" fmla="*/ 16126 w 1524000"/>
                <a:gd name="connsiteY12" fmla="*/ 506877 h 1337603"/>
                <a:gd name="connsiteX13" fmla="*/ 16126 w 1524000"/>
                <a:gd name="connsiteY13" fmla="*/ 21102 h 1337603"/>
                <a:gd name="connsiteX14" fmla="*/ 0 w 1524000"/>
                <a:gd name="connsiteY14" fmla="*/ 21102 h 1337603"/>
                <a:gd name="connsiteX15" fmla="*/ 0 w 1524000"/>
                <a:gd name="connsiteY15" fmla="*/ 0 h 133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000" h="1337603">
                  <a:moveTo>
                    <a:pt x="0" y="0"/>
                  </a:moveTo>
                  <a:lnTo>
                    <a:pt x="1524000" y="0"/>
                  </a:lnTo>
                  <a:lnTo>
                    <a:pt x="1524000" y="1337603"/>
                  </a:lnTo>
                  <a:lnTo>
                    <a:pt x="0" y="1337603"/>
                  </a:lnTo>
                  <a:lnTo>
                    <a:pt x="0" y="1316502"/>
                  </a:lnTo>
                  <a:lnTo>
                    <a:pt x="16126" y="1316502"/>
                  </a:lnTo>
                  <a:lnTo>
                    <a:pt x="16126" y="830727"/>
                  </a:lnTo>
                  <a:lnTo>
                    <a:pt x="272609" y="830727"/>
                  </a:lnTo>
                  <a:lnTo>
                    <a:pt x="272609" y="992652"/>
                  </a:lnTo>
                  <a:lnTo>
                    <a:pt x="596459" y="668802"/>
                  </a:lnTo>
                  <a:lnTo>
                    <a:pt x="272609" y="344952"/>
                  </a:lnTo>
                  <a:lnTo>
                    <a:pt x="272609" y="506877"/>
                  </a:lnTo>
                  <a:lnTo>
                    <a:pt x="16126" y="506877"/>
                  </a:lnTo>
                  <a:lnTo>
                    <a:pt x="16126" y="21102"/>
                  </a:lnTo>
                  <a:lnTo>
                    <a:pt x="0" y="21102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000" kern="0">
                <a:solidFill>
                  <a:prstClr val="white"/>
                </a:solidFill>
              </a:endParaRPr>
            </a:p>
          </p:txBody>
        </p:sp>
        <p:graphicFrame>
          <p:nvGraphicFramePr>
            <p:cNvPr id="164878" name="Object 9"/>
            <p:cNvGraphicFramePr>
              <a:graphicFrameLocks noChangeAspect="1"/>
            </p:cNvGraphicFramePr>
            <p:nvPr/>
          </p:nvGraphicFramePr>
          <p:xfrm>
            <a:off x="8784207" y="4910637"/>
            <a:ext cx="744537" cy="11350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64922" name="Equation" r:id="rId14" imgW="203112" imgH="393529" progId="Equation.3">
                    <p:embed/>
                  </p:oleObj>
                </mc:Choice>
                <mc:Fallback>
                  <p:oleObj name="Equation" r:id="rId14" imgW="203112" imgH="393529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784207" y="4910637"/>
                          <a:ext cx="744537" cy="113506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43" name="TextBox 42">
            <a:extLst>
              <a:ext uri="{FF2B5EF4-FFF2-40B4-BE49-F238E27FC236}"/>
            </a:extLst>
          </p:cNvPr>
          <p:cNvSpPr txBox="1"/>
          <p:nvPr/>
        </p:nvSpPr>
        <p:spPr>
          <a:xfrm>
            <a:off x="3562350" y="1990725"/>
            <a:ext cx="446088" cy="523875"/>
          </a:xfrm>
          <a:prstGeom prst="rect">
            <a:avLst/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kern="0" dirty="0">
                <a:solidFill>
                  <a:prstClr val="black"/>
                </a:solidFill>
                <a:latin typeface="等线" panose="020F0502020204030204"/>
              </a:rPr>
              <a:t>= </a:t>
            </a:r>
            <a:endParaRPr lang="vi-VN" sz="2800" kern="0" dirty="0">
              <a:solidFill>
                <a:prstClr val="black"/>
              </a:solidFill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3266056" y="610446"/>
            <a:ext cx="5943600" cy="769441"/>
          </a:xfrm>
          <a:prstGeom prst="rect">
            <a:avLst/>
          </a:prstGeom>
          <a:noFill/>
        </p:spPr>
        <p:txBody>
          <a:bodyPr spcFirstLastPara="1" wrap="none">
            <a:prstTxWarp prst="textArchUp">
              <a:avLst/>
            </a:prstTxWarp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400" b="1" kern="0" dirty="0">
                <a:ln w="0"/>
                <a:solidFill>
                  <a:srgbClr val="FF66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   MẢNH GHÉP KÌ DIỆU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9 -0.00254 L -0.37175 0.47222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737" y="2372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48148E-6 L -0.37513 -0.2338 " pathEditMode="relative" rAng="0" ptsTypes="AA">
                                      <p:cBhvr>
                                        <p:cTn id="1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763" y="-116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2.59259E-6 L -0.37683 -0.24328 " pathEditMode="relative" rAng="0" ptsTypes="AA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841" y="-1217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514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2515" name="Picture 12" descr="Bird GIFs - Get the best GIF on GIPHY">
            <a:hlinkClick r:id="rId4" action="ppaction://hlinksldjump"/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0" y="76200"/>
            <a:ext cx="2286000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1600200" y="533400"/>
            <a:ext cx="8442325" cy="5029200"/>
          </a:xfrm>
          <a:prstGeom prst="rect">
            <a:avLst/>
          </a:prstGeom>
          <a:solidFill>
            <a:srgbClr val="FFFFFF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lang="en-US" sz="7200" kern="0" dirty="0">
              <a:solidFill>
                <a:srgbClr val="002060"/>
              </a:solidFill>
              <a:latin typeface="Arial "/>
              <a:sym typeface="Arial"/>
            </a:endParaRPr>
          </a:p>
        </p:txBody>
      </p:sp>
      <p:grpSp>
        <p:nvGrpSpPr>
          <p:cNvPr id="192517" name="Group 18"/>
          <p:cNvGrpSpPr>
            <a:grpSpLocks/>
          </p:cNvGrpSpPr>
          <p:nvPr/>
        </p:nvGrpSpPr>
        <p:grpSpPr bwMode="auto">
          <a:xfrm>
            <a:off x="2505075" y="2438400"/>
            <a:ext cx="1455738" cy="1006475"/>
            <a:chOff x="912" y="1582"/>
            <a:chExt cx="917" cy="634"/>
          </a:xfrm>
        </p:grpSpPr>
        <p:grpSp>
          <p:nvGrpSpPr>
            <p:cNvPr id="192535" name="Group 19"/>
            <p:cNvGrpSpPr>
              <a:grpSpLocks/>
            </p:cNvGrpSpPr>
            <p:nvPr/>
          </p:nvGrpSpPr>
          <p:grpSpPr bwMode="auto">
            <a:xfrm>
              <a:off x="912" y="1582"/>
              <a:ext cx="446" cy="634"/>
              <a:chOff x="2393" y="3214"/>
              <a:chExt cx="446" cy="634"/>
            </a:xfrm>
          </p:grpSpPr>
          <p:grpSp>
            <p:nvGrpSpPr>
              <p:cNvPr id="192537" name="Group 20"/>
              <p:cNvGrpSpPr>
                <a:grpSpLocks/>
              </p:cNvGrpSpPr>
              <p:nvPr/>
            </p:nvGrpSpPr>
            <p:grpSpPr bwMode="auto">
              <a:xfrm>
                <a:off x="2590" y="3214"/>
                <a:ext cx="249" cy="634"/>
                <a:chOff x="1176" y="1328"/>
                <a:chExt cx="249" cy="634"/>
              </a:xfrm>
            </p:grpSpPr>
            <p:sp>
              <p:nvSpPr>
                <p:cNvPr id="34" name="Text Box 21"/>
                <p:cNvSpPr txBox="1">
                  <a:spLocks noChangeArrowheads="1"/>
                </p:cNvSpPr>
                <p:nvPr/>
              </p:nvSpPr>
              <p:spPr bwMode="auto">
                <a:xfrm>
                  <a:off x="1176" y="1328"/>
                  <a:ext cx="249" cy="6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3000" b="1" kern="0" smtClean="0">
                      <a:solidFill>
                        <a:srgbClr val="000000"/>
                      </a:solidFill>
                    </a:rPr>
                    <a:t>5</a:t>
                  </a:r>
                </a:p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3000" b="1" kern="0" smtClean="0">
                      <a:solidFill>
                        <a:srgbClr val="000000"/>
                      </a:solidFill>
                    </a:rPr>
                    <a:t>7</a:t>
                  </a:r>
                </a:p>
              </p:txBody>
            </p:sp>
            <p:sp>
              <p:nvSpPr>
                <p:cNvPr id="35" name="Line 22"/>
                <p:cNvSpPr>
                  <a:spLocks noChangeShapeType="1"/>
                </p:cNvSpPr>
                <p:nvPr/>
              </p:nvSpPr>
              <p:spPr bwMode="auto">
                <a:xfrm>
                  <a:off x="1178" y="1643"/>
                  <a:ext cx="240" cy="0"/>
                </a:xfrm>
                <a:prstGeom prst="line">
                  <a:avLst/>
                </a:prstGeom>
                <a:noFill/>
                <a:ln w="19050">
                  <a:solidFill>
                    <a:srgbClr val="3399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ker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3" name="Text Box 23"/>
              <p:cNvSpPr txBox="1">
                <a:spLocks noChangeArrowheads="1"/>
              </p:cNvSpPr>
              <p:nvPr/>
            </p:nvSpPr>
            <p:spPr bwMode="auto">
              <a:xfrm>
                <a:off x="2393" y="3343"/>
                <a:ext cx="249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3000" b="1" kern="0" smtClean="0">
                    <a:solidFill>
                      <a:srgbClr val="000000"/>
                    </a:solidFill>
                  </a:rPr>
                  <a:t>9</a:t>
                </a:r>
              </a:p>
            </p:txBody>
          </p:sp>
        </p:grpSp>
        <p:sp>
          <p:nvSpPr>
            <p:cNvPr id="31" name="Text Box 24"/>
            <p:cNvSpPr txBox="1">
              <a:spLocks noChangeArrowheads="1"/>
            </p:cNvSpPr>
            <p:nvPr/>
          </p:nvSpPr>
          <p:spPr bwMode="auto">
            <a:xfrm>
              <a:off x="1359" y="1678"/>
              <a:ext cx="47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3000" b="1" kern="0" smtClean="0">
                  <a:solidFill>
                    <a:srgbClr val="000000"/>
                  </a:solidFill>
                </a:rPr>
                <a:t>= ?</a:t>
              </a:r>
            </a:p>
          </p:txBody>
        </p:sp>
      </p:grpSp>
      <p:pic>
        <p:nvPicPr>
          <p:cNvPr id="36" name="Picture 25" descr="A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2475" y="267017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" name="Picture 26" descr="D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7075" y="350837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" name="Picture 27" descr="C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8663" y="3462338"/>
            <a:ext cx="609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" name="Picture 28" descr="B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7075" y="267017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" name="Group 29"/>
          <p:cNvGrpSpPr>
            <a:grpSpLocks/>
          </p:cNvGrpSpPr>
          <p:nvPr/>
        </p:nvGrpSpPr>
        <p:grpSpPr bwMode="auto">
          <a:xfrm>
            <a:off x="5070475" y="2579688"/>
            <a:ext cx="552450" cy="806450"/>
            <a:chOff x="2528" y="1671"/>
            <a:chExt cx="348" cy="508"/>
          </a:xfrm>
        </p:grpSpPr>
        <p:sp>
          <p:nvSpPr>
            <p:cNvPr id="41" name="Text Box 30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68</a:t>
              </a:r>
            </a:p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 7</a:t>
              </a:r>
            </a:p>
          </p:txBody>
        </p:sp>
        <p:sp>
          <p:nvSpPr>
            <p:cNvPr id="42" name="Line 31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43" name="Group 32"/>
          <p:cNvGrpSpPr>
            <a:grpSpLocks/>
          </p:cNvGrpSpPr>
          <p:nvPr/>
        </p:nvGrpSpPr>
        <p:grpSpPr bwMode="auto">
          <a:xfrm>
            <a:off x="7602538" y="2590800"/>
            <a:ext cx="552450" cy="806450"/>
            <a:chOff x="2528" y="1671"/>
            <a:chExt cx="348" cy="508"/>
          </a:xfrm>
        </p:grpSpPr>
        <p:sp>
          <p:nvSpPr>
            <p:cNvPr id="44" name="Text Box 33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45</a:t>
              </a:r>
            </a:p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 7</a:t>
              </a:r>
            </a:p>
          </p:txBody>
        </p:sp>
        <p:sp>
          <p:nvSpPr>
            <p:cNvPr id="45" name="Line 34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46" name="Group 35"/>
          <p:cNvGrpSpPr>
            <a:grpSpLocks/>
          </p:cNvGrpSpPr>
          <p:nvPr/>
        </p:nvGrpSpPr>
        <p:grpSpPr bwMode="auto">
          <a:xfrm>
            <a:off x="5164138" y="3429000"/>
            <a:ext cx="552450" cy="806450"/>
            <a:chOff x="2528" y="1671"/>
            <a:chExt cx="348" cy="508"/>
          </a:xfrm>
        </p:grpSpPr>
        <p:sp>
          <p:nvSpPr>
            <p:cNvPr id="47" name="Text Box 36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 7</a:t>
              </a:r>
            </a:p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68</a:t>
              </a:r>
            </a:p>
          </p:txBody>
        </p:sp>
        <p:sp>
          <p:nvSpPr>
            <p:cNvPr id="48" name="Line 37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49" name="Group 38"/>
          <p:cNvGrpSpPr>
            <a:grpSpLocks/>
          </p:cNvGrpSpPr>
          <p:nvPr/>
        </p:nvGrpSpPr>
        <p:grpSpPr bwMode="auto">
          <a:xfrm>
            <a:off x="7678738" y="3429000"/>
            <a:ext cx="552450" cy="806450"/>
            <a:chOff x="2528" y="1671"/>
            <a:chExt cx="348" cy="508"/>
          </a:xfrm>
        </p:grpSpPr>
        <p:sp>
          <p:nvSpPr>
            <p:cNvPr id="50" name="Text Box 39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14</a:t>
              </a:r>
            </a:p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 7</a:t>
              </a:r>
            </a:p>
          </p:txBody>
        </p:sp>
        <p:sp>
          <p:nvSpPr>
            <p:cNvPr id="51" name="Line 40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rgbClr val="000000"/>
                </a:solidFill>
              </a:endParaRPr>
            </a:p>
          </p:txBody>
        </p:sp>
      </p:grpSp>
      <p:sp>
        <p:nvSpPr>
          <p:cNvPr id="52" name="Text Box 17"/>
          <p:cNvSpPr txBox="1">
            <a:spLocks noChangeArrowheads="1"/>
          </p:cNvSpPr>
          <p:nvPr/>
        </p:nvSpPr>
        <p:spPr bwMode="auto">
          <a:xfrm>
            <a:off x="2505075" y="1125538"/>
            <a:ext cx="6321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n-US" sz="3200" dirty="0" err="1" smtClean="0">
                <a:solidFill>
                  <a:schemeClr val="tx1">
                    <a:lumMod val="50000"/>
                  </a:schemeClr>
                </a:solidFill>
              </a:rPr>
              <a:t>Chuyển</a:t>
            </a:r>
            <a:r>
              <a:rPr lang="en-US" sz="32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 smtClean="0">
                <a:solidFill>
                  <a:schemeClr val="tx1">
                    <a:lumMod val="50000"/>
                  </a:schemeClr>
                </a:solidFill>
              </a:rPr>
              <a:t>hỗn</a:t>
            </a:r>
            <a:r>
              <a:rPr lang="en-US" sz="32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 smtClean="0">
                <a:solidFill>
                  <a:schemeClr val="tx1">
                    <a:lumMod val="50000"/>
                  </a:schemeClr>
                </a:solidFill>
              </a:rPr>
              <a:t>số</a:t>
            </a:r>
            <a:r>
              <a:rPr lang="en-US" sz="32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 smtClean="0">
                <a:solidFill>
                  <a:schemeClr val="tx1">
                    <a:lumMod val="50000"/>
                  </a:schemeClr>
                </a:solidFill>
              </a:rPr>
              <a:t>thành</a:t>
            </a:r>
            <a:r>
              <a:rPr lang="en-US" sz="32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 smtClean="0">
                <a:solidFill>
                  <a:schemeClr val="tx1">
                    <a:lumMod val="50000"/>
                  </a:schemeClr>
                </a:solidFill>
              </a:rPr>
              <a:t>phân</a:t>
            </a:r>
            <a:r>
              <a:rPr lang="en-US" sz="32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 smtClean="0">
                <a:solidFill>
                  <a:schemeClr val="tx1">
                    <a:lumMod val="50000"/>
                  </a:schemeClr>
                </a:solidFill>
              </a:rPr>
              <a:t>số</a:t>
            </a:r>
            <a:r>
              <a:rPr lang="en-US" sz="3200" dirty="0" smtClean="0">
                <a:solidFill>
                  <a:schemeClr val="tx1">
                    <a:lumMod val="50000"/>
                  </a:schemeClr>
                </a:solidFill>
              </a:rPr>
              <a:t>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2" dur="indefinite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3" dur="indefinite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5" dur="indefinite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6" dur="indefinite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8" dur="indefinite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9" dur="indefinite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1" dur="indefinite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2" dur="indefinite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4" dur="indefinite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5" dur="indefinite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7" dur="indefinite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8" dur="indefinite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538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3539" name="Picture 12" descr="Bird GIFs - Get the best GIF on GIPHY">
            <a:hlinkClick r:id="rId4" action="ppaction://hlinksldjump"/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0" y="76200"/>
            <a:ext cx="2286000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1600200" y="533400"/>
            <a:ext cx="8442325" cy="5334000"/>
          </a:xfrm>
          <a:prstGeom prst="rect">
            <a:avLst/>
          </a:prstGeom>
          <a:solidFill>
            <a:srgbClr val="FFFFFF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lang="en-US" sz="7200" kern="0" dirty="0">
              <a:solidFill>
                <a:srgbClr val="002060"/>
              </a:solidFill>
              <a:latin typeface="Arial "/>
              <a:sym typeface="Arial"/>
            </a:endParaRPr>
          </a:p>
        </p:txBody>
      </p:sp>
      <p:grpSp>
        <p:nvGrpSpPr>
          <p:cNvPr id="193541" name="Group 41"/>
          <p:cNvGrpSpPr>
            <a:grpSpLocks/>
          </p:cNvGrpSpPr>
          <p:nvPr/>
        </p:nvGrpSpPr>
        <p:grpSpPr bwMode="auto">
          <a:xfrm>
            <a:off x="2162175" y="2667000"/>
            <a:ext cx="1739900" cy="1006475"/>
            <a:chOff x="733" y="2878"/>
            <a:chExt cx="1096" cy="634"/>
          </a:xfrm>
        </p:grpSpPr>
        <p:grpSp>
          <p:nvGrpSpPr>
            <p:cNvPr id="193559" name="Group 42"/>
            <p:cNvGrpSpPr>
              <a:grpSpLocks/>
            </p:cNvGrpSpPr>
            <p:nvPr/>
          </p:nvGrpSpPr>
          <p:grpSpPr bwMode="auto">
            <a:xfrm>
              <a:off x="1042" y="2878"/>
              <a:ext cx="382" cy="634"/>
              <a:chOff x="1109" y="1328"/>
              <a:chExt cx="382" cy="634"/>
            </a:xfrm>
          </p:grpSpPr>
          <p:sp>
            <p:nvSpPr>
              <p:cNvPr id="193562" name="Text Box 43"/>
              <p:cNvSpPr txBox="1">
                <a:spLocks noChangeArrowheads="1"/>
              </p:cNvSpPr>
              <p:nvPr/>
            </p:nvSpPr>
            <p:spPr bwMode="auto">
              <a:xfrm>
                <a:off x="1109" y="1328"/>
                <a:ext cx="382" cy="6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sz="3000" b="1">
                    <a:solidFill>
                      <a:srgbClr val="339933"/>
                    </a:solidFill>
                  </a:rPr>
                  <a:t> </a:t>
                </a:r>
                <a:r>
                  <a:rPr lang="en-US" sz="3000" b="1"/>
                  <a:t>3</a:t>
                </a:r>
              </a:p>
              <a:p>
                <a:pPr eaLnBrk="1" hangingPunct="1"/>
                <a:r>
                  <a:rPr lang="en-US" sz="3000" b="1"/>
                  <a:t>10</a:t>
                </a:r>
              </a:p>
            </p:txBody>
          </p:sp>
          <p:sp>
            <p:nvSpPr>
              <p:cNvPr id="193563" name="Line 44"/>
              <p:cNvSpPr>
                <a:spLocks noChangeShapeType="1"/>
              </p:cNvSpPr>
              <p:nvPr/>
            </p:nvSpPr>
            <p:spPr bwMode="auto">
              <a:xfrm>
                <a:off x="1178" y="1643"/>
                <a:ext cx="240" cy="0"/>
              </a:xfrm>
              <a:prstGeom prst="line">
                <a:avLst/>
              </a:prstGeom>
              <a:noFill/>
              <a:ln w="19050">
                <a:solidFill>
                  <a:srgbClr val="3399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3560" name="Text Box 45"/>
            <p:cNvSpPr txBox="1">
              <a:spLocks noChangeArrowheads="1"/>
            </p:cNvSpPr>
            <p:nvPr/>
          </p:nvSpPr>
          <p:spPr bwMode="auto">
            <a:xfrm>
              <a:off x="733" y="3007"/>
              <a:ext cx="453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sz="3000" b="1"/>
                <a:t>10</a:t>
              </a:r>
              <a:r>
                <a:rPr lang="en-US" sz="3000" b="1">
                  <a:solidFill>
                    <a:srgbClr val="339933"/>
                  </a:solidFill>
                </a:rPr>
                <a:t> </a:t>
              </a:r>
            </a:p>
          </p:txBody>
        </p:sp>
        <p:sp>
          <p:nvSpPr>
            <p:cNvPr id="193561" name="Text Box 46"/>
            <p:cNvSpPr txBox="1">
              <a:spLocks noChangeArrowheads="1"/>
            </p:cNvSpPr>
            <p:nvPr/>
          </p:nvSpPr>
          <p:spPr bwMode="auto">
            <a:xfrm>
              <a:off x="1359" y="3011"/>
              <a:ext cx="47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sz="3000" b="1"/>
                <a:t>= ?</a:t>
              </a:r>
            </a:p>
          </p:txBody>
        </p:sp>
      </p:grpSp>
      <p:pic>
        <p:nvPicPr>
          <p:cNvPr id="12" name="Picture 47" descr="A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3563" y="287972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48" descr="D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4350" y="451802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49" descr="C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7850" y="4389438"/>
            <a:ext cx="609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50" descr="B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4350" y="2901950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" name="Group 51"/>
          <p:cNvGrpSpPr>
            <a:grpSpLocks/>
          </p:cNvGrpSpPr>
          <p:nvPr/>
        </p:nvGrpSpPr>
        <p:grpSpPr bwMode="auto">
          <a:xfrm>
            <a:off x="5233988" y="2901950"/>
            <a:ext cx="736600" cy="806450"/>
            <a:chOff x="2470" y="1671"/>
            <a:chExt cx="464" cy="508"/>
          </a:xfrm>
        </p:grpSpPr>
        <p:sp>
          <p:nvSpPr>
            <p:cNvPr id="193557" name="Text Box 52"/>
            <p:cNvSpPr txBox="1">
              <a:spLocks noChangeArrowheads="1"/>
            </p:cNvSpPr>
            <p:nvPr/>
          </p:nvSpPr>
          <p:spPr bwMode="auto">
            <a:xfrm>
              <a:off x="2470" y="1671"/>
              <a:ext cx="464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10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103</a:t>
              </a:r>
            </a:p>
          </p:txBody>
        </p:sp>
        <p:sp>
          <p:nvSpPr>
            <p:cNvPr id="193558" name="Line 53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" name="Group 54"/>
          <p:cNvGrpSpPr>
            <a:grpSpLocks/>
          </p:cNvGrpSpPr>
          <p:nvPr/>
        </p:nvGrpSpPr>
        <p:grpSpPr bwMode="auto">
          <a:xfrm>
            <a:off x="7740650" y="2867025"/>
            <a:ext cx="736600" cy="806450"/>
            <a:chOff x="2470" y="1671"/>
            <a:chExt cx="464" cy="508"/>
          </a:xfrm>
        </p:grpSpPr>
        <p:sp>
          <p:nvSpPr>
            <p:cNvPr id="193555" name="Text Box 55"/>
            <p:cNvSpPr txBox="1">
              <a:spLocks noChangeArrowheads="1"/>
            </p:cNvSpPr>
            <p:nvPr/>
          </p:nvSpPr>
          <p:spPr bwMode="auto">
            <a:xfrm>
              <a:off x="2470" y="1671"/>
              <a:ext cx="464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300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10</a:t>
              </a:r>
            </a:p>
          </p:txBody>
        </p:sp>
        <p:sp>
          <p:nvSpPr>
            <p:cNvPr id="193556" name="Line 56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" name="Group 57"/>
          <p:cNvGrpSpPr>
            <a:grpSpLocks/>
          </p:cNvGrpSpPr>
          <p:nvPr/>
        </p:nvGrpSpPr>
        <p:grpSpPr bwMode="auto">
          <a:xfrm>
            <a:off x="5318125" y="4267200"/>
            <a:ext cx="552450" cy="806450"/>
            <a:chOff x="2528" y="1671"/>
            <a:chExt cx="348" cy="508"/>
          </a:xfrm>
        </p:grpSpPr>
        <p:sp>
          <p:nvSpPr>
            <p:cNvPr id="193553" name="Text Box 58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30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10</a:t>
              </a:r>
            </a:p>
          </p:txBody>
        </p:sp>
        <p:sp>
          <p:nvSpPr>
            <p:cNvPr id="193554" name="Line 59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" name="Group 60"/>
          <p:cNvGrpSpPr>
            <a:grpSpLocks/>
          </p:cNvGrpSpPr>
          <p:nvPr/>
        </p:nvGrpSpPr>
        <p:grpSpPr bwMode="auto">
          <a:xfrm>
            <a:off x="7881938" y="4114800"/>
            <a:ext cx="736600" cy="806450"/>
            <a:chOff x="2470" y="1671"/>
            <a:chExt cx="464" cy="508"/>
          </a:xfrm>
        </p:grpSpPr>
        <p:sp>
          <p:nvSpPr>
            <p:cNvPr id="193551" name="Text Box 61"/>
            <p:cNvSpPr txBox="1">
              <a:spLocks noChangeArrowheads="1"/>
            </p:cNvSpPr>
            <p:nvPr/>
          </p:nvSpPr>
          <p:spPr bwMode="auto">
            <a:xfrm>
              <a:off x="2470" y="1671"/>
              <a:ext cx="464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103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10</a:t>
              </a:r>
            </a:p>
          </p:txBody>
        </p:sp>
        <p:sp>
          <p:nvSpPr>
            <p:cNvPr id="193552" name="Line 62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3550" name="Text Box 17"/>
          <p:cNvSpPr txBox="1">
            <a:spLocks noChangeArrowheads="1"/>
          </p:cNvSpPr>
          <p:nvPr/>
        </p:nvSpPr>
        <p:spPr bwMode="auto">
          <a:xfrm>
            <a:off x="2027238" y="1614488"/>
            <a:ext cx="67357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3200"/>
              <a:t>Chuyển hỗn số thành phân số: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2" dur="indefinite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3" dur="indefinite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5" dur="indefinite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6" dur="indefinite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8" dur="indefinite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9" dur="indefinite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1" dur="indefinite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2" dur="indefinite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4" dur="indefinite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5" dur="indefinite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7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8" dur="indefinite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63" name="Picture 12" descr="Bird GIFs - Get the best GIF on GIPHY">
            <a:hlinkClick r:id="rId4" action="ppaction://hlinksldjump"/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0" y="76200"/>
            <a:ext cx="2286000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1552575" y="695325"/>
            <a:ext cx="8442325" cy="5486400"/>
          </a:xfrm>
          <a:prstGeom prst="rect">
            <a:avLst/>
          </a:prstGeom>
          <a:solidFill>
            <a:srgbClr val="FFFFFF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lang="en-US" sz="7200" kern="0" dirty="0">
              <a:solidFill>
                <a:srgbClr val="002060"/>
              </a:solidFill>
              <a:latin typeface="Arial "/>
              <a:sym typeface="Arial"/>
            </a:endParaRPr>
          </a:p>
        </p:txBody>
      </p:sp>
      <p:grpSp>
        <p:nvGrpSpPr>
          <p:cNvPr id="194565" name="Group 6"/>
          <p:cNvGrpSpPr>
            <a:grpSpLocks/>
          </p:cNvGrpSpPr>
          <p:nvPr/>
        </p:nvGrpSpPr>
        <p:grpSpPr bwMode="auto">
          <a:xfrm>
            <a:off x="2038350" y="3074988"/>
            <a:ext cx="1739900" cy="1033462"/>
            <a:chOff x="912" y="2100"/>
            <a:chExt cx="1096" cy="651"/>
          </a:xfrm>
        </p:grpSpPr>
        <p:grpSp>
          <p:nvGrpSpPr>
            <p:cNvPr id="194584" name="Group 7"/>
            <p:cNvGrpSpPr>
              <a:grpSpLocks/>
            </p:cNvGrpSpPr>
            <p:nvPr/>
          </p:nvGrpSpPr>
          <p:grpSpPr bwMode="auto">
            <a:xfrm>
              <a:off x="912" y="2100"/>
              <a:ext cx="446" cy="634"/>
              <a:chOff x="2393" y="3214"/>
              <a:chExt cx="446" cy="634"/>
            </a:xfrm>
          </p:grpSpPr>
          <p:grpSp>
            <p:nvGrpSpPr>
              <p:cNvPr id="194591" name="Group 8"/>
              <p:cNvGrpSpPr>
                <a:grpSpLocks/>
              </p:cNvGrpSpPr>
              <p:nvPr/>
            </p:nvGrpSpPr>
            <p:grpSpPr bwMode="auto">
              <a:xfrm>
                <a:off x="2590" y="3214"/>
                <a:ext cx="249" cy="634"/>
                <a:chOff x="1176" y="1328"/>
                <a:chExt cx="249" cy="634"/>
              </a:xfrm>
            </p:grpSpPr>
            <p:sp>
              <p:nvSpPr>
                <p:cNvPr id="194593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1176" y="1328"/>
                  <a:ext cx="249" cy="6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sz="3000" b="1"/>
                    <a:t>1</a:t>
                  </a:r>
                </a:p>
                <a:p>
                  <a:pPr eaLnBrk="1" hangingPunct="1"/>
                  <a:r>
                    <a:rPr lang="en-US" sz="3000" b="1"/>
                    <a:t>5</a:t>
                  </a:r>
                </a:p>
              </p:txBody>
            </p:sp>
            <p:sp>
              <p:nvSpPr>
                <p:cNvPr id="194594" name="Line 10"/>
                <p:cNvSpPr>
                  <a:spLocks noChangeShapeType="1"/>
                </p:cNvSpPr>
                <p:nvPr/>
              </p:nvSpPr>
              <p:spPr bwMode="auto">
                <a:xfrm>
                  <a:off x="1178" y="1643"/>
                  <a:ext cx="240" cy="0"/>
                </a:xfrm>
                <a:prstGeom prst="line">
                  <a:avLst/>
                </a:prstGeom>
                <a:noFill/>
                <a:ln w="19050">
                  <a:solidFill>
                    <a:srgbClr val="3399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4592" name="Text Box 11"/>
              <p:cNvSpPr txBox="1">
                <a:spLocks noChangeArrowheads="1"/>
              </p:cNvSpPr>
              <p:nvPr/>
            </p:nvSpPr>
            <p:spPr bwMode="auto">
              <a:xfrm>
                <a:off x="2393" y="3343"/>
                <a:ext cx="251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sz="3000" b="1"/>
                  <a:t>1</a:t>
                </a:r>
              </a:p>
            </p:txBody>
          </p:sp>
        </p:grpSp>
        <p:grpSp>
          <p:nvGrpSpPr>
            <p:cNvPr id="194585" name="Group 12"/>
            <p:cNvGrpSpPr>
              <a:grpSpLocks/>
            </p:cNvGrpSpPr>
            <p:nvPr/>
          </p:nvGrpSpPr>
          <p:grpSpPr bwMode="auto">
            <a:xfrm>
              <a:off x="1562" y="2117"/>
              <a:ext cx="446" cy="634"/>
              <a:chOff x="2393" y="3214"/>
              <a:chExt cx="446" cy="634"/>
            </a:xfrm>
          </p:grpSpPr>
          <p:grpSp>
            <p:nvGrpSpPr>
              <p:cNvPr id="194587" name="Group 13"/>
              <p:cNvGrpSpPr>
                <a:grpSpLocks/>
              </p:cNvGrpSpPr>
              <p:nvPr/>
            </p:nvGrpSpPr>
            <p:grpSpPr bwMode="auto">
              <a:xfrm>
                <a:off x="2590" y="3214"/>
                <a:ext cx="249" cy="634"/>
                <a:chOff x="1176" y="1328"/>
                <a:chExt cx="249" cy="634"/>
              </a:xfrm>
            </p:grpSpPr>
            <p:sp>
              <p:nvSpPr>
                <p:cNvPr id="194589" name="Text Box 14"/>
                <p:cNvSpPr txBox="1">
                  <a:spLocks noChangeArrowheads="1"/>
                </p:cNvSpPr>
                <p:nvPr/>
              </p:nvSpPr>
              <p:spPr bwMode="auto">
                <a:xfrm>
                  <a:off x="1176" y="1328"/>
                  <a:ext cx="249" cy="6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sz="3000" b="1"/>
                    <a:t>4</a:t>
                  </a:r>
                </a:p>
                <a:p>
                  <a:pPr eaLnBrk="1" hangingPunct="1"/>
                  <a:r>
                    <a:rPr lang="en-US" sz="3000" b="1"/>
                    <a:t>5</a:t>
                  </a:r>
                </a:p>
              </p:txBody>
            </p:sp>
            <p:sp>
              <p:nvSpPr>
                <p:cNvPr id="194590" name="Line 15"/>
                <p:cNvSpPr>
                  <a:spLocks noChangeShapeType="1"/>
                </p:cNvSpPr>
                <p:nvPr/>
              </p:nvSpPr>
              <p:spPr bwMode="auto">
                <a:xfrm>
                  <a:off x="1178" y="1643"/>
                  <a:ext cx="240" cy="0"/>
                </a:xfrm>
                <a:prstGeom prst="line">
                  <a:avLst/>
                </a:prstGeom>
                <a:noFill/>
                <a:ln w="19050">
                  <a:solidFill>
                    <a:srgbClr val="3399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4588" name="Text Box 16"/>
              <p:cNvSpPr txBox="1">
                <a:spLocks noChangeArrowheads="1"/>
              </p:cNvSpPr>
              <p:nvPr/>
            </p:nvSpPr>
            <p:spPr bwMode="auto">
              <a:xfrm>
                <a:off x="2393" y="3343"/>
                <a:ext cx="251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sz="3000" b="1"/>
                  <a:t>1</a:t>
                </a:r>
              </a:p>
            </p:txBody>
          </p:sp>
        </p:grpSp>
        <p:sp>
          <p:nvSpPr>
            <p:cNvPr id="194586" name="Text Box 17"/>
            <p:cNvSpPr txBox="1">
              <a:spLocks noChangeArrowheads="1"/>
            </p:cNvSpPr>
            <p:nvPr/>
          </p:nvSpPr>
          <p:spPr bwMode="auto">
            <a:xfrm>
              <a:off x="1355" y="2210"/>
              <a:ext cx="2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sz="3000" b="1"/>
                <a:t>+</a:t>
              </a:r>
            </a:p>
          </p:txBody>
        </p:sp>
      </p:grpSp>
      <p:sp>
        <p:nvSpPr>
          <p:cNvPr id="194566" name="Text Box 24"/>
          <p:cNvSpPr txBox="1">
            <a:spLocks noChangeArrowheads="1"/>
          </p:cNvSpPr>
          <p:nvPr/>
        </p:nvSpPr>
        <p:spPr bwMode="auto">
          <a:xfrm>
            <a:off x="3833813" y="3278188"/>
            <a:ext cx="746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000" b="1">
                <a:solidFill>
                  <a:schemeClr val="tx2"/>
                </a:solidFill>
              </a:rPr>
              <a:t>= ?</a:t>
            </a:r>
          </a:p>
        </p:txBody>
      </p:sp>
      <p:pic>
        <p:nvPicPr>
          <p:cNvPr id="19" name="Picture 47" descr="A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9175" y="2603500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48" descr="D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1575" y="4078288"/>
            <a:ext cx="6096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Picture 49" descr="C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3463" y="4113213"/>
            <a:ext cx="609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Picture 50" descr="B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5388" y="2495550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" name="Group 51"/>
          <p:cNvGrpSpPr>
            <a:grpSpLocks/>
          </p:cNvGrpSpPr>
          <p:nvPr/>
        </p:nvGrpSpPr>
        <p:grpSpPr bwMode="auto">
          <a:xfrm>
            <a:off x="5689600" y="2625725"/>
            <a:ext cx="649288" cy="812800"/>
            <a:chOff x="2470" y="1671"/>
            <a:chExt cx="409" cy="512"/>
          </a:xfrm>
        </p:grpSpPr>
        <p:sp>
          <p:nvSpPr>
            <p:cNvPr id="194582" name="Text Box 52"/>
            <p:cNvSpPr txBox="1">
              <a:spLocks noChangeArrowheads="1"/>
            </p:cNvSpPr>
            <p:nvPr/>
          </p:nvSpPr>
          <p:spPr bwMode="auto">
            <a:xfrm>
              <a:off x="2470" y="1671"/>
              <a:ext cx="409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10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 3</a:t>
              </a:r>
            </a:p>
          </p:txBody>
        </p:sp>
        <p:sp>
          <p:nvSpPr>
            <p:cNvPr id="194583" name="Line 53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" name="Group 54"/>
          <p:cNvGrpSpPr>
            <a:grpSpLocks/>
          </p:cNvGrpSpPr>
          <p:nvPr/>
        </p:nvGrpSpPr>
        <p:grpSpPr bwMode="auto">
          <a:xfrm>
            <a:off x="8391525" y="2462213"/>
            <a:ext cx="742950" cy="812800"/>
            <a:chOff x="2470" y="1671"/>
            <a:chExt cx="468" cy="512"/>
          </a:xfrm>
        </p:grpSpPr>
        <p:sp>
          <p:nvSpPr>
            <p:cNvPr id="194580" name="Text Box 55"/>
            <p:cNvSpPr txBox="1">
              <a:spLocks noChangeArrowheads="1"/>
            </p:cNvSpPr>
            <p:nvPr/>
          </p:nvSpPr>
          <p:spPr bwMode="auto">
            <a:xfrm>
              <a:off x="2470" y="1671"/>
              <a:ext cx="468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  3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 10</a:t>
              </a:r>
            </a:p>
          </p:txBody>
        </p:sp>
        <p:sp>
          <p:nvSpPr>
            <p:cNvPr id="194581" name="Line 56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" name="Group 57"/>
          <p:cNvGrpSpPr>
            <a:grpSpLocks/>
          </p:cNvGrpSpPr>
          <p:nvPr/>
        </p:nvGrpSpPr>
        <p:grpSpPr bwMode="auto">
          <a:xfrm>
            <a:off x="5773738" y="3990975"/>
            <a:ext cx="465137" cy="812800"/>
            <a:chOff x="2528" y="1671"/>
            <a:chExt cx="293" cy="512"/>
          </a:xfrm>
        </p:grpSpPr>
        <p:sp>
          <p:nvSpPr>
            <p:cNvPr id="194578" name="Text Box 58"/>
            <p:cNvSpPr txBox="1">
              <a:spLocks noChangeArrowheads="1"/>
            </p:cNvSpPr>
            <p:nvPr/>
          </p:nvSpPr>
          <p:spPr bwMode="auto">
            <a:xfrm>
              <a:off x="2528" y="1671"/>
              <a:ext cx="292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3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2</a:t>
              </a:r>
            </a:p>
          </p:txBody>
        </p:sp>
        <p:sp>
          <p:nvSpPr>
            <p:cNvPr id="194579" name="Line 59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576" name="Text Box 61"/>
          <p:cNvSpPr txBox="1">
            <a:spLocks noChangeArrowheads="1"/>
          </p:cNvSpPr>
          <p:nvPr/>
        </p:nvSpPr>
        <p:spPr bwMode="auto">
          <a:xfrm>
            <a:off x="8027822" y="4149724"/>
            <a:ext cx="557212" cy="452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2600" b="1" dirty="0">
                <a:solidFill>
                  <a:srgbClr val="3333FF"/>
                </a:solidFill>
              </a:rPr>
              <a:t>  </a:t>
            </a:r>
            <a:r>
              <a:rPr lang="en-US" sz="2600" b="1" dirty="0" smtClean="0">
                <a:solidFill>
                  <a:srgbClr val="3333FF"/>
                </a:solidFill>
              </a:rPr>
              <a:t>3</a:t>
            </a:r>
            <a:endParaRPr lang="en-US" sz="2600" b="1" dirty="0">
              <a:solidFill>
                <a:srgbClr val="3333FF"/>
              </a:solidFill>
            </a:endParaRPr>
          </a:p>
        </p:txBody>
      </p:sp>
      <p:sp>
        <p:nvSpPr>
          <p:cNvPr id="194575" name="Text Box 17"/>
          <p:cNvSpPr txBox="1">
            <a:spLocks noChangeArrowheads="1"/>
          </p:cNvSpPr>
          <p:nvPr/>
        </p:nvSpPr>
        <p:spPr bwMode="auto">
          <a:xfrm>
            <a:off x="1544638" y="1206500"/>
            <a:ext cx="32051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200"/>
              <a:t>        Tính: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45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945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945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94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2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3" dur="indefinite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5" dur="indefinit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6" dur="indefinite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8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9" dur="indefinite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1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2" dur="indefinite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4" dur="indefinite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5" dur="indefinite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7" dur="indefinite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8" dur="indefinite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576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2667000" y="778083"/>
            <a:ext cx="6818312" cy="665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9834" tIns="24917" rIns="49834" bIns="24917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Vận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trải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nghiệm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563688" y="1981200"/>
            <a:ext cx="8801100" cy="523875"/>
            <a:chOff x="1563688" y="1981200"/>
            <a:chExt cx="8801100" cy="523875"/>
          </a:xfrm>
        </p:grpSpPr>
        <p:sp>
          <p:nvSpPr>
            <p:cNvPr id="8" name="Rectangle 7"/>
            <p:cNvSpPr>
              <a:spLocks noChangeArrowheads="1"/>
            </p:cNvSpPr>
            <p:nvPr/>
          </p:nvSpPr>
          <p:spPr bwMode="auto">
            <a:xfrm>
              <a:off x="2058988" y="1981200"/>
              <a:ext cx="8305800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just" eaLnBrk="1" hangingPunct="1"/>
              <a:r>
                <a:rPr lang="nb-NO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Tìm hiểu xem cách so sánh hỗn số nào nhanh nhất.</a:t>
              </a:r>
              <a:endParaRPr lang="en-US" altLang="en-US" sz="2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Arrow: Chevron 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563688" y="2212975"/>
              <a:ext cx="263525" cy="228600"/>
            </a:xfrm>
            <a:prstGeom prst="chevron">
              <a:avLst/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563688" y="3054350"/>
            <a:ext cx="10506075" cy="954088"/>
            <a:chOff x="1563688" y="3054350"/>
            <a:chExt cx="10506075" cy="954088"/>
          </a:xfrm>
        </p:grpSpPr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2058988" y="3054350"/>
              <a:ext cx="10010775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just" eaLnBrk="1" hangingPunct="1"/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Chuẩn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bị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sau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 </a:t>
              </a:r>
            </a:p>
            <a:p>
              <a:pPr algn="just" eaLnBrk="1" hangingPunct="1"/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  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Ôn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tập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Luyện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tập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chung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(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trang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15)</a:t>
              </a:r>
            </a:p>
          </p:txBody>
        </p:sp>
        <p:sp>
          <p:nvSpPr>
            <p:cNvPr id="12" name="Arrow: Chevron 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563688" y="3267075"/>
              <a:ext cx="263525" cy="228600"/>
            </a:xfrm>
            <a:prstGeom prst="chevron">
              <a:avLst/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kern="0">
                <a:solidFill>
                  <a:prstClr val="black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9000" b="-8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TextBox 3"/>
          <p:cNvSpPr txBox="1">
            <a:spLocks noChangeArrowheads="1"/>
          </p:cNvSpPr>
          <p:nvPr/>
        </p:nvSpPr>
        <p:spPr bwMode="auto">
          <a:xfrm>
            <a:off x="4743450" y="2006600"/>
            <a:ext cx="239395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sz="6000" b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</a:p>
        </p:txBody>
      </p:sp>
      <p:sp>
        <p:nvSpPr>
          <p:cNvPr id="161795" name="TextBox 4"/>
          <p:cNvSpPr txBox="1">
            <a:spLocks noChangeArrowheads="1"/>
          </p:cNvSpPr>
          <p:nvPr/>
        </p:nvSpPr>
        <p:spPr bwMode="auto">
          <a:xfrm>
            <a:off x="2514600" y="2895600"/>
            <a:ext cx="7905750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sz="6600" b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 (Trang 14)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/>
          <p:cNvGrpSpPr>
            <a:grpSpLocks/>
          </p:cNvGrpSpPr>
          <p:nvPr/>
        </p:nvGrpSpPr>
        <p:grpSpPr bwMode="auto">
          <a:xfrm>
            <a:off x="920750" y="2393950"/>
            <a:ext cx="10634663" cy="954088"/>
            <a:chOff x="833998" y="2683948"/>
            <a:chExt cx="8000582" cy="952975"/>
          </a:xfrm>
        </p:grpSpPr>
        <p:sp>
          <p:nvSpPr>
            <p:cNvPr id="43" name="Rectangle 14"/>
            <p:cNvSpPr>
              <a:spLocks noChangeArrowheads="1"/>
            </p:cNvSpPr>
            <p:nvPr/>
          </p:nvSpPr>
          <p:spPr bwMode="auto">
            <a:xfrm>
              <a:off x="1477723" y="2683948"/>
              <a:ext cx="7356857" cy="952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Củng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cách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chuyển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hỗn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thành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phân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kỹ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năng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thực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hiện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phép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với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các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hỗn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so </a:t>
              </a:r>
              <a:r>
                <a:rPr lang="en-US" sz="2800" b="1" kern="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sánh</a:t>
              </a:r>
              <a:r>
                <a:rPr lang="en-US" sz="2800" b="1" kern="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hỗn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altLang="en-US" sz="24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Freeform 11"/>
            <p:cNvSpPr/>
            <p:nvPr/>
          </p:nvSpPr>
          <p:spPr>
            <a:xfrm>
              <a:off x="833998" y="2752131"/>
              <a:ext cx="548182" cy="455081"/>
            </a:xfrm>
            <a:custGeom>
              <a:avLst/>
              <a:gdLst>
                <a:gd name="connsiteX0" fmla="*/ 169069 w 397669"/>
                <a:gd name="connsiteY0" fmla="*/ 176212 h 280987"/>
                <a:gd name="connsiteX1" fmla="*/ 73819 w 397669"/>
                <a:gd name="connsiteY1" fmla="*/ 97631 h 280987"/>
                <a:gd name="connsiteX2" fmla="*/ 0 w 397669"/>
                <a:gd name="connsiteY2" fmla="*/ 169068 h 280987"/>
                <a:gd name="connsiteX3" fmla="*/ 126206 w 397669"/>
                <a:gd name="connsiteY3" fmla="*/ 280987 h 280987"/>
                <a:gd name="connsiteX4" fmla="*/ 219075 w 397669"/>
                <a:gd name="connsiteY4" fmla="*/ 273843 h 280987"/>
                <a:gd name="connsiteX5" fmla="*/ 397669 w 397669"/>
                <a:gd name="connsiteY5" fmla="*/ 35718 h 280987"/>
                <a:gd name="connsiteX6" fmla="*/ 376237 w 397669"/>
                <a:gd name="connsiteY6" fmla="*/ 0 h 280987"/>
                <a:gd name="connsiteX7" fmla="*/ 169069 w 397669"/>
                <a:gd name="connsiteY7" fmla="*/ 176212 h 280987"/>
                <a:gd name="connsiteX0" fmla="*/ 169069 w 397669"/>
                <a:gd name="connsiteY0" fmla="*/ 176212 h 289079"/>
                <a:gd name="connsiteX1" fmla="*/ 73819 w 397669"/>
                <a:gd name="connsiteY1" fmla="*/ 97631 h 289079"/>
                <a:gd name="connsiteX2" fmla="*/ 0 w 397669"/>
                <a:gd name="connsiteY2" fmla="*/ 169068 h 289079"/>
                <a:gd name="connsiteX3" fmla="*/ 126206 w 397669"/>
                <a:gd name="connsiteY3" fmla="*/ 280987 h 289079"/>
                <a:gd name="connsiteX4" fmla="*/ 219075 w 397669"/>
                <a:gd name="connsiteY4" fmla="*/ 273843 h 289079"/>
                <a:gd name="connsiteX5" fmla="*/ 397669 w 397669"/>
                <a:gd name="connsiteY5" fmla="*/ 35718 h 289079"/>
                <a:gd name="connsiteX6" fmla="*/ 376237 w 397669"/>
                <a:gd name="connsiteY6" fmla="*/ 0 h 289079"/>
                <a:gd name="connsiteX7" fmla="*/ 169069 w 397669"/>
                <a:gd name="connsiteY7" fmla="*/ 176212 h 289079"/>
                <a:gd name="connsiteX0" fmla="*/ 169069 w 397669"/>
                <a:gd name="connsiteY0" fmla="*/ 176212 h 297100"/>
                <a:gd name="connsiteX1" fmla="*/ 73819 w 397669"/>
                <a:gd name="connsiteY1" fmla="*/ 97631 h 297100"/>
                <a:gd name="connsiteX2" fmla="*/ 0 w 397669"/>
                <a:gd name="connsiteY2" fmla="*/ 169068 h 297100"/>
                <a:gd name="connsiteX3" fmla="*/ 126206 w 397669"/>
                <a:gd name="connsiteY3" fmla="*/ 280987 h 297100"/>
                <a:gd name="connsiteX4" fmla="*/ 219075 w 397669"/>
                <a:gd name="connsiteY4" fmla="*/ 273843 h 297100"/>
                <a:gd name="connsiteX5" fmla="*/ 397669 w 397669"/>
                <a:gd name="connsiteY5" fmla="*/ 35718 h 297100"/>
                <a:gd name="connsiteX6" fmla="*/ 376237 w 397669"/>
                <a:gd name="connsiteY6" fmla="*/ 0 h 297100"/>
                <a:gd name="connsiteX7" fmla="*/ 169069 w 397669"/>
                <a:gd name="connsiteY7" fmla="*/ 176212 h 297100"/>
                <a:gd name="connsiteX0" fmla="*/ 177436 w 406036"/>
                <a:gd name="connsiteY0" fmla="*/ 176212 h 297100"/>
                <a:gd name="connsiteX1" fmla="*/ 82186 w 406036"/>
                <a:gd name="connsiteY1" fmla="*/ 97631 h 297100"/>
                <a:gd name="connsiteX2" fmla="*/ 8367 w 406036"/>
                <a:gd name="connsiteY2" fmla="*/ 169068 h 297100"/>
                <a:gd name="connsiteX3" fmla="*/ 134573 w 406036"/>
                <a:gd name="connsiteY3" fmla="*/ 280987 h 297100"/>
                <a:gd name="connsiteX4" fmla="*/ 227442 w 406036"/>
                <a:gd name="connsiteY4" fmla="*/ 273843 h 297100"/>
                <a:gd name="connsiteX5" fmla="*/ 406036 w 406036"/>
                <a:gd name="connsiteY5" fmla="*/ 35718 h 297100"/>
                <a:gd name="connsiteX6" fmla="*/ 384604 w 406036"/>
                <a:gd name="connsiteY6" fmla="*/ 0 h 297100"/>
                <a:gd name="connsiteX7" fmla="*/ 177436 w 406036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25397"/>
                <a:gd name="connsiteY0" fmla="*/ 176212 h 297100"/>
                <a:gd name="connsiteX1" fmla="*/ 84721 w 425397"/>
                <a:gd name="connsiteY1" fmla="*/ 97631 h 297100"/>
                <a:gd name="connsiteX2" fmla="*/ 10902 w 425397"/>
                <a:gd name="connsiteY2" fmla="*/ 169068 h 297100"/>
                <a:gd name="connsiteX3" fmla="*/ 137108 w 425397"/>
                <a:gd name="connsiteY3" fmla="*/ 280987 h 297100"/>
                <a:gd name="connsiteX4" fmla="*/ 229977 w 425397"/>
                <a:gd name="connsiteY4" fmla="*/ 273843 h 297100"/>
                <a:gd name="connsiteX5" fmla="*/ 408571 w 425397"/>
                <a:gd name="connsiteY5" fmla="*/ 35718 h 297100"/>
                <a:gd name="connsiteX6" fmla="*/ 387139 w 425397"/>
                <a:gd name="connsiteY6" fmla="*/ 0 h 297100"/>
                <a:gd name="connsiteX7" fmla="*/ 179971 w 425397"/>
                <a:gd name="connsiteY7" fmla="*/ 176212 h 297100"/>
                <a:gd name="connsiteX0" fmla="*/ 179971 w 445220"/>
                <a:gd name="connsiteY0" fmla="*/ 184370 h 305258"/>
                <a:gd name="connsiteX1" fmla="*/ 84721 w 445220"/>
                <a:gd name="connsiteY1" fmla="*/ 105789 h 305258"/>
                <a:gd name="connsiteX2" fmla="*/ 10902 w 445220"/>
                <a:gd name="connsiteY2" fmla="*/ 177226 h 305258"/>
                <a:gd name="connsiteX3" fmla="*/ 137108 w 445220"/>
                <a:gd name="connsiteY3" fmla="*/ 289145 h 305258"/>
                <a:gd name="connsiteX4" fmla="*/ 229977 w 445220"/>
                <a:gd name="connsiteY4" fmla="*/ 282001 h 305258"/>
                <a:gd name="connsiteX5" fmla="*/ 408571 w 445220"/>
                <a:gd name="connsiteY5" fmla="*/ 43876 h 305258"/>
                <a:gd name="connsiteX6" fmla="*/ 387139 w 445220"/>
                <a:gd name="connsiteY6" fmla="*/ 8158 h 305258"/>
                <a:gd name="connsiteX7" fmla="*/ 179971 w 445220"/>
                <a:gd name="connsiteY7" fmla="*/ 184370 h 305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5220" h="305258">
                  <a:moveTo>
                    <a:pt x="179971" y="184370"/>
                  </a:moveTo>
                  <a:lnTo>
                    <a:pt x="84721" y="105789"/>
                  </a:lnTo>
                  <a:cubicBezTo>
                    <a:pt x="31540" y="79595"/>
                    <a:pt x="-24023" y="115314"/>
                    <a:pt x="10902" y="177226"/>
                  </a:cubicBezTo>
                  <a:lnTo>
                    <a:pt x="137108" y="289145"/>
                  </a:lnTo>
                  <a:cubicBezTo>
                    <a:pt x="170445" y="310576"/>
                    <a:pt x="199021" y="312957"/>
                    <a:pt x="229977" y="282001"/>
                  </a:cubicBezTo>
                  <a:cubicBezTo>
                    <a:pt x="277602" y="197863"/>
                    <a:pt x="322846" y="108963"/>
                    <a:pt x="408571" y="43876"/>
                  </a:cubicBezTo>
                  <a:cubicBezTo>
                    <a:pt x="453815" y="17683"/>
                    <a:pt x="468102" y="-15654"/>
                    <a:pt x="387139" y="8158"/>
                  </a:cubicBezTo>
                  <a:cubicBezTo>
                    <a:pt x="287127" y="35939"/>
                    <a:pt x="234739" y="125633"/>
                    <a:pt x="179971" y="184370"/>
                  </a:cubicBezTo>
                  <a:close/>
                </a:path>
              </a:pathLst>
            </a:custGeom>
            <a:solidFill>
              <a:srgbClr val="70AD47"/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5" name="Group 44"/>
          <p:cNvGrpSpPr>
            <a:grpSpLocks/>
          </p:cNvGrpSpPr>
          <p:nvPr/>
        </p:nvGrpSpPr>
        <p:grpSpPr bwMode="auto">
          <a:xfrm>
            <a:off x="920750" y="3509963"/>
            <a:ext cx="11118850" cy="523875"/>
            <a:chOff x="907706" y="3670788"/>
            <a:chExt cx="11118900" cy="523219"/>
          </a:xfrm>
        </p:grpSpPr>
        <p:sp>
          <p:nvSpPr>
            <p:cNvPr id="46" name="Freeform 11"/>
            <p:cNvSpPr/>
            <p:nvPr/>
          </p:nvSpPr>
          <p:spPr>
            <a:xfrm>
              <a:off x="907706" y="3705669"/>
              <a:ext cx="625478" cy="456627"/>
            </a:xfrm>
            <a:custGeom>
              <a:avLst/>
              <a:gdLst>
                <a:gd name="connsiteX0" fmla="*/ 169069 w 397669"/>
                <a:gd name="connsiteY0" fmla="*/ 176212 h 280987"/>
                <a:gd name="connsiteX1" fmla="*/ 73819 w 397669"/>
                <a:gd name="connsiteY1" fmla="*/ 97631 h 280987"/>
                <a:gd name="connsiteX2" fmla="*/ 0 w 397669"/>
                <a:gd name="connsiteY2" fmla="*/ 169068 h 280987"/>
                <a:gd name="connsiteX3" fmla="*/ 126206 w 397669"/>
                <a:gd name="connsiteY3" fmla="*/ 280987 h 280987"/>
                <a:gd name="connsiteX4" fmla="*/ 219075 w 397669"/>
                <a:gd name="connsiteY4" fmla="*/ 273843 h 280987"/>
                <a:gd name="connsiteX5" fmla="*/ 397669 w 397669"/>
                <a:gd name="connsiteY5" fmla="*/ 35718 h 280987"/>
                <a:gd name="connsiteX6" fmla="*/ 376237 w 397669"/>
                <a:gd name="connsiteY6" fmla="*/ 0 h 280987"/>
                <a:gd name="connsiteX7" fmla="*/ 169069 w 397669"/>
                <a:gd name="connsiteY7" fmla="*/ 176212 h 280987"/>
                <a:gd name="connsiteX0" fmla="*/ 169069 w 397669"/>
                <a:gd name="connsiteY0" fmla="*/ 176212 h 289079"/>
                <a:gd name="connsiteX1" fmla="*/ 73819 w 397669"/>
                <a:gd name="connsiteY1" fmla="*/ 97631 h 289079"/>
                <a:gd name="connsiteX2" fmla="*/ 0 w 397669"/>
                <a:gd name="connsiteY2" fmla="*/ 169068 h 289079"/>
                <a:gd name="connsiteX3" fmla="*/ 126206 w 397669"/>
                <a:gd name="connsiteY3" fmla="*/ 280987 h 289079"/>
                <a:gd name="connsiteX4" fmla="*/ 219075 w 397669"/>
                <a:gd name="connsiteY4" fmla="*/ 273843 h 289079"/>
                <a:gd name="connsiteX5" fmla="*/ 397669 w 397669"/>
                <a:gd name="connsiteY5" fmla="*/ 35718 h 289079"/>
                <a:gd name="connsiteX6" fmla="*/ 376237 w 397669"/>
                <a:gd name="connsiteY6" fmla="*/ 0 h 289079"/>
                <a:gd name="connsiteX7" fmla="*/ 169069 w 397669"/>
                <a:gd name="connsiteY7" fmla="*/ 176212 h 289079"/>
                <a:gd name="connsiteX0" fmla="*/ 169069 w 397669"/>
                <a:gd name="connsiteY0" fmla="*/ 176212 h 297100"/>
                <a:gd name="connsiteX1" fmla="*/ 73819 w 397669"/>
                <a:gd name="connsiteY1" fmla="*/ 97631 h 297100"/>
                <a:gd name="connsiteX2" fmla="*/ 0 w 397669"/>
                <a:gd name="connsiteY2" fmla="*/ 169068 h 297100"/>
                <a:gd name="connsiteX3" fmla="*/ 126206 w 397669"/>
                <a:gd name="connsiteY3" fmla="*/ 280987 h 297100"/>
                <a:gd name="connsiteX4" fmla="*/ 219075 w 397669"/>
                <a:gd name="connsiteY4" fmla="*/ 273843 h 297100"/>
                <a:gd name="connsiteX5" fmla="*/ 397669 w 397669"/>
                <a:gd name="connsiteY5" fmla="*/ 35718 h 297100"/>
                <a:gd name="connsiteX6" fmla="*/ 376237 w 397669"/>
                <a:gd name="connsiteY6" fmla="*/ 0 h 297100"/>
                <a:gd name="connsiteX7" fmla="*/ 169069 w 397669"/>
                <a:gd name="connsiteY7" fmla="*/ 176212 h 297100"/>
                <a:gd name="connsiteX0" fmla="*/ 177436 w 406036"/>
                <a:gd name="connsiteY0" fmla="*/ 176212 h 297100"/>
                <a:gd name="connsiteX1" fmla="*/ 82186 w 406036"/>
                <a:gd name="connsiteY1" fmla="*/ 97631 h 297100"/>
                <a:gd name="connsiteX2" fmla="*/ 8367 w 406036"/>
                <a:gd name="connsiteY2" fmla="*/ 169068 h 297100"/>
                <a:gd name="connsiteX3" fmla="*/ 134573 w 406036"/>
                <a:gd name="connsiteY3" fmla="*/ 280987 h 297100"/>
                <a:gd name="connsiteX4" fmla="*/ 227442 w 406036"/>
                <a:gd name="connsiteY4" fmla="*/ 273843 h 297100"/>
                <a:gd name="connsiteX5" fmla="*/ 406036 w 406036"/>
                <a:gd name="connsiteY5" fmla="*/ 35718 h 297100"/>
                <a:gd name="connsiteX6" fmla="*/ 384604 w 406036"/>
                <a:gd name="connsiteY6" fmla="*/ 0 h 297100"/>
                <a:gd name="connsiteX7" fmla="*/ 177436 w 406036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25397"/>
                <a:gd name="connsiteY0" fmla="*/ 176212 h 297100"/>
                <a:gd name="connsiteX1" fmla="*/ 84721 w 425397"/>
                <a:gd name="connsiteY1" fmla="*/ 97631 h 297100"/>
                <a:gd name="connsiteX2" fmla="*/ 10902 w 425397"/>
                <a:gd name="connsiteY2" fmla="*/ 169068 h 297100"/>
                <a:gd name="connsiteX3" fmla="*/ 137108 w 425397"/>
                <a:gd name="connsiteY3" fmla="*/ 280987 h 297100"/>
                <a:gd name="connsiteX4" fmla="*/ 229977 w 425397"/>
                <a:gd name="connsiteY4" fmla="*/ 273843 h 297100"/>
                <a:gd name="connsiteX5" fmla="*/ 408571 w 425397"/>
                <a:gd name="connsiteY5" fmla="*/ 35718 h 297100"/>
                <a:gd name="connsiteX6" fmla="*/ 387139 w 425397"/>
                <a:gd name="connsiteY6" fmla="*/ 0 h 297100"/>
                <a:gd name="connsiteX7" fmla="*/ 179971 w 425397"/>
                <a:gd name="connsiteY7" fmla="*/ 176212 h 297100"/>
                <a:gd name="connsiteX0" fmla="*/ 179971 w 445220"/>
                <a:gd name="connsiteY0" fmla="*/ 184370 h 305258"/>
                <a:gd name="connsiteX1" fmla="*/ 84721 w 445220"/>
                <a:gd name="connsiteY1" fmla="*/ 105789 h 305258"/>
                <a:gd name="connsiteX2" fmla="*/ 10902 w 445220"/>
                <a:gd name="connsiteY2" fmla="*/ 177226 h 305258"/>
                <a:gd name="connsiteX3" fmla="*/ 137108 w 445220"/>
                <a:gd name="connsiteY3" fmla="*/ 289145 h 305258"/>
                <a:gd name="connsiteX4" fmla="*/ 229977 w 445220"/>
                <a:gd name="connsiteY4" fmla="*/ 282001 h 305258"/>
                <a:gd name="connsiteX5" fmla="*/ 408571 w 445220"/>
                <a:gd name="connsiteY5" fmla="*/ 43876 h 305258"/>
                <a:gd name="connsiteX6" fmla="*/ 387139 w 445220"/>
                <a:gd name="connsiteY6" fmla="*/ 8158 h 305258"/>
                <a:gd name="connsiteX7" fmla="*/ 179971 w 445220"/>
                <a:gd name="connsiteY7" fmla="*/ 184370 h 305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5220" h="305258">
                  <a:moveTo>
                    <a:pt x="179971" y="184370"/>
                  </a:moveTo>
                  <a:lnTo>
                    <a:pt x="84721" y="105789"/>
                  </a:lnTo>
                  <a:cubicBezTo>
                    <a:pt x="31540" y="79595"/>
                    <a:pt x="-24023" y="115314"/>
                    <a:pt x="10902" y="177226"/>
                  </a:cubicBezTo>
                  <a:lnTo>
                    <a:pt x="137108" y="289145"/>
                  </a:lnTo>
                  <a:cubicBezTo>
                    <a:pt x="170445" y="310576"/>
                    <a:pt x="199021" y="312957"/>
                    <a:pt x="229977" y="282001"/>
                  </a:cubicBezTo>
                  <a:cubicBezTo>
                    <a:pt x="277602" y="197863"/>
                    <a:pt x="322846" y="108963"/>
                    <a:pt x="408571" y="43876"/>
                  </a:cubicBezTo>
                  <a:cubicBezTo>
                    <a:pt x="453815" y="17683"/>
                    <a:pt x="468102" y="-15654"/>
                    <a:pt x="387139" y="8158"/>
                  </a:cubicBezTo>
                  <a:cubicBezTo>
                    <a:pt x="287127" y="35939"/>
                    <a:pt x="234739" y="125633"/>
                    <a:pt x="179971" y="184370"/>
                  </a:cubicBezTo>
                  <a:close/>
                </a:path>
              </a:pathLst>
            </a:custGeom>
            <a:solidFill>
              <a:srgbClr val="70AD47"/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1753848" y="3670788"/>
              <a:ext cx="10272758" cy="523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2800" b="1" kern="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Thực</a:t>
              </a:r>
              <a:r>
                <a:rPr lang="en-US" sz="2800" b="1" kern="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hiện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tốt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các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phép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và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giải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toán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có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liên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quan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đến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hỗn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altLang="en-US" sz="24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8" name="Rectangle 47"/>
          <p:cNvSpPr/>
          <p:nvPr/>
        </p:nvSpPr>
        <p:spPr>
          <a:xfrm>
            <a:off x="3482645" y="1106014"/>
            <a:ext cx="4955204" cy="707886"/>
          </a:xfrm>
          <a:prstGeom prst="rect">
            <a:avLst/>
          </a:prstGeom>
          <a:noFill/>
        </p:spPr>
        <p:txBody>
          <a:bodyPr spcFirstLastPara="1" wrap="none">
            <a:spAutoFit/>
          </a:bodyPr>
          <a:lstStyle/>
          <a:p>
            <a:pPr algn="ctr">
              <a:defRPr/>
            </a:pPr>
            <a:r>
              <a:rPr lang="en-US" sz="4000" b="1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YÊU CẦU CẦN ĐẠT</a:t>
            </a:r>
            <a:endParaRPr lang="en-US" sz="4000" b="1" dirty="0">
              <a:ln w="0"/>
              <a:solidFill>
                <a:schemeClr val="tx2">
                  <a:lumMod val="75000"/>
                </a:schemeClr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 txBox="1">
            <a:spLocks/>
          </p:cNvSpPr>
          <p:nvPr/>
        </p:nvSpPr>
        <p:spPr>
          <a:xfrm>
            <a:off x="3048000" y="2209800"/>
            <a:ext cx="5956862" cy="1325563"/>
          </a:xfrm>
          <a:prstGeom prst="rect">
            <a:avLst/>
          </a:prstGeom>
          <a:noFill/>
          <a:ln>
            <a:noFill/>
          </a:ln>
        </p:spPr>
        <p:txBody>
          <a:bodyPr spcFirstLastPara="1" lIns="91425" tIns="91425" rIns="91425" bIns="91425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pPr algn="ctr" eaLnBrk="1" fontAlgn="auto" hangingPunct="1">
              <a:defRPr/>
            </a:pPr>
            <a:r>
              <a:rPr lang="en-US" sz="6600" b="1" kern="0" dirty="0" smtClean="0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accent1">
                    <a:lumMod val="50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THỰC HÀNH</a:t>
            </a:r>
            <a:endParaRPr lang="en-US" sz="6600" b="1" kern="0" dirty="0">
              <a:ln w="13462">
                <a:solidFill>
                  <a:schemeClr val="bg1"/>
                </a:solidFill>
                <a:prstDash val="solid"/>
              </a:ln>
              <a:solidFill>
                <a:schemeClr val="accent1">
                  <a:lumMod val="50000"/>
                </a:schemeClr>
              </a:solidFill>
              <a:effectLst>
                <a:outerShdw dist="38100" dir="2700000" algn="bl" rotWithShape="0">
                  <a:schemeClr val="accent5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4"/>
          <p:cNvSpPr>
            <a:spLocks noChangeArrowheads="1"/>
          </p:cNvSpPr>
          <p:nvPr/>
        </p:nvSpPr>
        <p:spPr bwMode="auto">
          <a:xfrm>
            <a:off x="1752600" y="304800"/>
            <a:ext cx="9144000" cy="830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 sz="2400" b="1">
              <a:solidFill>
                <a:srgbClr val="339933"/>
              </a:solidFill>
            </a:endParaRPr>
          </a:p>
          <a:p>
            <a:pPr eaLnBrk="1" hangingPunct="1"/>
            <a:endParaRPr lang="en-US" altLang="en-US" sz="2400" b="1">
              <a:solidFill>
                <a:srgbClr val="339933"/>
              </a:solidFill>
            </a:endParaRPr>
          </a:p>
        </p:txBody>
      </p:sp>
      <p:sp>
        <p:nvSpPr>
          <p:cNvPr id="29" name="Text Box 7"/>
          <p:cNvSpPr txBox="1">
            <a:spLocks noChangeArrowheads="1"/>
          </p:cNvSpPr>
          <p:nvPr/>
        </p:nvSpPr>
        <p:spPr bwMode="auto">
          <a:xfrm>
            <a:off x="1549400" y="342900"/>
            <a:ext cx="8839200" cy="584200"/>
          </a:xfrm>
          <a:prstGeom prst="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b="1" u="sng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b="1" u="sng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hỗn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169988" name="Text Box 8"/>
          <p:cNvSpPr txBox="1">
            <a:spLocks noChangeArrowheads="1"/>
          </p:cNvSpPr>
          <p:nvPr/>
        </p:nvSpPr>
        <p:spPr bwMode="auto">
          <a:xfrm>
            <a:off x="195263" y="2970212"/>
            <a:ext cx="711200" cy="677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3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graphicFrame>
        <p:nvGraphicFramePr>
          <p:cNvPr id="16998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0095215"/>
              </p:ext>
            </p:extLst>
          </p:nvPr>
        </p:nvGraphicFramePr>
        <p:xfrm>
          <a:off x="717550" y="2724150"/>
          <a:ext cx="568325" cy="12144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14" name="Equation" r:id="rId4" imgW="139639" imgH="393529" progId="Equation.3">
                  <p:embed/>
                </p:oleObj>
              </mc:Choice>
              <mc:Fallback>
                <p:oleObj name="Equation" r:id="rId4" imgW="139639" imgH="393529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7550" y="2724150"/>
                        <a:ext cx="568325" cy="12144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1265238" y="2374900"/>
            <a:ext cx="3625850" cy="1660525"/>
            <a:chOff x="1471018" y="1503363"/>
            <a:chExt cx="3626445" cy="1660525"/>
          </a:xfrm>
        </p:grpSpPr>
        <p:graphicFrame>
          <p:nvGraphicFramePr>
            <p:cNvPr id="170014" name="Object 10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479832796"/>
                </p:ext>
              </p:extLst>
            </p:nvPr>
          </p:nvGraphicFramePr>
          <p:xfrm>
            <a:off x="1918338" y="1844887"/>
            <a:ext cx="2060215" cy="131900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15" name="Equation" r:id="rId6" imgW="507780" imgH="393529" progId="Equation.3">
                    <p:embed/>
                  </p:oleObj>
                </mc:Choice>
                <mc:Fallback>
                  <p:oleObj name="Equation" r:id="rId6" imgW="507780" imgH="393529" progId="Equation.3">
                    <p:embed/>
                    <p:pic>
                      <p:nvPicPr>
                        <p:cNvPr id="0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18338" y="1844887"/>
                          <a:ext cx="2060215" cy="1319001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0015" name="Object 11"/>
            <p:cNvGraphicFramePr>
              <a:graphicFrameLocks noChangeAspect="1"/>
            </p:cNvGraphicFramePr>
            <p:nvPr/>
          </p:nvGraphicFramePr>
          <p:xfrm>
            <a:off x="4404805" y="1853396"/>
            <a:ext cx="692658" cy="127503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16" name="Equation" r:id="rId8" imgW="203112" imgH="393529" progId="Equation.3">
                    <p:embed/>
                  </p:oleObj>
                </mc:Choice>
                <mc:Fallback>
                  <p:oleObj name="Equation" r:id="rId8" imgW="203112" imgH="393529" progId="Equation.3">
                    <p:embed/>
                    <p:pic>
                      <p:nvPicPr>
                        <p:cNvPr id="0" name="Object 1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404805" y="1853396"/>
                          <a:ext cx="692658" cy="127503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0016" name="Text Box 12"/>
            <p:cNvSpPr txBox="1">
              <a:spLocks noChangeArrowheads="1"/>
            </p:cNvSpPr>
            <p:nvPr/>
          </p:nvSpPr>
          <p:spPr bwMode="auto">
            <a:xfrm>
              <a:off x="1471018" y="1555315"/>
              <a:ext cx="639377" cy="1113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sp>
          <p:nvSpPr>
            <p:cNvPr id="170017" name="Text Box 14"/>
            <p:cNvSpPr txBox="1">
              <a:spLocks noChangeArrowheads="1"/>
            </p:cNvSpPr>
            <p:nvPr/>
          </p:nvSpPr>
          <p:spPr bwMode="auto">
            <a:xfrm>
              <a:off x="3978702" y="1503363"/>
              <a:ext cx="994586" cy="110342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</p:grpSp>
      <p:graphicFrame>
        <p:nvGraphicFramePr>
          <p:cNvPr id="169991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70163289"/>
              </p:ext>
            </p:extLst>
          </p:nvPr>
        </p:nvGraphicFramePr>
        <p:xfrm>
          <a:off x="766763" y="4310062"/>
          <a:ext cx="623887" cy="1196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17" name="Equation" r:id="rId10" imgW="152334" imgH="393529" progId="Equation.3">
                  <p:embed/>
                </p:oleObj>
              </mc:Choice>
              <mc:Fallback>
                <p:oleObj name="Equation" r:id="rId10" imgW="152334" imgH="393529" progId="Equation.3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6763" y="4310062"/>
                        <a:ext cx="623887" cy="1196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9992" name="Text Box 18"/>
          <p:cNvSpPr txBox="1">
            <a:spLocks noChangeArrowheads="1"/>
          </p:cNvSpPr>
          <p:nvPr/>
        </p:nvSpPr>
        <p:spPr bwMode="auto">
          <a:xfrm>
            <a:off x="485775" y="4464050"/>
            <a:ext cx="546100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355725" y="3819525"/>
            <a:ext cx="3573463" cy="2192337"/>
            <a:chOff x="1562495" y="2947988"/>
            <a:chExt cx="3573068" cy="2192337"/>
          </a:xfrm>
        </p:grpSpPr>
        <p:sp>
          <p:nvSpPr>
            <p:cNvPr id="170009" name="Line 16"/>
            <p:cNvSpPr>
              <a:spLocks noChangeShapeType="1"/>
            </p:cNvSpPr>
            <p:nvPr/>
          </p:nvSpPr>
          <p:spPr bwMode="auto">
            <a:xfrm>
              <a:off x="3009900" y="5140325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10" name="Text Box 20"/>
            <p:cNvSpPr txBox="1">
              <a:spLocks noChangeArrowheads="1"/>
            </p:cNvSpPr>
            <p:nvPr/>
          </p:nvSpPr>
          <p:spPr bwMode="auto">
            <a:xfrm>
              <a:off x="3953627" y="2947988"/>
              <a:ext cx="663418" cy="14461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5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5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sp>
          <p:nvSpPr>
            <p:cNvPr id="170011" name="Text Box 19"/>
            <p:cNvSpPr txBox="1">
              <a:spLocks noChangeArrowheads="1"/>
            </p:cNvSpPr>
            <p:nvPr/>
          </p:nvSpPr>
          <p:spPr bwMode="auto">
            <a:xfrm>
              <a:off x="1562495" y="3026800"/>
              <a:ext cx="697003" cy="12529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graphicFrame>
          <p:nvGraphicFramePr>
            <p:cNvPr id="170012" name="Object 22"/>
            <p:cNvGraphicFramePr>
              <a:graphicFrameLocks noChangeAspect="1"/>
            </p:cNvGraphicFramePr>
            <p:nvPr/>
          </p:nvGraphicFramePr>
          <p:xfrm>
            <a:off x="1938124" y="3423867"/>
            <a:ext cx="2009773" cy="124179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18" name="Equation" r:id="rId12" imgW="507780" imgH="393529" progId="Equation.3">
                    <p:embed/>
                  </p:oleObj>
                </mc:Choice>
                <mc:Fallback>
                  <p:oleObj name="Equation" r:id="rId12" imgW="507780" imgH="393529" progId="Equation.3">
                    <p:embed/>
                    <p:pic>
                      <p:nvPicPr>
                        <p:cNvPr id="0" name="Object 2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38124" y="3423867"/>
                          <a:ext cx="2009773" cy="124179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0013" name="Object 23"/>
            <p:cNvGraphicFramePr>
              <a:graphicFrameLocks noChangeAspect="1"/>
            </p:cNvGraphicFramePr>
            <p:nvPr/>
          </p:nvGraphicFramePr>
          <p:xfrm>
            <a:off x="4433686" y="3439828"/>
            <a:ext cx="701877" cy="122583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19" name="Equation" r:id="rId14" imgW="228501" imgH="393529" progId="Equation.3">
                    <p:embed/>
                  </p:oleObj>
                </mc:Choice>
                <mc:Fallback>
                  <p:oleObj name="Equation" r:id="rId14" imgW="228501" imgH="393529" progId="Equation.3">
                    <p:embed/>
                    <p:pic>
                      <p:nvPicPr>
                        <p:cNvPr id="0" name="Object 2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433686" y="3439828"/>
                          <a:ext cx="701877" cy="122583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aphicFrame>
        <p:nvGraphicFramePr>
          <p:cNvPr id="169994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52914249"/>
              </p:ext>
            </p:extLst>
          </p:nvPr>
        </p:nvGraphicFramePr>
        <p:xfrm>
          <a:off x="6927850" y="2735262"/>
          <a:ext cx="59055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20" name="Equation" r:id="rId16" imgW="139639" imgH="393529" progId="Equation.3">
                  <p:embed/>
                </p:oleObj>
              </mc:Choice>
              <mc:Fallback>
                <p:oleObj name="Equation" r:id="rId16" imgW="139639" imgH="393529" progId="Equation.3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27850" y="2735262"/>
                        <a:ext cx="59055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9995" name="Text Box 18"/>
          <p:cNvSpPr txBox="1">
            <a:spLocks noChangeArrowheads="1"/>
          </p:cNvSpPr>
          <p:nvPr/>
        </p:nvSpPr>
        <p:spPr bwMode="auto">
          <a:xfrm>
            <a:off x="6572250" y="2965450"/>
            <a:ext cx="565150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69996" name="Text Box 21"/>
          <p:cNvSpPr txBox="1">
            <a:spLocks noChangeArrowheads="1"/>
          </p:cNvSpPr>
          <p:nvPr/>
        </p:nvSpPr>
        <p:spPr bwMode="auto">
          <a:xfrm>
            <a:off x="7948613" y="2630487"/>
            <a:ext cx="4030662" cy="157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</a:pPr>
            <a:endParaRPr lang="en-US" altLang="en-US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</a:pPr>
            <a:endParaRPr lang="en-US" altLang="en-US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7545388" y="2182812"/>
            <a:ext cx="3687762" cy="1743075"/>
            <a:chOff x="7751299" y="1311275"/>
            <a:chExt cx="3688160" cy="1744035"/>
          </a:xfrm>
        </p:grpSpPr>
        <p:sp>
          <p:nvSpPr>
            <p:cNvPr id="170005" name="Text Box 19"/>
            <p:cNvSpPr txBox="1">
              <a:spLocks noChangeArrowheads="1"/>
            </p:cNvSpPr>
            <p:nvPr/>
          </p:nvSpPr>
          <p:spPr bwMode="auto">
            <a:xfrm>
              <a:off x="7751299" y="1503363"/>
              <a:ext cx="720583" cy="12464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graphicFrame>
          <p:nvGraphicFramePr>
            <p:cNvPr id="170006" name="Object 22"/>
            <p:cNvGraphicFramePr>
              <a:graphicFrameLocks noChangeAspect="1"/>
            </p:cNvGraphicFramePr>
            <p:nvPr/>
          </p:nvGraphicFramePr>
          <p:xfrm>
            <a:off x="8180031" y="1819980"/>
            <a:ext cx="2025830" cy="123533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21" name="Equation" r:id="rId18" imgW="495085" imgH="393529" progId="Equation.3">
                    <p:embed/>
                  </p:oleObj>
                </mc:Choice>
                <mc:Fallback>
                  <p:oleObj name="Equation" r:id="rId18" imgW="495085" imgH="393529" progId="Equation.3">
                    <p:embed/>
                    <p:pic>
                      <p:nvPicPr>
                        <p:cNvPr id="0" name="Object 2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180031" y="1819980"/>
                          <a:ext cx="2025830" cy="123533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0007" name="Object 23"/>
            <p:cNvGraphicFramePr>
              <a:graphicFrameLocks noChangeAspect="1"/>
            </p:cNvGraphicFramePr>
            <p:nvPr/>
          </p:nvGraphicFramePr>
          <p:xfrm>
            <a:off x="10753598" y="1835858"/>
            <a:ext cx="685861" cy="121945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22" name="Equation" r:id="rId20" imgW="215713" imgH="393359" progId="Equation.3">
                    <p:embed/>
                  </p:oleObj>
                </mc:Choice>
                <mc:Fallback>
                  <p:oleObj name="Equation" r:id="rId20" imgW="215713" imgH="393359" progId="Equation.3">
                    <p:embed/>
                    <p:pic>
                      <p:nvPicPr>
                        <p:cNvPr id="0" name="Object 2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0753598" y="1835858"/>
                          <a:ext cx="685861" cy="121945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0008" name="Text Box 20"/>
            <p:cNvSpPr txBox="1">
              <a:spLocks noChangeArrowheads="1"/>
            </p:cNvSpPr>
            <p:nvPr/>
          </p:nvSpPr>
          <p:spPr bwMode="auto">
            <a:xfrm>
              <a:off x="10242550" y="1311275"/>
              <a:ext cx="685800" cy="14382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5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5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</p:grpSp>
      <p:graphicFrame>
        <p:nvGraphicFramePr>
          <p:cNvPr id="169998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93330231"/>
              </p:ext>
            </p:extLst>
          </p:nvPr>
        </p:nvGraphicFramePr>
        <p:xfrm>
          <a:off x="6970713" y="4241800"/>
          <a:ext cx="830262" cy="1149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23" name="Equation" r:id="rId22" imgW="203112" imgH="393529" progId="Equation.3">
                  <p:embed/>
                </p:oleObj>
              </mc:Choice>
              <mc:Fallback>
                <p:oleObj name="Equation" r:id="rId22" imgW="203112" imgH="393529" progId="Equation.3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70713" y="4241800"/>
                        <a:ext cx="830262" cy="1149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9999" name="Text Box 18"/>
          <p:cNvSpPr txBox="1">
            <a:spLocks noChangeArrowheads="1"/>
          </p:cNvSpPr>
          <p:nvPr/>
        </p:nvSpPr>
        <p:spPr bwMode="auto">
          <a:xfrm>
            <a:off x="6416675" y="4462462"/>
            <a:ext cx="735013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7696200" y="3733800"/>
            <a:ext cx="3968750" cy="1673225"/>
            <a:chOff x="7902290" y="2862263"/>
            <a:chExt cx="3969042" cy="1673225"/>
          </a:xfrm>
        </p:grpSpPr>
        <p:sp>
          <p:nvSpPr>
            <p:cNvPr id="170001" name="Text Box 19"/>
            <p:cNvSpPr txBox="1">
              <a:spLocks noChangeArrowheads="1"/>
            </p:cNvSpPr>
            <p:nvPr/>
          </p:nvSpPr>
          <p:spPr bwMode="auto">
            <a:xfrm>
              <a:off x="7902290" y="3022600"/>
              <a:ext cx="695823" cy="12032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graphicFrame>
          <p:nvGraphicFramePr>
            <p:cNvPr id="170002" name="Object 22"/>
            <p:cNvGraphicFramePr>
              <a:graphicFrameLocks noChangeAspect="1"/>
            </p:cNvGraphicFramePr>
            <p:nvPr/>
          </p:nvGraphicFramePr>
          <p:xfrm>
            <a:off x="8171489" y="3342958"/>
            <a:ext cx="2508132" cy="119253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24" name="Equation" r:id="rId24" imgW="634725" imgH="393529" progId="Equation.3">
                    <p:embed/>
                  </p:oleObj>
                </mc:Choice>
                <mc:Fallback>
                  <p:oleObj name="Equation" r:id="rId24" imgW="634725" imgH="393529" progId="Equation.3">
                    <p:embed/>
                    <p:pic>
                      <p:nvPicPr>
                        <p:cNvPr id="0" name="Object 2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171489" y="3342958"/>
                          <a:ext cx="2508132" cy="119253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0003" name="Object 2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577437287"/>
                </p:ext>
              </p:extLst>
            </p:nvPr>
          </p:nvGraphicFramePr>
          <p:xfrm>
            <a:off x="10977504" y="3343276"/>
            <a:ext cx="893828" cy="11763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25" name="Equation" r:id="rId26" imgW="291960" imgH="393480" progId="Equation.3">
                    <p:embed/>
                  </p:oleObj>
                </mc:Choice>
                <mc:Fallback>
                  <p:oleObj name="Equation" r:id="rId26" imgW="291960" imgH="393480" progId="Equation.3">
                    <p:embed/>
                    <p:pic>
                      <p:nvPicPr>
                        <p:cNvPr id="0" name="Object 2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7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0977504" y="3343276"/>
                          <a:ext cx="893828" cy="117633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0004" name="Text Box 20"/>
            <p:cNvSpPr txBox="1">
              <a:spLocks noChangeArrowheads="1"/>
            </p:cNvSpPr>
            <p:nvPr/>
          </p:nvSpPr>
          <p:spPr bwMode="auto">
            <a:xfrm>
              <a:off x="10598150" y="2862263"/>
              <a:ext cx="685800" cy="14382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5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5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</p:grpSp>
      <p:sp>
        <p:nvSpPr>
          <p:cNvPr id="34" name="Text Box 8"/>
          <p:cNvSpPr txBox="1">
            <a:spLocks noChangeArrowheads="1"/>
          </p:cNvSpPr>
          <p:nvPr/>
        </p:nvSpPr>
        <p:spPr bwMode="auto">
          <a:xfrm>
            <a:off x="2373313" y="1292560"/>
            <a:ext cx="711200" cy="677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3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graphicFrame>
        <p:nvGraphicFramePr>
          <p:cNvPr id="35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09814497"/>
              </p:ext>
            </p:extLst>
          </p:nvPr>
        </p:nvGraphicFramePr>
        <p:xfrm>
          <a:off x="2959100" y="1046163"/>
          <a:ext cx="774700" cy="12144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26" name="Equation" r:id="rId28" imgW="190440" imgH="393480" progId="Equation.3">
                  <p:embed/>
                </p:oleObj>
              </mc:Choice>
              <mc:Fallback>
                <p:oleObj name="Equation" r:id="rId28" imgW="19044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59100" y="1046163"/>
                        <a:ext cx="774700" cy="12144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8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19455189"/>
              </p:ext>
            </p:extLst>
          </p:nvPr>
        </p:nvGraphicFramePr>
        <p:xfrm>
          <a:off x="6265662" y="1120379"/>
          <a:ext cx="804863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27" name="Equation" r:id="rId30" imgW="190440" imgH="393480" progId="Equation.3">
                  <p:embed/>
                </p:oleObj>
              </mc:Choice>
              <mc:Fallback>
                <p:oleObj name="Equation" r:id="rId30" imgW="19044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65662" y="1120379"/>
                        <a:ext cx="804863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" name="Text Box 18"/>
          <p:cNvSpPr txBox="1">
            <a:spLocks noChangeArrowheads="1"/>
          </p:cNvSpPr>
          <p:nvPr/>
        </p:nvSpPr>
        <p:spPr bwMode="auto">
          <a:xfrm>
            <a:off x="5948577" y="1350233"/>
            <a:ext cx="565150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graphicFrame>
        <p:nvGraphicFramePr>
          <p:cNvPr id="40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06061794"/>
              </p:ext>
            </p:extLst>
          </p:nvPr>
        </p:nvGraphicFramePr>
        <p:xfrm>
          <a:off x="4413357" y="1099344"/>
          <a:ext cx="831850" cy="1196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28" name="Equation" r:id="rId32" imgW="203040" imgH="393480" progId="Equation.3">
                  <p:embed/>
                </p:oleObj>
              </mc:Choice>
              <mc:Fallback>
                <p:oleObj name="Equation" r:id="rId32" imgW="20304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13357" y="1099344"/>
                        <a:ext cx="831850" cy="1196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" name="Text Box 18"/>
          <p:cNvSpPr txBox="1">
            <a:spLocks noChangeArrowheads="1"/>
          </p:cNvSpPr>
          <p:nvPr/>
        </p:nvSpPr>
        <p:spPr bwMode="auto">
          <a:xfrm>
            <a:off x="4148245" y="1252706"/>
            <a:ext cx="546100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graphicFrame>
        <p:nvGraphicFramePr>
          <p:cNvPr id="42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79513459"/>
              </p:ext>
            </p:extLst>
          </p:nvPr>
        </p:nvGraphicFramePr>
        <p:xfrm>
          <a:off x="8129588" y="1085850"/>
          <a:ext cx="1090612" cy="1149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29" name="Equation" r:id="rId34" imgW="266400" imgH="393480" progId="Equation.3">
                  <p:embed/>
                </p:oleObj>
              </mc:Choice>
              <mc:Fallback>
                <p:oleObj name="Equation" r:id="rId34" imgW="26640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29588" y="1085850"/>
                        <a:ext cx="1090612" cy="1149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" name="Text Box 18"/>
          <p:cNvSpPr txBox="1">
            <a:spLocks noChangeArrowheads="1"/>
          </p:cNvSpPr>
          <p:nvPr/>
        </p:nvSpPr>
        <p:spPr bwMode="auto">
          <a:xfrm>
            <a:off x="7687468" y="1306806"/>
            <a:ext cx="735013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9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9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69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9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9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9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69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69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988" grpId="0"/>
      <p:bldP spid="169992" grpId="0"/>
      <p:bldP spid="169995" grpId="0"/>
      <p:bldP spid="16999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1458913" y="569913"/>
            <a:ext cx="9144000" cy="584200"/>
          </a:xfrm>
          <a:prstGeom prst="rect">
            <a:avLst/>
          </a:prstGeom>
          <a:ln w="19050">
            <a:solidFill>
              <a:schemeClr val="tx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Bài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2: So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sánh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các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hỗn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số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:</a:t>
            </a:r>
          </a:p>
        </p:txBody>
      </p:sp>
      <p:grpSp>
        <p:nvGrpSpPr>
          <p:cNvPr id="172035" name="Group 3"/>
          <p:cNvGrpSpPr>
            <a:grpSpLocks/>
          </p:cNvGrpSpPr>
          <p:nvPr/>
        </p:nvGrpSpPr>
        <p:grpSpPr bwMode="auto">
          <a:xfrm>
            <a:off x="1433513" y="1444625"/>
            <a:ext cx="3632200" cy="1160463"/>
            <a:chOff x="1250949" y="828675"/>
            <a:chExt cx="3632201" cy="1160463"/>
          </a:xfrm>
        </p:grpSpPr>
        <p:graphicFrame>
          <p:nvGraphicFramePr>
            <p:cNvPr id="172054" name="Object 5"/>
            <p:cNvGraphicFramePr>
              <a:graphicFrameLocks noChangeAspect="1"/>
            </p:cNvGraphicFramePr>
            <p:nvPr/>
          </p:nvGraphicFramePr>
          <p:xfrm>
            <a:off x="1774825" y="828675"/>
            <a:ext cx="1071563" cy="11604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2098" name="Equation" r:id="rId3" imgW="291973" imgH="393529" progId="Equation.3">
                    <p:embed/>
                  </p:oleObj>
                </mc:Choice>
                <mc:Fallback>
                  <p:oleObj name="Equation" r:id="rId3" imgW="291973" imgH="393529" progId="Equation.3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74825" y="828675"/>
                          <a:ext cx="1071563" cy="11604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2055" name="Object 6"/>
            <p:cNvGraphicFramePr>
              <a:graphicFrameLocks noChangeAspect="1"/>
            </p:cNvGraphicFramePr>
            <p:nvPr/>
          </p:nvGraphicFramePr>
          <p:xfrm>
            <a:off x="3897313" y="828675"/>
            <a:ext cx="985837" cy="11604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2099" name="Equation" r:id="rId5" imgW="304536" imgH="393359" progId="Equation.3">
                    <p:embed/>
                  </p:oleObj>
                </mc:Choice>
                <mc:Fallback>
                  <p:oleObj name="Equation" r:id="rId5" imgW="304536" imgH="393359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97313" y="828675"/>
                          <a:ext cx="985837" cy="11604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2056" name="Text Box 17"/>
            <p:cNvSpPr txBox="1">
              <a:spLocks noChangeArrowheads="1"/>
            </p:cNvSpPr>
            <p:nvPr/>
          </p:nvSpPr>
          <p:spPr bwMode="auto">
            <a:xfrm>
              <a:off x="3046413" y="1100138"/>
              <a:ext cx="788987" cy="5857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>
                  <a:solidFill>
                    <a:srgbClr val="000000"/>
                  </a:solidFill>
                  <a:latin typeface="Times New Roman" panose="02020603050405020304" pitchFamily="18" charset="0"/>
                </a:rPr>
                <a:t>và</a:t>
              </a:r>
            </a:p>
          </p:txBody>
        </p:sp>
        <p:sp>
          <p:nvSpPr>
            <p:cNvPr id="172057" name="TextBox 23"/>
            <p:cNvSpPr txBox="1">
              <a:spLocks noChangeArrowheads="1"/>
            </p:cNvSpPr>
            <p:nvPr/>
          </p:nvSpPr>
          <p:spPr bwMode="auto">
            <a:xfrm>
              <a:off x="1250949" y="1100138"/>
              <a:ext cx="923925" cy="585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a)</a:t>
              </a:r>
            </a:p>
          </p:txBody>
        </p:sp>
      </p:grpSp>
      <p:grpSp>
        <p:nvGrpSpPr>
          <p:cNvPr id="172036" name="Group 8"/>
          <p:cNvGrpSpPr>
            <a:grpSpLocks/>
          </p:cNvGrpSpPr>
          <p:nvPr/>
        </p:nvGrpSpPr>
        <p:grpSpPr bwMode="auto">
          <a:xfrm>
            <a:off x="1295400" y="2863850"/>
            <a:ext cx="7924800" cy="1136650"/>
            <a:chOff x="2667000" y="434190"/>
            <a:chExt cx="7924800" cy="1136650"/>
          </a:xfrm>
        </p:grpSpPr>
        <p:sp>
          <p:nvSpPr>
            <p:cNvPr id="172049" name="TextBox 11"/>
            <p:cNvSpPr txBox="1">
              <a:spLocks noChangeArrowheads="1"/>
            </p:cNvSpPr>
            <p:nvPr/>
          </p:nvSpPr>
          <p:spPr bwMode="auto">
            <a:xfrm>
              <a:off x="2782888" y="677079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b)</a:t>
              </a:r>
            </a:p>
          </p:txBody>
        </p:sp>
        <p:grpSp>
          <p:nvGrpSpPr>
            <p:cNvPr id="172050" name="Group 1"/>
            <p:cNvGrpSpPr>
              <a:grpSpLocks/>
            </p:cNvGrpSpPr>
            <p:nvPr/>
          </p:nvGrpSpPr>
          <p:grpSpPr bwMode="auto">
            <a:xfrm>
              <a:off x="2667000" y="434190"/>
              <a:ext cx="7924800" cy="1136650"/>
              <a:chOff x="76200" y="4156556"/>
              <a:chExt cx="9144000" cy="1395246"/>
            </a:xfrm>
          </p:grpSpPr>
          <p:sp>
            <p:nvSpPr>
              <p:cNvPr id="172051" name="Text Box 9"/>
              <p:cNvSpPr txBox="1">
                <a:spLocks noChangeArrowheads="1"/>
              </p:cNvSpPr>
              <p:nvPr/>
            </p:nvSpPr>
            <p:spPr bwMode="auto">
              <a:xfrm>
                <a:off x="76200" y="4372373"/>
                <a:ext cx="9144000" cy="9636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3600"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       </a:t>
                </a:r>
                <a:r>
                  <a:rPr lang="en-US" altLang="en-US" sz="3200"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2052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100" name="Equation" r:id="rId7" imgW="291973" imgH="393529" progId="Equation.3">
                      <p:embed/>
                    </p:oleObj>
                  </mc:Choice>
                  <mc:Fallback>
                    <p:oleObj name="Equation" r:id="rId7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2053" name="Object 11"/>
              <p:cNvGraphicFramePr>
                <a:graphicFrameLocks noChangeAspect="1"/>
              </p:cNvGraphicFramePr>
              <p:nvPr/>
            </p:nvGraphicFramePr>
            <p:xfrm>
              <a:off x="3002602" y="4156556"/>
              <a:ext cx="1354137" cy="13952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101" name="Equation" r:id="rId9" imgW="291973" imgH="393529" progId="Equation.3">
                      <p:embed/>
                    </p:oleObj>
                  </mc:Choice>
                  <mc:Fallback>
                    <p:oleObj name="Equation" r:id="rId9" imgW="291973" imgH="39352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002602" y="4156556"/>
                            <a:ext cx="1354137" cy="13952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grpSp>
        <p:nvGrpSpPr>
          <p:cNvPr id="172037" name="Group 14"/>
          <p:cNvGrpSpPr>
            <a:grpSpLocks/>
          </p:cNvGrpSpPr>
          <p:nvPr/>
        </p:nvGrpSpPr>
        <p:grpSpPr bwMode="auto">
          <a:xfrm>
            <a:off x="6248400" y="1404938"/>
            <a:ext cx="7924800" cy="1136650"/>
            <a:chOff x="3711575" y="439738"/>
            <a:chExt cx="7924800" cy="1136650"/>
          </a:xfrm>
        </p:grpSpPr>
        <p:sp>
          <p:nvSpPr>
            <p:cNvPr id="172044" name="TextBox 10"/>
            <p:cNvSpPr txBox="1">
              <a:spLocks noChangeArrowheads="1"/>
            </p:cNvSpPr>
            <p:nvPr/>
          </p:nvSpPr>
          <p:spPr bwMode="auto">
            <a:xfrm>
              <a:off x="3849471" y="715963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c)</a:t>
              </a:r>
            </a:p>
          </p:txBody>
        </p:sp>
        <p:grpSp>
          <p:nvGrpSpPr>
            <p:cNvPr id="172045" name="Group 1"/>
            <p:cNvGrpSpPr>
              <a:grpSpLocks/>
            </p:cNvGrpSpPr>
            <p:nvPr/>
          </p:nvGrpSpPr>
          <p:grpSpPr bwMode="auto">
            <a:xfrm>
              <a:off x="3711575" y="439738"/>
              <a:ext cx="7924800" cy="1136650"/>
              <a:chOff x="76200" y="4149296"/>
              <a:chExt cx="9144000" cy="1395578"/>
            </a:xfrm>
          </p:grpSpPr>
          <p:sp>
            <p:nvSpPr>
              <p:cNvPr id="172046" name="Text Box 9"/>
              <p:cNvSpPr txBox="1">
                <a:spLocks noChangeArrowheads="1"/>
              </p:cNvSpPr>
              <p:nvPr/>
            </p:nvSpPr>
            <p:spPr bwMode="auto">
              <a:xfrm>
                <a:off x="76200" y="4372373"/>
                <a:ext cx="9144000" cy="9636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3600"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        </a:t>
                </a:r>
                <a:r>
                  <a:rPr lang="en-US" altLang="en-US" sz="3200"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2047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102" name="Equation" r:id="rId11" imgW="291973" imgH="393529" progId="Equation.3">
                      <p:embed/>
                    </p:oleObj>
                  </mc:Choice>
                  <mc:Fallback>
                    <p:oleObj name="Equation" r:id="rId11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2048" name="Object 11"/>
              <p:cNvGraphicFramePr>
                <a:graphicFrameLocks noChangeAspect="1"/>
              </p:cNvGraphicFramePr>
              <p:nvPr/>
            </p:nvGraphicFramePr>
            <p:xfrm>
              <a:off x="3169862" y="4149296"/>
              <a:ext cx="1412264" cy="139557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103" name="Equation" r:id="rId13" imgW="304536" imgH="393359" progId="Equation.3">
                      <p:embed/>
                    </p:oleObj>
                  </mc:Choice>
                  <mc:Fallback>
                    <p:oleObj name="Equation" r:id="rId13" imgW="304536" imgH="39335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169862" y="4149296"/>
                            <a:ext cx="1412264" cy="139557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grpSp>
        <p:nvGrpSpPr>
          <p:cNvPr id="172038" name="Group 20"/>
          <p:cNvGrpSpPr>
            <a:grpSpLocks/>
          </p:cNvGrpSpPr>
          <p:nvPr/>
        </p:nvGrpSpPr>
        <p:grpSpPr bwMode="auto">
          <a:xfrm>
            <a:off x="6400800" y="2819400"/>
            <a:ext cx="7999413" cy="1225550"/>
            <a:chOff x="2439988" y="217488"/>
            <a:chExt cx="7999412" cy="1225550"/>
          </a:xfrm>
        </p:grpSpPr>
        <p:grpSp>
          <p:nvGrpSpPr>
            <p:cNvPr id="172039" name="Group 1"/>
            <p:cNvGrpSpPr>
              <a:grpSpLocks/>
            </p:cNvGrpSpPr>
            <p:nvPr/>
          </p:nvGrpSpPr>
          <p:grpSpPr bwMode="auto">
            <a:xfrm>
              <a:off x="2566988" y="217488"/>
              <a:ext cx="7872412" cy="1225550"/>
              <a:chOff x="284318" y="4149726"/>
              <a:chExt cx="9144000" cy="1395246"/>
            </a:xfrm>
          </p:grpSpPr>
          <p:sp>
            <p:nvSpPr>
              <p:cNvPr id="24" name="Text Box 9"/>
              <p:cNvSpPr txBox="1">
                <a:spLocks noChangeArrowheads="1"/>
              </p:cNvSpPr>
              <p:nvPr/>
            </p:nvSpPr>
            <p:spPr bwMode="auto">
              <a:xfrm>
                <a:off x="284318" y="4390099"/>
                <a:ext cx="9144000" cy="89462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  <a:defRPr/>
                </a:pPr>
                <a:r>
                  <a:rPr lang="en-US" altLang="en-US" sz="3600" dirty="0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 dirty="0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         </a:t>
                </a:r>
                <a:r>
                  <a:rPr lang="en-US" altLang="en-US" sz="3600" dirty="0" err="1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 dirty="0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2042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104" name="Equation" r:id="rId15" imgW="291973" imgH="393529" progId="Equation.3">
                      <p:embed/>
                    </p:oleObj>
                  </mc:Choice>
                  <mc:Fallback>
                    <p:oleObj name="Equation" r:id="rId15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2043" name="Object 11"/>
              <p:cNvGraphicFramePr>
                <a:graphicFrameLocks noChangeAspect="1"/>
              </p:cNvGraphicFramePr>
              <p:nvPr/>
            </p:nvGraphicFramePr>
            <p:xfrm>
              <a:off x="3346450" y="4149726"/>
              <a:ext cx="1058863" cy="13952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105" name="Equation" r:id="rId17" imgW="228501" imgH="393529" progId="Equation.3">
                      <p:embed/>
                    </p:oleObj>
                  </mc:Choice>
                  <mc:Fallback>
                    <p:oleObj name="Equation" r:id="rId17" imgW="228501" imgH="39352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346450" y="4149726"/>
                            <a:ext cx="1058863" cy="13952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72040" name="TextBox 15"/>
            <p:cNvSpPr txBox="1">
              <a:spLocks noChangeArrowheads="1"/>
            </p:cNvSpPr>
            <p:nvPr/>
          </p:nvSpPr>
          <p:spPr bwMode="auto">
            <a:xfrm>
              <a:off x="2439988" y="528638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d)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2"/>
          <p:cNvSpPr txBox="1">
            <a:spLocks noChangeArrowheads="1"/>
          </p:cNvSpPr>
          <p:nvPr/>
        </p:nvSpPr>
        <p:spPr bwMode="auto">
          <a:xfrm>
            <a:off x="1185863" y="1600200"/>
            <a:ext cx="77724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  <a:defRPr/>
            </a:pPr>
            <a:endParaRPr lang="vi-VN" altLang="en-US" sz="4400" b="1" kern="0" smtClean="0">
              <a:solidFill>
                <a:prstClr val="black"/>
              </a:solidFill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1458913" y="192088"/>
            <a:ext cx="9144000" cy="584200"/>
          </a:xfrm>
          <a:prstGeom prst="rect">
            <a:avLst/>
          </a:prstGeom>
          <a:ln w="19050">
            <a:solidFill>
              <a:schemeClr val="tx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Bài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2: So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sánh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các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hỗn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số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:</a:t>
            </a:r>
          </a:p>
        </p:txBody>
      </p:sp>
      <p:sp>
        <p:nvSpPr>
          <p:cNvPr id="8" name="Text Box 19"/>
          <p:cNvSpPr txBox="1">
            <a:spLocks noChangeArrowheads="1"/>
          </p:cNvSpPr>
          <p:nvPr/>
        </p:nvSpPr>
        <p:spPr bwMode="auto">
          <a:xfrm>
            <a:off x="7075488" y="1882775"/>
            <a:ext cx="4819650" cy="2451735"/>
          </a:xfrm>
          <a:prstGeom prst="roundRect">
            <a:avLst/>
          </a:prstGeom>
          <a:solidFill>
            <a:schemeClr val="bg1"/>
          </a:solidFill>
          <a:ln>
            <a:headEnd/>
            <a:tailEnd/>
          </a:ln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en-US" altLang="en-US" sz="3000" u="sng" dirty="0" err="1" smtClean="0">
                <a:solidFill>
                  <a:srgbClr val="FF0000"/>
                </a:solidFill>
                <a:latin typeface="Times New Roman" panose="02020603050405020304" pitchFamily="18" charset="0"/>
              </a:rPr>
              <a:t>Cách</a:t>
            </a:r>
            <a:r>
              <a:rPr lang="en-US" altLang="en-US" sz="3000" u="sng" dirty="0" smtClean="0">
                <a:solidFill>
                  <a:srgbClr val="FF0000"/>
                </a:solidFill>
                <a:latin typeface="Times New Roman" panose="02020603050405020304" pitchFamily="18" charset="0"/>
              </a:rPr>
              <a:t> 2</a:t>
            </a:r>
            <a:r>
              <a:rPr lang="en-US" altLang="en-US" sz="3000" dirty="0" smtClean="0">
                <a:solidFill>
                  <a:srgbClr val="FF0000"/>
                </a:solidFill>
                <a:latin typeface="Times New Roman" panose="02020603050405020304" pitchFamily="18" charset="0"/>
              </a:rPr>
              <a:t>: </a:t>
            </a:r>
            <a:r>
              <a:rPr lang="en-US" altLang="en-US" sz="3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Ta </a:t>
            </a:r>
            <a:r>
              <a:rPr lang="en-US" altLang="en-US" sz="300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3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phần</a:t>
            </a:r>
            <a:r>
              <a:rPr lang="en-US" altLang="en-US" sz="3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nguyên</a:t>
            </a:r>
            <a:endParaRPr lang="en-US" altLang="en-US" sz="3000" dirty="0" smtClean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  <a:defRPr/>
            </a:pPr>
            <a:r>
              <a:rPr lang="en-US" altLang="en-US" sz="3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3&gt;2; </a:t>
            </a:r>
            <a:r>
              <a:rPr lang="en-US" altLang="en-US" sz="300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phần</a:t>
            </a:r>
            <a:r>
              <a:rPr lang="en-US" altLang="en-US" sz="3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phân</a:t>
            </a:r>
            <a:r>
              <a:rPr lang="en-US" altLang="en-US" sz="3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số</a:t>
            </a:r>
            <a:r>
              <a:rPr lang="en-US" altLang="en-US" sz="3000" i="1" dirty="0" smtClean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i="1" dirty="0" smtClean="0">
                <a:solidFill>
                  <a:srgbClr val="000000"/>
                </a:solidFill>
                <a:latin typeface="Times New Roman" panose="02020603050405020304" pitchFamily="18" charset="0"/>
              </a:rPr>
              <a:t>      </a:t>
            </a:r>
            <a:r>
              <a:rPr lang="en-US" altLang="en-US" sz="3600" i="1" dirty="0" smtClean="0">
                <a:solidFill>
                  <a:srgbClr val="000000"/>
                </a:solidFill>
                <a:latin typeface="Times New Roman" panose="02020603050405020304" pitchFamily="18" charset="0"/>
              </a:rPr>
              <a:t>=</a:t>
            </a:r>
          </a:p>
          <a:p>
            <a:pPr eaLnBrk="1" hangingPunct="1">
              <a:spcBef>
                <a:spcPct val="50000"/>
              </a:spcBef>
              <a:defRPr/>
            </a:pPr>
            <a:r>
              <a:rPr lang="en-US" altLang="en-US" sz="3600" dirty="0" err="1" smtClean="0">
                <a:latin typeface="Times New Roman" panose="02020603050405020304" pitchFamily="18" charset="0"/>
              </a:rPr>
              <a:t>Vậy</a:t>
            </a:r>
            <a:r>
              <a:rPr lang="en-US" altLang="en-US" sz="3600" dirty="0" smtClean="0">
                <a:latin typeface="Times New Roman" panose="02020603050405020304" pitchFamily="18" charset="0"/>
              </a:rPr>
              <a:t>:</a:t>
            </a:r>
            <a:r>
              <a:rPr lang="en-US" altLang="en-US" sz="3600" i="1" dirty="0" smtClean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i="1" dirty="0" smtClean="0">
                <a:solidFill>
                  <a:srgbClr val="44546A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i="1" dirty="0" smtClean="0">
                <a:solidFill>
                  <a:srgbClr val="0000FF"/>
                </a:solidFill>
                <a:latin typeface="Times New Roman" panose="02020603050405020304" pitchFamily="18" charset="0"/>
              </a:rPr>
              <a:t>       </a:t>
            </a:r>
            <a:r>
              <a:rPr lang="en-US" altLang="en-US" sz="3600" i="1" dirty="0" smtClean="0">
                <a:solidFill>
                  <a:srgbClr val="44546A"/>
                </a:solidFill>
                <a:latin typeface="Times New Roman" panose="02020603050405020304" pitchFamily="18" charset="0"/>
              </a:rPr>
              <a:t> </a:t>
            </a:r>
          </a:p>
        </p:txBody>
      </p:sp>
      <p:graphicFrame>
        <p:nvGraphicFramePr>
          <p:cNvPr id="9" name="Object 20"/>
          <p:cNvGraphicFramePr>
            <a:graphicFrameLocks noChangeAspect="1"/>
          </p:cNvGraphicFramePr>
          <p:nvPr/>
        </p:nvGraphicFramePr>
        <p:xfrm>
          <a:off x="10252075" y="2408238"/>
          <a:ext cx="460375" cy="892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48" name="Equation" r:id="rId4" imgW="203112" imgH="393529" progId="Equation.3">
                  <p:embed/>
                </p:oleObj>
              </mc:Choice>
              <mc:Fallback>
                <p:oleObj name="Equation" r:id="rId4" imgW="203112" imgH="393529" progId="Equation.3">
                  <p:embed/>
                  <p:pic>
                    <p:nvPicPr>
                      <p:cNvPr id="0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252075" y="2408238"/>
                        <a:ext cx="460375" cy="8921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21"/>
          <p:cNvGraphicFramePr>
            <a:graphicFrameLocks noChangeAspect="1"/>
          </p:cNvGraphicFramePr>
          <p:nvPr/>
        </p:nvGraphicFramePr>
        <p:xfrm>
          <a:off x="11131550" y="2390775"/>
          <a:ext cx="460375" cy="892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49" name="Equation" r:id="rId6" imgW="203112" imgH="393529" progId="Equation.3">
                  <p:embed/>
                </p:oleObj>
              </mc:Choice>
              <mc:Fallback>
                <p:oleObj name="Equation" r:id="rId6" imgW="203112" imgH="393529" progId="Equation.3">
                  <p:embed/>
                  <p:pic>
                    <p:nvPicPr>
                      <p:cNvPr id="0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31550" y="2390775"/>
                        <a:ext cx="460375" cy="8921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Object 2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72280273"/>
              </p:ext>
            </p:extLst>
          </p:nvPr>
        </p:nvGraphicFramePr>
        <p:xfrm>
          <a:off x="8316913" y="3362325"/>
          <a:ext cx="801687" cy="904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50" name="Equation" r:id="rId8" imgW="291973" imgH="393529" progId="Equation.3">
                  <p:embed/>
                </p:oleObj>
              </mc:Choice>
              <mc:Fallback>
                <p:oleObj name="Equation" r:id="rId8" imgW="291973" imgH="393529" progId="Equation.3">
                  <p:embed/>
                  <p:pic>
                    <p:nvPicPr>
                      <p:cNvPr id="0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16913" y="3362325"/>
                        <a:ext cx="801687" cy="904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Text Box 23"/>
          <p:cNvSpPr txBox="1">
            <a:spLocks noChangeArrowheads="1"/>
          </p:cNvSpPr>
          <p:nvPr/>
        </p:nvSpPr>
        <p:spPr bwMode="auto">
          <a:xfrm>
            <a:off x="9209088" y="3475037"/>
            <a:ext cx="63023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Times New Roman" panose="02020603050405020304" pitchFamily="18" charset="0"/>
              </a:rPr>
              <a:t>&gt;</a:t>
            </a:r>
          </a:p>
        </p:txBody>
      </p:sp>
      <p:graphicFrame>
        <p:nvGraphicFramePr>
          <p:cNvPr id="13" name="Object 2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96413449"/>
              </p:ext>
            </p:extLst>
          </p:nvPr>
        </p:nvGraphicFramePr>
        <p:xfrm>
          <a:off x="9644063" y="3363912"/>
          <a:ext cx="857250" cy="903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51" name="Equation" r:id="rId10" imgW="304536" imgH="393359" progId="Equation.3">
                  <p:embed/>
                </p:oleObj>
              </mc:Choice>
              <mc:Fallback>
                <p:oleObj name="Equation" r:id="rId10" imgW="304536" imgH="393359" progId="Equation.3">
                  <p:embed/>
                  <p:pic>
                    <p:nvPicPr>
                      <p:cNvPr id="0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644063" y="3363912"/>
                        <a:ext cx="857250" cy="903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620713" y="2063750"/>
            <a:ext cx="13620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20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 có:</a:t>
            </a:r>
          </a:p>
        </p:txBody>
      </p:sp>
      <p:graphicFrame>
        <p:nvGraphicFramePr>
          <p:cNvPr id="15" name="Object 5"/>
          <p:cNvGraphicFramePr>
            <a:graphicFrameLocks noChangeAspect="1"/>
          </p:cNvGraphicFramePr>
          <p:nvPr/>
        </p:nvGraphicFramePr>
        <p:xfrm>
          <a:off x="620713" y="2816225"/>
          <a:ext cx="2157412" cy="1095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52" name="Equation" r:id="rId12" imgW="622030" imgH="393529" progId="Equation.3">
                  <p:embed/>
                </p:oleObj>
              </mc:Choice>
              <mc:Fallback>
                <p:oleObj name="Equation" r:id="rId12" imgW="622030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0713" y="2816225"/>
                        <a:ext cx="2157412" cy="1095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Text Box 17"/>
          <p:cNvSpPr txBox="1">
            <a:spLocks noChangeArrowheads="1"/>
          </p:cNvSpPr>
          <p:nvPr/>
        </p:nvSpPr>
        <p:spPr bwMode="auto">
          <a:xfrm>
            <a:off x="698500" y="4640263"/>
            <a:ext cx="796925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Times New Roman" panose="02020603050405020304" pitchFamily="18" charset="0"/>
              </a:rPr>
              <a:t>Vì</a:t>
            </a:r>
          </a:p>
        </p:txBody>
      </p:sp>
      <p:graphicFrame>
        <p:nvGraphicFramePr>
          <p:cNvPr id="17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82552288"/>
              </p:ext>
            </p:extLst>
          </p:nvPr>
        </p:nvGraphicFramePr>
        <p:xfrm>
          <a:off x="1382713" y="4445000"/>
          <a:ext cx="1697037" cy="1143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53" name="Equation" r:id="rId14" imgW="469800" imgH="393480" progId="Equation.3">
                  <p:embed/>
                </p:oleObj>
              </mc:Choice>
              <mc:Fallback>
                <p:oleObj name="Equation" r:id="rId14" imgW="469800" imgH="39348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82713" y="4445000"/>
                        <a:ext cx="1697037" cy="1143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83313" name="Group 17"/>
          <p:cNvGrpSpPr>
            <a:grpSpLocks/>
          </p:cNvGrpSpPr>
          <p:nvPr/>
        </p:nvGrpSpPr>
        <p:grpSpPr bwMode="auto">
          <a:xfrm>
            <a:off x="3233738" y="2770188"/>
            <a:ext cx="2489200" cy="1173162"/>
            <a:chOff x="4375150" y="3487738"/>
            <a:chExt cx="2488645" cy="1174157"/>
          </a:xfrm>
        </p:grpSpPr>
        <p:graphicFrame>
          <p:nvGraphicFramePr>
            <p:cNvPr id="173080" name="Object 8"/>
            <p:cNvGraphicFramePr>
              <a:graphicFrameLocks noChangeAspect="1"/>
            </p:cNvGraphicFramePr>
            <p:nvPr/>
          </p:nvGraphicFramePr>
          <p:xfrm>
            <a:off x="4781551" y="3487738"/>
            <a:ext cx="2082244" cy="117415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3154" name="Equation" r:id="rId16" imgW="634725" imgH="393529" progId="Equation.3">
                    <p:embed/>
                  </p:oleObj>
                </mc:Choice>
                <mc:Fallback>
                  <p:oleObj name="Equation" r:id="rId16" imgW="634725" imgH="393529" progId="Equation.3">
                    <p:embed/>
                    <p:pic>
                      <p:nvPicPr>
                        <p:cNvPr id="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781551" y="3487738"/>
                          <a:ext cx="2082244" cy="117415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0" name="Text Box 17"/>
            <p:cNvSpPr txBox="1">
              <a:spLocks noChangeArrowheads="1"/>
            </p:cNvSpPr>
            <p:nvPr/>
          </p:nvSpPr>
          <p:spPr bwMode="auto">
            <a:xfrm>
              <a:off x="4375150" y="3734009"/>
              <a:ext cx="412658" cy="7848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50000"/>
                </a:spcBef>
                <a:spcAft>
                  <a:spcPts val="0"/>
                </a:spcAft>
                <a:buFontTx/>
                <a:buNone/>
                <a:defRPr/>
              </a:pPr>
              <a:r>
                <a:rPr lang="en-US" altLang="en-US" sz="4500" kern="0" dirty="0" smtClean="0">
                  <a:solidFill>
                    <a:prstClr val="black"/>
                  </a:solidFill>
                  <a:latin typeface="Times New Roman" panose="02020603050405020304" pitchFamily="18" charset="0"/>
                </a:rPr>
                <a:t>;</a:t>
              </a:r>
            </a:p>
          </p:txBody>
        </p:sp>
      </p:grpSp>
      <p:graphicFrame>
        <p:nvGraphicFramePr>
          <p:cNvPr id="21" name="Object 5"/>
          <p:cNvGraphicFramePr>
            <a:graphicFrameLocks noChangeAspect="1"/>
          </p:cNvGraphicFramePr>
          <p:nvPr/>
        </p:nvGraphicFramePr>
        <p:xfrm>
          <a:off x="4010025" y="4337050"/>
          <a:ext cx="1141413" cy="1235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55" name="Equation" r:id="rId18" imgW="291973" imgH="393529" progId="Equation.3">
                  <p:embed/>
                </p:oleObj>
              </mc:Choice>
              <mc:Fallback>
                <p:oleObj name="Equation" r:id="rId18" imgW="291973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10025" y="4337050"/>
                        <a:ext cx="1141413" cy="1235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" name="Object 6"/>
          <p:cNvGraphicFramePr>
            <a:graphicFrameLocks noChangeAspect="1"/>
          </p:cNvGraphicFramePr>
          <p:nvPr/>
        </p:nvGraphicFramePr>
        <p:xfrm>
          <a:off x="5700713" y="4351338"/>
          <a:ext cx="1049337" cy="11953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56" name="Equation" r:id="rId20" imgW="304536" imgH="393359" progId="Equation.3">
                  <p:embed/>
                </p:oleObj>
              </mc:Choice>
              <mc:Fallback>
                <p:oleObj name="Equation" r:id="rId20" imgW="304536" imgH="393359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00713" y="4351338"/>
                        <a:ext cx="1049337" cy="11953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Text Box 23"/>
          <p:cNvSpPr txBox="1">
            <a:spLocks noChangeArrowheads="1"/>
          </p:cNvSpPr>
          <p:nvPr/>
        </p:nvSpPr>
        <p:spPr bwMode="auto">
          <a:xfrm>
            <a:off x="5180013" y="4675188"/>
            <a:ext cx="646112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Times New Roman" panose="02020603050405020304" pitchFamily="18" charset="0"/>
              </a:rPr>
              <a:t>&gt;</a:t>
            </a:r>
          </a:p>
        </p:txBody>
      </p:sp>
      <p:grpSp>
        <p:nvGrpSpPr>
          <p:cNvPr id="173074" name="Group 1"/>
          <p:cNvGrpSpPr>
            <a:grpSpLocks/>
          </p:cNvGrpSpPr>
          <p:nvPr/>
        </p:nvGrpSpPr>
        <p:grpSpPr bwMode="auto">
          <a:xfrm>
            <a:off x="1250950" y="828675"/>
            <a:ext cx="3632200" cy="1160463"/>
            <a:chOff x="1250949" y="828675"/>
            <a:chExt cx="3632201" cy="1160463"/>
          </a:xfrm>
        </p:grpSpPr>
        <p:graphicFrame>
          <p:nvGraphicFramePr>
            <p:cNvPr id="173076" name="Object 5"/>
            <p:cNvGraphicFramePr>
              <a:graphicFrameLocks noChangeAspect="1"/>
            </p:cNvGraphicFramePr>
            <p:nvPr/>
          </p:nvGraphicFramePr>
          <p:xfrm>
            <a:off x="1774825" y="828675"/>
            <a:ext cx="1071563" cy="11604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3157" name="Equation" r:id="rId22" imgW="291973" imgH="393529" progId="Equation.3">
                    <p:embed/>
                  </p:oleObj>
                </mc:Choice>
                <mc:Fallback>
                  <p:oleObj name="Equation" r:id="rId22" imgW="291973" imgH="393529" progId="Equation.3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74825" y="828675"/>
                          <a:ext cx="1071563" cy="11604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3077" name="Object 6"/>
            <p:cNvGraphicFramePr>
              <a:graphicFrameLocks noChangeAspect="1"/>
            </p:cNvGraphicFramePr>
            <p:nvPr/>
          </p:nvGraphicFramePr>
          <p:xfrm>
            <a:off x="3897313" y="828675"/>
            <a:ext cx="985837" cy="11604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3158" name="Equation" r:id="rId23" imgW="304536" imgH="393359" progId="Equation.3">
                    <p:embed/>
                  </p:oleObj>
                </mc:Choice>
                <mc:Fallback>
                  <p:oleObj name="Equation" r:id="rId23" imgW="304536" imgH="393359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97313" y="828675"/>
                          <a:ext cx="985837" cy="11604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3078" name="Text Box 17"/>
            <p:cNvSpPr txBox="1">
              <a:spLocks noChangeArrowheads="1"/>
            </p:cNvSpPr>
            <p:nvPr/>
          </p:nvSpPr>
          <p:spPr bwMode="auto">
            <a:xfrm>
              <a:off x="3046413" y="1100138"/>
              <a:ext cx="788987" cy="5857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>
                  <a:solidFill>
                    <a:srgbClr val="000000"/>
                  </a:solidFill>
                  <a:latin typeface="Times New Roman" panose="02020603050405020304" pitchFamily="18" charset="0"/>
                </a:rPr>
                <a:t>và</a:t>
              </a:r>
            </a:p>
          </p:txBody>
        </p:sp>
        <p:sp>
          <p:nvSpPr>
            <p:cNvPr id="173079" name="TextBox 23"/>
            <p:cNvSpPr txBox="1">
              <a:spLocks noChangeArrowheads="1"/>
            </p:cNvSpPr>
            <p:nvPr/>
          </p:nvSpPr>
          <p:spPr bwMode="auto">
            <a:xfrm>
              <a:off x="1250949" y="1100138"/>
              <a:ext cx="923925" cy="585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a)</a:t>
              </a:r>
            </a:p>
          </p:txBody>
        </p:sp>
      </p:grpSp>
      <p:sp>
        <p:nvSpPr>
          <p:cNvPr id="25" name="Text Box 17"/>
          <p:cNvSpPr txBox="1">
            <a:spLocks noChangeArrowheads="1"/>
          </p:cNvSpPr>
          <p:nvPr/>
        </p:nvSpPr>
        <p:spPr bwMode="auto">
          <a:xfrm>
            <a:off x="3119438" y="4719638"/>
            <a:ext cx="795337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Times New Roman" panose="02020603050405020304" pitchFamily="18" charset="0"/>
              </a:rPr>
              <a:t>nên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3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/>
      <p:bldP spid="14" grpId="0"/>
      <p:bldP spid="16" grpId="0"/>
      <p:bldP spid="23" grpId="0"/>
      <p:bldP spid="2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3251534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2" val="955ea2b595920b9e623a292d24afec3ee785c7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Building Siblings Relationships by Slidesgo">
  <a:themeElements>
    <a:clrScheme name="Simple Light">
      <a:dk1>
        <a:srgbClr val="422C46"/>
      </a:dk1>
      <a:lt1>
        <a:srgbClr val="FFF6E5"/>
      </a:lt1>
      <a:dk2>
        <a:srgbClr val="45127E"/>
      </a:dk2>
      <a:lt2>
        <a:srgbClr val="92E4E8"/>
      </a:lt2>
      <a:accent1>
        <a:srgbClr val="B789FD"/>
      </a:accent1>
      <a:accent2>
        <a:srgbClr val="EE7B94"/>
      </a:accent2>
      <a:accent3>
        <a:srgbClr val="FF3A6D"/>
      </a:accent3>
      <a:accent4>
        <a:srgbClr val="FF911B"/>
      </a:accent4>
      <a:accent5>
        <a:srgbClr val="FFDAA5"/>
      </a:accent5>
      <a:accent6>
        <a:srgbClr val="7E4E24"/>
      </a:accent6>
      <a:hlink>
        <a:srgbClr val="FF3A6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Learning the Days of the Week by Slidesgo ">
  <a:themeElements>
    <a:clrScheme name="Simple Light">
      <a:dk1>
        <a:srgbClr val="000000"/>
      </a:dk1>
      <a:lt1>
        <a:srgbClr val="FFFFFF"/>
      </a:lt1>
      <a:dk2>
        <a:srgbClr val="BCDBF1"/>
      </a:dk2>
      <a:lt2>
        <a:srgbClr val="B4D5C9"/>
      </a:lt2>
      <a:accent1>
        <a:srgbClr val="86B98A"/>
      </a:accent1>
      <a:accent2>
        <a:srgbClr val="F6DC64"/>
      </a:accent2>
      <a:accent3>
        <a:srgbClr val="EEA74E"/>
      </a:accent3>
      <a:accent4>
        <a:srgbClr val="D9919A"/>
      </a:accent4>
      <a:accent5>
        <a:srgbClr val="D17D92"/>
      </a:accent5>
      <a:accent6>
        <a:srgbClr val="CDBBF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Learning the Days of the Week by Slidesgo ">
  <a:themeElements>
    <a:clrScheme name="Simple Light">
      <a:dk1>
        <a:srgbClr val="000000"/>
      </a:dk1>
      <a:lt1>
        <a:srgbClr val="FFFFFF"/>
      </a:lt1>
      <a:dk2>
        <a:srgbClr val="BCDBF1"/>
      </a:dk2>
      <a:lt2>
        <a:srgbClr val="B4D5C9"/>
      </a:lt2>
      <a:accent1>
        <a:srgbClr val="86B98A"/>
      </a:accent1>
      <a:accent2>
        <a:srgbClr val="F6DC64"/>
      </a:accent2>
      <a:accent3>
        <a:srgbClr val="EEA74E"/>
      </a:accent3>
      <a:accent4>
        <a:srgbClr val="D9919A"/>
      </a:accent4>
      <a:accent5>
        <a:srgbClr val="D17D92"/>
      </a:accent5>
      <a:accent6>
        <a:srgbClr val="CDBBF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Learning the Days of the Week by Slidesgo ">
  <a:themeElements>
    <a:clrScheme name="Simple Light">
      <a:dk1>
        <a:srgbClr val="000000"/>
      </a:dk1>
      <a:lt1>
        <a:srgbClr val="FFFFFF"/>
      </a:lt1>
      <a:dk2>
        <a:srgbClr val="BCDBF1"/>
      </a:dk2>
      <a:lt2>
        <a:srgbClr val="B4D5C9"/>
      </a:lt2>
      <a:accent1>
        <a:srgbClr val="86B98A"/>
      </a:accent1>
      <a:accent2>
        <a:srgbClr val="F6DC64"/>
      </a:accent2>
      <a:accent3>
        <a:srgbClr val="EEA74E"/>
      </a:accent3>
      <a:accent4>
        <a:srgbClr val="D9919A"/>
      </a:accent4>
      <a:accent5>
        <a:srgbClr val="D17D92"/>
      </a:accent5>
      <a:accent6>
        <a:srgbClr val="CDBBF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3_Learning the Days of the Week by Slidesgo ">
  <a:themeElements>
    <a:clrScheme name="Simple Light">
      <a:dk1>
        <a:srgbClr val="000000"/>
      </a:dk1>
      <a:lt1>
        <a:srgbClr val="FFFFFF"/>
      </a:lt1>
      <a:dk2>
        <a:srgbClr val="BCDBF1"/>
      </a:dk2>
      <a:lt2>
        <a:srgbClr val="B4D5C9"/>
      </a:lt2>
      <a:accent1>
        <a:srgbClr val="86B98A"/>
      </a:accent1>
      <a:accent2>
        <a:srgbClr val="F6DC64"/>
      </a:accent2>
      <a:accent3>
        <a:srgbClr val="EEA74E"/>
      </a:accent3>
      <a:accent4>
        <a:srgbClr val="D9919A"/>
      </a:accent4>
      <a:accent5>
        <a:srgbClr val="D17D92"/>
      </a:accent5>
      <a:accent6>
        <a:srgbClr val="CDBBF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5360</TotalTime>
  <Words>753</Words>
  <Application>Microsoft Office PowerPoint</Application>
  <PresentationFormat>Widescreen</PresentationFormat>
  <Paragraphs>203</Paragraphs>
  <Slides>23</Slides>
  <Notes>17</Notes>
  <HiddenSlides>0</HiddenSlides>
  <MMClips>0</MMClips>
  <ScaleCrop>false</ScaleCrop>
  <HeadingPairs>
    <vt:vector size="8" baseType="variant">
      <vt:variant>
        <vt:lpstr>Fonts Used</vt:lpstr>
      </vt:variant>
      <vt:variant>
        <vt:i4>16</vt:i4>
      </vt:variant>
      <vt:variant>
        <vt:lpstr>Theme</vt:lpstr>
      </vt:variant>
      <vt:variant>
        <vt:i4>6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46" baseType="lpstr">
      <vt:lpstr>Arial</vt:lpstr>
      <vt:lpstr>Arial </vt:lpstr>
      <vt:lpstr>Calibri</vt:lpstr>
      <vt:lpstr>Calibri Light</vt:lpstr>
      <vt:lpstr>Catamaran</vt:lpstr>
      <vt:lpstr>Comfortaa</vt:lpstr>
      <vt:lpstr>Comfortaa Regular</vt:lpstr>
      <vt:lpstr>Fira Sans Extra Condensed Medium</vt:lpstr>
      <vt:lpstr>Karla Regular</vt:lpstr>
      <vt:lpstr>Roboto Slab Regular</vt:lpstr>
      <vt:lpstr>Times New Roman</vt:lpstr>
      <vt:lpstr>Ubuntu</vt:lpstr>
      <vt:lpstr>UTM Cookies</vt:lpstr>
      <vt:lpstr>Vibur</vt:lpstr>
      <vt:lpstr>Work Sans</vt:lpstr>
      <vt:lpstr>等线</vt:lpstr>
      <vt:lpstr>Office Theme</vt:lpstr>
      <vt:lpstr>Building Siblings Relationships by Slidesgo</vt:lpstr>
      <vt:lpstr>Learning the Days of the Week by Slidesgo </vt:lpstr>
      <vt:lpstr>1_Learning the Days of the Week by Slidesgo </vt:lpstr>
      <vt:lpstr>2_Learning the Days of the Week by Slidesgo </vt:lpstr>
      <vt:lpstr>3_Learning the Days of the Week by Slidesgo 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AN_CHAU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NGUYEN THI LUYEN</dc:creator>
  <cp:lastModifiedBy>Admin</cp:lastModifiedBy>
  <cp:revision>510</cp:revision>
  <dcterms:created xsi:type="dcterms:W3CDTF">2009-10-26T05:52:20Z</dcterms:created>
  <dcterms:modified xsi:type="dcterms:W3CDTF">2022-09-19T03:36:13Z</dcterms:modified>
</cp:coreProperties>
</file>