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7615" r:id="rId13"/>
    <p:sldId id="364" r:id="rId14"/>
    <p:sldId id="346" r:id="rId15"/>
    <p:sldId id="7618" r:id="rId16"/>
    <p:sldId id="7616" r:id="rId17"/>
    <p:sldId id="7617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9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6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0.gif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0E02F-FE2C-4BE7-C423-120F5856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309562"/>
            <a:ext cx="110775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5FAE2-DEA8-E9AD-4992-60670A7F30E5}"/>
              </a:ext>
            </a:extLst>
          </p:cNvPr>
          <p:cNvSpPr txBox="1"/>
          <p:nvPr/>
        </p:nvSpPr>
        <p:spPr>
          <a:xfrm>
            <a:off x="514350" y="342900"/>
            <a:ext cx="33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/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blipFill>
                <a:blip r:embed="rId2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/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blipFill>
                <a:blip r:embed="rId3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A6E193-235C-474C-D3C9-440FBC8F3D35}"/>
              </a:ext>
            </a:extLst>
          </p:cNvPr>
          <p:cNvSpPr txBox="1"/>
          <p:nvPr/>
        </p:nvSpPr>
        <p:spPr>
          <a:xfrm>
            <a:off x="4943475" y="1333500"/>
            <a:ext cx="80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FBE27-9845-14D3-F82D-4D4FD017EE3A}"/>
              </a:ext>
            </a:extLst>
          </p:cNvPr>
          <p:cNvSpPr txBox="1"/>
          <p:nvPr/>
        </p:nvSpPr>
        <p:spPr>
          <a:xfrm>
            <a:off x="552450" y="2343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8BC-2D21-7FDB-BC3F-9BCDA5006DB4}"/>
              </a:ext>
            </a:extLst>
          </p:cNvPr>
          <p:cNvSpPr txBox="1"/>
          <p:nvPr/>
        </p:nvSpPr>
        <p:spPr>
          <a:xfrm>
            <a:off x="504825" y="3114675"/>
            <a:ext cx="11029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nhân cả tử số và mẫu số của một phân số với cùng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chia cả tử số và mẫu số của một phân số với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92072-4827-869D-6D91-52376C02E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5338762"/>
            <a:ext cx="3733800" cy="885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51754-2DA5-E552-1449-04B29EBF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12" y="5238750"/>
            <a:ext cx="2638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A7F49-E246-183F-23DA-09DC1675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36" y="1357675"/>
            <a:ext cx="645012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14B2C7-1B2C-6B07-80CE-E880E09F5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323850"/>
            <a:ext cx="1795463" cy="832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79F0A-A648-B8BF-D33B-BB73191E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1638300"/>
            <a:ext cx="11153775" cy="33718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F1712C-087F-4C55-C177-1F488B7A8FEC}"/>
              </a:ext>
            </a:extLst>
          </p:cNvPr>
          <p:cNvSpPr/>
          <p:nvPr/>
        </p:nvSpPr>
        <p:spPr>
          <a:xfrm>
            <a:off x="3562350" y="165734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DA45E5-0298-F967-BF83-2A5C749A854F}"/>
              </a:ext>
            </a:extLst>
          </p:cNvPr>
          <p:cNvSpPr/>
          <p:nvPr/>
        </p:nvSpPr>
        <p:spPr>
          <a:xfrm>
            <a:off x="3524250" y="243839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D3A0A60-C1C9-B604-A7A3-7FE42C1E447C}"/>
              </a:ext>
            </a:extLst>
          </p:cNvPr>
          <p:cNvSpPr/>
          <p:nvPr/>
        </p:nvSpPr>
        <p:spPr>
          <a:xfrm>
            <a:off x="9420225" y="1819275"/>
            <a:ext cx="69532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C40BC0-5F0F-0FDA-B894-92BC8F1AD1FF}"/>
              </a:ext>
            </a:extLst>
          </p:cNvPr>
          <p:cNvSpPr/>
          <p:nvPr/>
        </p:nvSpPr>
        <p:spPr>
          <a:xfrm>
            <a:off x="10668000" y="1800225"/>
            <a:ext cx="695325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BF727F-01EB-AC07-570E-91D2D365B5DA}"/>
              </a:ext>
            </a:extLst>
          </p:cNvPr>
          <p:cNvSpPr/>
          <p:nvPr/>
        </p:nvSpPr>
        <p:spPr>
          <a:xfrm>
            <a:off x="10648951" y="2505075"/>
            <a:ext cx="809624" cy="66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AAE6D8-C53A-07F0-7065-89B13243DE90}"/>
              </a:ext>
            </a:extLst>
          </p:cNvPr>
          <p:cNvSpPr/>
          <p:nvPr/>
        </p:nvSpPr>
        <p:spPr>
          <a:xfrm>
            <a:off x="3562350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8624785-B980-1A4C-1D8D-94AA75B03543}"/>
              </a:ext>
            </a:extLst>
          </p:cNvPr>
          <p:cNvSpPr/>
          <p:nvPr/>
        </p:nvSpPr>
        <p:spPr>
          <a:xfrm>
            <a:off x="3581400" y="4210050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8E03-D0BD-9F2B-4FC9-8602E599A522}"/>
              </a:ext>
            </a:extLst>
          </p:cNvPr>
          <p:cNvSpPr/>
          <p:nvPr/>
        </p:nvSpPr>
        <p:spPr>
          <a:xfrm>
            <a:off x="9496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01BE7F-19AB-3DE1-80E4-9B0A87DEE109}"/>
              </a:ext>
            </a:extLst>
          </p:cNvPr>
          <p:cNvSpPr/>
          <p:nvPr/>
        </p:nvSpPr>
        <p:spPr>
          <a:xfrm>
            <a:off x="10677525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6071D2-B820-CB3E-0FFC-7AD96444AD37}"/>
              </a:ext>
            </a:extLst>
          </p:cNvPr>
          <p:cNvSpPr/>
          <p:nvPr/>
        </p:nvSpPr>
        <p:spPr>
          <a:xfrm>
            <a:off x="10639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BBA61-7F84-11BE-80C2-2D8B29BC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371475"/>
            <a:ext cx="1963851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CD5B1-1FEB-36BE-1D44-C25C0AB8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041370"/>
            <a:ext cx="11029950" cy="1505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E9B20-C28B-3EB8-9077-E4FC837C7978}"/>
              </a:ext>
            </a:extLst>
          </p:cNvPr>
          <p:cNvSpPr/>
          <p:nvPr/>
        </p:nvSpPr>
        <p:spPr>
          <a:xfrm>
            <a:off x="1476375" y="2867025"/>
            <a:ext cx="6667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691A74-97BE-4AEF-0774-008477A71797}"/>
              </a:ext>
            </a:extLst>
          </p:cNvPr>
          <p:cNvSpPr/>
          <p:nvPr/>
        </p:nvSpPr>
        <p:spPr>
          <a:xfrm>
            <a:off x="2476500" y="225742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5E18E5-8EA9-35FF-7BC7-EDC2E222FA46}"/>
              </a:ext>
            </a:extLst>
          </p:cNvPr>
          <p:cNvSpPr/>
          <p:nvPr/>
        </p:nvSpPr>
        <p:spPr>
          <a:xfrm>
            <a:off x="4362450" y="2857500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5539BC-6C66-04AC-EA38-F3F2259A5AA6}"/>
              </a:ext>
            </a:extLst>
          </p:cNvPr>
          <p:cNvSpPr/>
          <p:nvPr/>
        </p:nvSpPr>
        <p:spPr>
          <a:xfrm>
            <a:off x="5267325" y="28860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E8A4FA-3C67-DF67-09C9-C79F5F91AD50}"/>
              </a:ext>
            </a:extLst>
          </p:cNvPr>
          <p:cNvSpPr/>
          <p:nvPr/>
        </p:nvSpPr>
        <p:spPr>
          <a:xfrm>
            <a:off x="7248525" y="22764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FF5308-8945-9D2F-584E-F0A1DC489737}"/>
              </a:ext>
            </a:extLst>
          </p:cNvPr>
          <p:cNvSpPr/>
          <p:nvPr/>
        </p:nvSpPr>
        <p:spPr>
          <a:xfrm>
            <a:off x="8115300" y="2876550"/>
            <a:ext cx="71437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E165C0-10FC-8261-BCDD-472EB02AFF32}"/>
              </a:ext>
            </a:extLst>
          </p:cNvPr>
          <p:cNvSpPr/>
          <p:nvPr/>
        </p:nvSpPr>
        <p:spPr>
          <a:xfrm>
            <a:off x="10048876" y="22479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EE2307-B1C5-F947-F0F0-90528DA5DDEA}"/>
              </a:ext>
            </a:extLst>
          </p:cNvPr>
          <p:cNvSpPr/>
          <p:nvPr/>
        </p:nvSpPr>
        <p:spPr>
          <a:xfrm>
            <a:off x="10925176" y="28956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92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3540E-7E31-FAF9-7965-C7397417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8" y="1648427"/>
            <a:ext cx="484064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F34040-C715-7501-95B2-6E11E7FDC4CA}"/>
              </a:ext>
            </a:extLst>
          </p:cNvPr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47D111FA-8899-1E2A-B083-88DCCB03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16" y="70542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72B8E-DB27-059F-CD07-BB4E91A40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D41773D-497B-2991-9CE9-B8F998A78FC2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blipFill>
                <a:blip r:embed="rId7"/>
                <a:stretch>
                  <a:fillRect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/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;…</m:t>
                      </m:r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blipFill>
                  <a:blip r:embed="rId17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638372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 các cặp phân số bằng nhau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blipFill>
                <a:blip r:embed="rId7"/>
                <a:stretch>
                  <a:fillRect l="-1955" t="-4444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3" y="1167946"/>
            <a:ext cx="604966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cặp phân số bằng nhau dựa vào hình vẽ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nl-NL" sz="4000" b="1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A76A00-AA61-3DC1-1EA1-36E8835C77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12682"/>
            <a:ext cx="3581400" cy="632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44C8A-5DEE-5F74-6EBA-329A163E56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-980122"/>
            <a:ext cx="1943100" cy="44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D1F8C-EA2D-6D8B-6D94-84CCB8992E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3090862"/>
            <a:ext cx="3619500" cy="8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1F2E5-BD5E-2206-9932-C367819BEB0E}"/>
              </a:ext>
            </a:extLst>
          </p:cNvPr>
          <p:cNvSpPr txBox="1"/>
          <p:nvPr/>
        </p:nvSpPr>
        <p:spPr>
          <a:xfrm>
            <a:off x="1381125" y="2771775"/>
            <a:ext cx="730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Bài 58: Tính chất</a:t>
            </a:r>
            <a:endParaRPr lang="en-US" sz="6000" b="0" i="0" u="none" strike="noStrike" dirty="0">
              <a:solidFill>
                <a:srgbClr val="DF7100"/>
              </a:solidFill>
              <a:effectLst/>
              <a:latin typeface="#9Slide03 AmpleSoft Bold" panose="02000000000000000000" pitchFamily="2" charset="0"/>
              <a:ea typeface="Cambria" panose="02040503050406030204" pitchFamily="18" charset="0"/>
            </a:endParaRPr>
          </a:p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cơ bản của phân số</a:t>
            </a:r>
            <a:endParaRPr lang="en-US" sz="6000" dirty="0"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số.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Vận dụng được các dạng toán đã học về phân số vào giải quyết một số tình huống gắn với thực tế.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BBA9CB-1013-D7AB-BD22-0585311C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90587"/>
            <a:ext cx="5982626" cy="25288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D729DF-6C5F-93C3-D8C0-FF6AA6D59D4A}"/>
              </a:ext>
            </a:extLst>
          </p:cNvPr>
          <p:cNvSpPr/>
          <p:nvPr/>
        </p:nvSpPr>
        <p:spPr>
          <a:xfrm>
            <a:off x="2581275" y="3895725"/>
            <a:ext cx="6848475" cy="13335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296</Words>
  <Application>Microsoft Office PowerPoint</Application>
  <PresentationFormat>Widescreen</PresentationFormat>
  <Paragraphs>59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#9Slide03 AmpleSoft Bold</vt:lpstr>
      <vt:lpstr>#9Slide03 NguyenHa 01</vt:lpstr>
      <vt:lpstr>#9Slide07 Pattaya</vt:lpstr>
      <vt:lpstr>Arial</vt:lpstr>
      <vt:lpstr>Calibri</vt:lpstr>
      <vt:lpstr>Cambria</vt:lpstr>
      <vt:lpstr>Cambria Math</vt:lpstr>
      <vt:lpstr>等线</vt:lpstr>
      <vt:lpstr>等线 Light</vt:lpstr>
      <vt:lpstr>Fredoka One</vt:lpstr>
      <vt:lpstr>Times New Roman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2023-12-06T14:58:26Z</dcterms:created>
  <dcterms:modified xsi:type="dcterms:W3CDTF">2023-12-29T02:37:34Z</dcterms:modified>
</cp:coreProperties>
</file>