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88" r:id="rId11"/>
    <p:sldId id="269" r:id="rId12"/>
    <p:sldId id="325" r:id="rId13"/>
    <p:sldId id="326" r:id="rId14"/>
    <p:sldId id="318" r:id="rId15"/>
    <p:sldId id="324" r:id="rId16"/>
    <p:sldId id="28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1-72AE-45C7-9303-DA0AEEC032E6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15E2-3ECE-4A56-A158-35B04CE4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3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4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676400" y="495300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sơ đồ, tìm số thích hợp đặt vào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1562A9-FA19-3FA7-B992-ADAEF9A6A66C}"/>
              </a:ext>
            </a:extLst>
          </p:cNvPr>
          <p:cNvSpPr/>
          <p:nvPr/>
        </p:nvSpPr>
        <p:spPr>
          <a:xfrm>
            <a:off x="9715500" y="52874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A64244-9254-A58D-F1B8-DCFB08D2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199" y="1724024"/>
            <a:ext cx="9750577" cy="41433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837277-A591-2AA1-688C-E1067255804A}"/>
              </a:ext>
            </a:extLst>
          </p:cNvPr>
          <p:cNvSpPr/>
          <p:nvPr/>
        </p:nvSpPr>
        <p:spPr>
          <a:xfrm>
            <a:off x="2914650" y="47864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D7F1E-63ED-1768-8C4C-2DFE0E47579E}"/>
              </a:ext>
            </a:extLst>
          </p:cNvPr>
          <p:cNvSpPr/>
          <p:nvPr/>
        </p:nvSpPr>
        <p:spPr>
          <a:xfrm>
            <a:off x="6276975" y="476737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B1BCE2-B622-C363-7E62-B357685239D4}"/>
              </a:ext>
            </a:extLst>
          </p:cNvPr>
          <p:cNvSpPr/>
          <p:nvPr/>
        </p:nvSpPr>
        <p:spPr>
          <a:xfrm>
            <a:off x="9591675" y="4776898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1554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/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Dùng sơ đồ để tìm các phân số bằng mỗi phân số sau: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blipFill>
                <a:blip r:embed="rId3"/>
                <a:stretch>
                  <a:fillRect l="-1628" t="-6132" r="-1628" b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970A65-A87F-3999-0DED-5E5C4DAF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843087"/>
            <a:ext cx="6515100" cy="30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/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/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/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826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408412" y="388359"/>
            <a:ext cx="1013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phân số chỉ số phần quãng đường mà mỗi người đã bơi được trong hình vẽ sau và nhận xét: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9277A-02F3-5A4F-C0B1-B1BCDCE8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009775"/>
            <a:ext cx="7753169" cy="321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/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/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/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1050" y="462803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Có 2 cái bánh như nhau. Một cái được cắt thành 3 phần và em ăn 1 phần. Cái bánh còn lại em chia thành 6 phần và em ăn 2 phần. Vậy cái bánh nào em ăn nhiều nhất.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b="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" t="-73516" r="-201195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73516" r="-1003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97" t="-73516" r="-7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" t="-191919" r="-5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00" t="-191919" r="-404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91919" r="-3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191919" r="-2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00" t="-191919" r="-1024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206" t="-191919" r="-1587" b="-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/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Cái bánh thứ nhất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cái bánh và cái bánh thứ 2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bánh.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nên số phần bánh em ăn bằng nhau.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blipFill>
                <a:blip r:embed="rId4"/>
                <a:stretch>
                  <a:fillRect l="-2616" t="-2471" r="-2515" b="-5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07690" y="578859"/>
            <a:ext cx="9802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phân số nào tương ứng với phần đã tô màu?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blipFill>
                <a:blip r:embed="rId4"/>
                <a:stretch>
                  <a:fillRect t="-391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B0E63-E831-995D-7084-FC64AC83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264953"/>
            <a:ext cx="3754160" cy="1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thích hợp để điền vào chỗ trống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2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10802" y="146552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9032" y="578859"/>
            <a:ext cx="1001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…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blipFill>
                <a:blip r:embed="rId4"/>
                <a:stretch>
                  <a:fillRect r="-1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Minh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ai chạy được dài nhất?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blipFill>
                <a:blip r:embed="rId4"/>
                <a:stretch>
                  <a:fillRect r="-65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00225" y="21445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3 bạn chạy như nhau.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5" y="3154959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AAB071-C130-C625-4270-8F7CD68AA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757" y="3031899"/>
            <a:ext cx="6261135" cy="228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B91D5-3E2B-4BC4-A5F9-9628F4AB2AC0}"/>
              </a:ext>
            </a:extLst>
          </p:cNvPr>
          <p:cNvSpPr txBox="1"/>
          <p:nvPr/>
        </p:nvSpPr>
        <p:spPr>
          <a:xfrm>
            <a:off x="5324475" y="5114925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(</a:t>
            </a:r>
            <a:r>
              <a:rPr lang="en-US" sz="4000" b="1" dirty="0" err="1">
                <a:solidFill>
                  <a:srgbClr val="FFC000"/>
                </a:solidFill>
              </a:rPr>
              <a:t>Tiết</a:t>
            </a:r>
            <a:r>
              <a:rPr lang="en-US" sz="4000" b="1" dirty="0">
                <a:solidFill>
                  <a:srgbClr val="FFC000"/>
                </a:solidFill>
              </a:rPr>
              <a:t>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15399" y="688916"/>
            <a:ext cx="8282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TRƯỜNG TIỂU HỌC ÁI MỘ 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56C34-A050-5DBD-0192-38DB4F3D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627" y="1985597"/>
            <a:ext cx="606604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E033-A323-4FC8-6E07-7157CBAE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099"/>
            <a:ext cx="9790814" cy="30956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ECEE32-B0B5-AD98-19E2-2339FB5B453C}"/>
              </a:ext>
            </a:extLst>
          </p:cNvPr>
          <p:cNvSpPr/>
          <p:nvPr/>
        </p:nvSpPr>
        <p:spPr>
          <a:xfrm>
            <a:off x="1895475" y="39101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2CC1EF-FE59-85A8-8A03-FD78CEDD8C7E}"/>
              </a:ext>
            </a:extLst>
          </p:cNvPr>
          <p:cNvSpPr/>
          <p:nvPr/>
        </p:nvSpPr>
        <p:spPr>
          <a:xfrm>
            <a:off x="4533900" y="393869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808237-8F4A-B445-A7C3-4C7DC9CE85CD}"/>
              </a:ext>
            </a:extLst>
          </p:cNvPr>
          <p:cNvSpPr/>
          <p:nvPr/>
        </p:nvSpPr>
        <p:spPr>
          <a:xfrm>
            <a:off x="7172325" y="440542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B5B65E-644A-1571-2584-258C68A8359A}"/>
              </a:ext>
            </a:extLst>
          </p:cNvPr>
          <p:cNvSpPr/>
          <p:nvPr/>
        </p:nvSpPr>
        <p:spPr>
          <a:xfrm>
            <a:off x="9810750" y="385297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7DD01-14F8-A255-B278-59814636AC7C}"/>
              </a:ext>
            </a:extLst>
          </p:cNvPr>
          <p:cNvSpPr/>
          <p:nvPr/>
        </p:nvSpPr>
        <p:spPr>
          <a:xfrm>
            <a:off x="9753600" y="4443523"/>
            <a:ext cx="73342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492</Words>
  <Application>Microsoft Office PowerPoint</Application>
  <PresentationFormat>Widescreen</PresentationFormat>
  <Paragraphs>52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26</cp:revision>
  <dcterms:created xsi:type="dcterms:W3CDTF">2023-12-22T02:33:29Z</dcterms:created>
  <dcterms:modified xsi:type="dcterms:W3CDTF">2024-01-23T02:35:54Z</dcterms:modified>
</cp:coreProperties>
</file>