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8" r:id="rId3"/>
    <p:sldId id="260" r:id="rId4"/>
    <p:sldId id="261" r:id="rId5"/>
    <p:sldId id="262" r:id="rId6"/>
    <p:sldId id="273" r:id="rId7"/>
    <p:sldId id="269" r:id="rId8"/>
    <p:sldId id="263" r:id="rId9"/>
    <p:sldId id="264" r:id="rId10"/>
    <p:sldId id="265" r:id="rId11"/>
    <p:sldId id="274" r:id="rId12"/>
    <p:sldId id="271" r:id="rId13"/>
    <p:sldId id="27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682C-E397-40E1-A75D-C2971D044FA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ABF8-B49B-4BBD-925F-129AE61EA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1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9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54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0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5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2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2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2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5067-1DE1-4510-8529-25322D52FC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DD6F-B83E-492D-A98C-153142E79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6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276374" cy="593576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chia (18)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=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	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1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5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10 : 2   =	                  20 : 2    = 		      4 0 : 5  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	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20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10  =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 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40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8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1787585"/>
            <a:ext cx="11211951" cy="3282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8344" y="946842"/>
            <a:ext cx="517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8634" y="1585012"/>
            <a:ext cx="934992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1692323" y="1161665"/>
            <a:ext cx="763777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CHIA (</a:t>
            </a:r>
            <a:r>
              <a:rPr lang="en-US" sz="5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- 18)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2985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0" y="490201"/>
            <a:ext cx="11901728" cy="560795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80621" y="916888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099" y="1851515"/>
            <a:ext cx="10696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- Biết </a:t>
            </a:r>
            <a:r>
              <a:rPr lang="vi-VN" sz="3600" dirty="0">
                <a:latin typeface="+mj-lt"/>
              </a:rPr>
              <a:t>cách tìm kết quả của phép chia dựa vào phép </a:t>
            </a:r>
            <a:r>
              <a:rPr lang="vi-VN" sz="3600" dirty="0" smtClean="0">
                <a:latin typeface="+mj-lt"/>
              </a:rPr>
              <a:t>nhân</a:t>
            </a:r>
            <a:r>
              <a:rPr lang="en-US" sz="3600" dirty="0" smtClean="0">
                <a:latin typeface="+mj-lt"/>
              </a:rPr>
              <a:t>.</a:t>
            </a:r>
            <a:r>
              <a:rPr lang="vi-VN" sz="3600" dirty="0" smtClean="0">
                <a:latin typeface="+mj-lt"/>
              </a:rPr>
              <a:t> Từ </a:t>
            </a:r>
            <a:r>
              <a:rPr lang="vi-VN" sz="3600" dirty="0">
                <a:latin typeface="+mj-lt"/>
              </a:rPr>
              <a:t>một phép nhân viết được hai phép chia tương </a:t>
            </a:r>
            <a:r>
              <a:rPr lang="vi-VN" sz="3600" dirty="0" smtClean="0">
                <a:latin typeface="+mj-lt"/>
              </a:rPr>
              <a:t>ứng</a:t>
            </a:r>
            <a:r>
              <a:rPr lang="en-US" sz="3600" dirty="0" smtClean="0">
                <a:latin typeface="+mj-lt"/>
              </a:rPr>
              <a:t>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 thành kiến thức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7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171507"/>
            <a:ext cx="12101648" cy="4886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648087">
            <a:off x="6334125" y="1695450"/>
            <a:ext cx="457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945473">
            <a:off x="6991351" y="2452688"/>
            <a:ext cx="457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945473">
            <a:off x="6460798" y="2757490"/>
            <a:ext cx="457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3449" y="4696539"/>
            <a:ext cx="6566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449" y="5191840"/>
            <a:ext cx="9166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244" y="5715060"/>
            <a:ext cx="7622600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;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1157437"/>
            <a:ext cx="11362006" cy="3282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5054" y="2021849"/>
            <a:ext cx="2911315" cy="1273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27" y="1401230"/>
            <a:ext cx="11137026" cy="78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0203" y="3080825"/>
            <a:ext cx="2976165" cy="1310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7224" y="2197139"/>
            <a:ext cx="10269414" cy="202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292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" y="245267"/>
            <a:ext cx="12129493" cy="3758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8478" y="1732547"/>
            <a:ext cx="61414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8478" y="3003081"/>
            <a:ext cx="61414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1755" y="1713296"/>
            <a:ext cx="59503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3933" y="1722922"/>
            <a:ext cx="62779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3465" y="1713295"/>
            <a:ext cx="6120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1755" y="2982225"/>
            <a:ext cx="59503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3933" y="2991851"/>
            <a:ext cx="62779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3465" y="2982224"/>
            <a:ext cx="61200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06221" y="1020279"/>
            <a:ext cx="1709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07976" y="1020279"/>
            <a:ext cx="2906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0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228"/>
            <a:ext cx="12086476" cy="44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627290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188</Words>
  <Application>Microsoft Office PowerPoint</Application>
  <PresentationFormat>Widescreen</PresentationFormat>
  <Paragraphs>37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6 tháng 2 năm 2023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</cp:revision>
  <dcterms:created xsi:type="dcterms:W3CDTF">2022-01-26T10:21:42Z</dcterms:created>
  <dcterms:modified xsi:type="dcterms:W3CDTF">2023-02-06T01:44:27Z</dcterms:modified>
</cp:coreProperties>
</file>