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72" r:id="rId7"/>
    <p:sldId id="27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62" r:id="rId16"/>
    <p:sldId id="263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36571-466F-4280-A4D8-3D672C6B2BB1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558CD-FC16-41FF-88A5-34786D281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1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52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646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939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835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441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1F71-DFFE-4A6D-ABAB-A5683604D79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D00E-5B46-4464-9116-0D07413F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31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1F71-DFFE-4A6D-ABAB-A5683604D79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D00E-5B46-4464-9116-0D07413F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32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1F71-DFFE-4A6D-ABAB-A5683604D79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D00E-5B46-4464-9116-0D07413F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18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1F71-DFFE-4A6D-ABAB-A5683604D79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D00E-5B46-4464-9116-0D07413F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1F71-DFFE-4A6D-ABAB-A5683604D79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D00E-5B46-4464-9116-0D07413F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04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1F71-DFFE-4A6D-ABAB-A5683604D79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D00E-5B46-4464-9116-0D07413F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37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1F71-DFFE-4A6D-ABAB-A5683604D79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D00E-5B46-4464-9116-0D07413F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49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1F71-DFFE-4A6D-ABAB-A5683604D79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D00E-5B46-4464-9116-0D07413F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55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1F71-DFFE-4A6D-ABAB-A5683604D79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D00E-5B46-4464-9116-0D07413F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96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1F71-DFFE-4A6D-ABAB-A5683604D79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D00E-5B46-4464-9116-0D07413F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34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1F71-DFFE-4A6D-ABAB-A5683604D79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D00E-5B46-4464-9116-0D07413F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37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1F71-DFFE-4A6D-ABAB-A5683604D79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D00E-5B46-4464-9116-0D07413F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0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1F71-DFFE-4A6D-ABAB-A5683604D79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D00E-5B46-4464-9116-0D07413F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11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1F71-DFFE-4A6D-ABAB-A5683604D79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DD00E-5B46-4464-9116-0D07413F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43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E1F71-DFFE-4A6D-ABAB-A5683604D79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DD00E-5B46-4464-9116-0D07413F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6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3D, background PP đơn giản, đẹp, cute - META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7816" y="3638837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0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3" y="417438"/>
            <a:ext cx="12058637" cy="4302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5848" y="6198590"/>
            <a:ext cx="8822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2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7047" y="1712069"/>
            <a:ext cx="476655" cy="27529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41890" y="1708760"/>
            <a:ext cx="476655" cy="27529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1831" y="5036137"/>
            <a:ext cx="5940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5416" y="5047887"/>
            <a:ext cx="60293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4252" y="5565775"/>
            <a:ext cx="7271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có nhận xét gì về kết quả của các phép tính?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80479" y="1718487"/>
            <a:ext cx="365760" cy="275292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00016" y="1718487"/>
            <a:ext cx="330743" cy="275292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22179" y="1708760"/>
            <a:ext cx="562966" cy="2752927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82114" y="1708760"/>
            <a:ext cx="526857" cy="2752927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1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09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592"/>
            <a:ext cx="11459278" cy="32971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4560" y="1692614"/>
            <a:ext cx="972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94560" y="2374586"/>
            <a:ext cx="972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4560" y="3103642"/>
            <a:ext cx="972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  <a:endParaRPr lang="en-US" sz="3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6919" y="1692614"/>
            <a:ext cx="972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  <a:endParaRPr lang="en-US" sz="3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76919" y="2374586"/>
            <a:ext cx="972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  <a:endParaRPr lang="en-US" sz="3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6919" y="3103642"/>
            <a:ext cx="972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  <a:endParaRPr lang="en-US" sz="3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72895" y="1692614"/>
            <a:ext cx="972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  <a:endParaRPr lang="en-US" sz="3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72895" y="2374586"/>
            <a:ext cx="972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  <a:endParaRPr lang="en-US" sz="3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72895" y="3103642"/>
            <a:ext cx="972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  <a:endParaRPr lang="en-US" sz="3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01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05" y="370096"/>
            <a:ext cx="11077507" cy="344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2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610" y="0"/>
            <a:ext cx="8264629" cy="11045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tư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8 </a:t>
            </a:r>
            <a:r>
              <a:rPr 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 </a:t>
            </a:r>
            <a:r>
              <a:rPr 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2023</a:t>
            </a:r>
            <a:endParaRPr lang="en-US" sz="36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6104204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</a:t>
            </a:r>
            <a:r>
              <a:rPr lang="en-US" sz="36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Toán</a:t>
            </a:r>
            <a:endParaRPr lang="en-US" sz="36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         </a:t>
            </a:r>
            <a:r>
              <a:rPr lang="en-US" sz="36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Bảng</a:t>
            </a:r>
            <a:r>
              <a:rPr 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chia 2 (20)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6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2. </a:t>
            </a:r>
            <a:r>
              <a:rPr lang="en-US" sz="36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Tính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(</a:t>
            </a:r>
            <a:r>
              <a:rPr lang="en-US" sz="36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theo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mẫu</a:t>
            </a:r>
            <a:r>
              <a:rPr lang="en-US" sz="36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):</a:t>
            </a:r>
            <a:endParaRPr lang="en-US" sz="36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10 kg : 2  =               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18 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cm  : 2  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=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	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14 kg : 2  =	           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20 </a:t>
            </a:r>
            <a:r>
              <a:rPr lang="en-US" sz="36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dm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: 2  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=</a:t>
            </a:r>
            <a:endParaRPr lang="en-US" sz="36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16 </a:t>
            </a:r>
            <a:r>
              <a:rPr lang="en-US" sz="3600" b="1" i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l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: 2  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=                       12 </a:t>
            </a:r>
            <a:r>
              <a:rPr lang="en-US" sz="3600" b="1" i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l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: 2 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=  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	</a:t>
            </a:r>
            <a:endParaRPr lang="en-US" sz="36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35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2439997" cy="5883467"/>
            <a:chOff x="341926" y="208486"/>
            <a:chExt cx="11873875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1412028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529120" y="795658"/>
            <a:ext cx="8365113" cy="90023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Dặn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dò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1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934488" y="2300676"/>
            <a:ext cx="1040407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-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Hoàn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thành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1,2 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Vở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BT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toán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trang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20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-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Xem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trước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Bảng</a:t>
            </a:r>
            <a:r>
              <a:rPr kumimoji="0" lang="en-US" altLang="zh-CN" sz="44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chia</a:t>
            </a:r>
            <a:r>
              <a:rPr kumimoji="0" lang="en-US" altLang="zh-CN" sz="44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2 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(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trang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21)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05424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004"/>
            <a:ext cx="12192000" cy="70120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85975" y="1676399"/>
            <a:ext cx="8382000" cy="366712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của chúng ta đến đây là kết thúc.</a:t>
            </a:r>
          </a:p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mạnh khỏe, học tập tốt!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171C33FE-1C5D-4DC2-A248-B7FE19945F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3863037"/>
            <a:ext cx="4619480" cy="29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| Ả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532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822326" y="2633848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139" y="3535237"/>
            <a:ext cx="114048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i="0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800" i="0" u="none" strike="noStrike" kern="1200" cap="none" spc="100" normalizeH="0" noProof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2 (20)</a:t>
            </a:r>
            <a:endParaRPr kumimoji="0" lang="en-US" sz="48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01241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17646"/>
            <a:ext cx="8264629" cy="11045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tư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8 </a:t>
            </a:r>
            <a:r>
              <a:rPr 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 </a:t>
            </a:r>
            <a:r>
              <a:rPr 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2023</a:t>
            </a:r>
            <a:endParaRPr lang="en-US" sz="36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</a:t>
            </a:r>
            <a:r>
              <a:rPr lang="en-US" sz="36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Toán</a:t>
            </a:r>
            <a:endParaRPr lang="en-US" sz="36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         </a:t>
            </a:r>
            <a:r>
              <a:rPr 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Bảng</a:t>
            </a:r>
            <a:r>
              <a:rPr 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chia 2 (20)</a:t>
            </a:r>
            <a:endParaRPr lang="en-US" sz="36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565761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4008624" y="918279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3328" y="1924072"/>
            <a:ext cx="101441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2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2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082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lang="en-US" altLang="zh-CN" sz="88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10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1322" y="220871"/>
            <a:ext cx="88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Bài hát Cửu Chương 2. Bố Bí Ngô #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9761" end="15326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097" y="1167617"/>
            <a:ext cx="11755903" cy="578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0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Khám 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61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90" y="158699"/>
            <a:ext cx="8650475" cy="327030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72225" y="371475"/>
            <a:ext cx="15240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572000" y="279451"/>
            <a:ext cx="12954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486525" y="758927"/>
            <a:ext cx="12954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2500" y="3641776"/>
            <a:ext cx="8613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499" y="4248477"/>
            <a:ext cx="6896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0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44" y="0"/>
            <a:ext cx="9725597" cy="3647975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45" y="3388092"/>
            <a:ext cx="9725597" cy="34699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67301" y="1130969"/>
            <a:ext cx="1386038" cy="375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67301" y="4519061"/>
            <a:ext cx="1386038" cy="375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67301" y="1544854"/>
            <a:ext cx="1386038" cy="375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67301" y="4894445"/>
            <a:ext cx="1386038" cy="375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67301" y="1953930"/>
            <a:ext cx="1386038" cy="375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67301" y="4874510"/>
            <a:ext cx="1386038" cy="415257"/>
          </a:xfrm>
          <a:prstGeom prst="rect">
            <a:avLst/>
          </a:prstGeom>
          <a:solidFill>
            <a:srgbClr val="EAF5F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67301" y="5678899"/>
            <a:ext cx="1386038" cy="375385"/>
          </a:xfrm>
          <a:prstGeom prst="rect">
            <a:avLst/>
          </a:prstGeom>
          <a:solidFill>
            <a:srgbClr val="EAF5F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67301" y="6073529"/>
            <a:ext cx="1386038" cy="375385"/>
          </a:xfrm>
          <a:prstGeom prst="rect">
            <a:avLst/>
          </a:prstGeom>
          <a:solidFill>
            <a:srgbClr val="EAF5F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67301" y="2344951"/>
            <a:ext cx="1386038" cy="375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67301" y="2754027"/>
            <a:ext cx="1386038" cy="375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25490" y="1169469"/>
            <a:ext cx="1386038" cy="375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25490" y="1560490"/>
            <a:ext cx="1386038" cy="375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225490" y="1969566"/>
            <a:ext cx="1386038" cy="375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25490" y="2371413"/>
            <a:ext cx="1386038" cy="375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25489" y="2780490"/>
            <a:ext cx="1665171" cy="3627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408372" y="4532298"/>
            <a:ext cx="1386038" cy="375385"/>
          </a:xfrm>
          <a:prstGeom prst="rect">
            <a:avLst/>
          </a:prstGeom>
          <a:solidFill>
            <a:srgbClr val="EAF5F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08371" y="4929337"/>
            <a:ext cx="1386038" cy="375385"/>
          </a:xfrm>
          <a:prstGeom prst="rect">
            <a:avLst/>
          </a:prstGeom>
          <a:solidFill>
            <a:srgbClr val="EAF5F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408371" y="5323967"/>
            <a:ext cx="1386038" cy="375385"/>
          </a:xfrm>
          <a:prstGeom prst="rect">
            <a:avLst/>
          </a:prstGeom>
          <a:solidFill>
            <a:srgbClr val="EAF5F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437246" y="5705975"/>
            <a:ext cx="1386038" cy="375385"/>
          </a:xfrm>
          <a:prstGeom prst="rect">
            <a:avLst/>
          </a:prstGeom>
          <a:solidFill>
            <a:srgbClr val="EAF5F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37246" y="6100605"/>
            <a:ext cx="1386038" cy="375385"/>
          </a:xfrm>
          <a:prstGeom prst="rect">
            <a:avLst/>
          </a:prstGeom>
          <a:solidFill>
            <a:srgbClr val="EAF5F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93253" y="3426592"/>
            <a:ext cx="9729288" cy="4274990"/>
          </a:xfrm>
          <a:prstGeom prst="rect">
            <a:avLst/>
          </a:prstGeom>
          <a:solidFill>
            <a:srgbClr val="EAF5F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4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233</Words>
  <Application>Microsoft Office PowerPoint</Application>
  <PresentationFormat>Widescreen</PresentationFormat>
  <Paragraphs>49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SimSun</vt:lpstr>
      <vt:lpstr>Arial</vt:lpstr>
      <vt:lpstr>Calibri</vt:lpstr>
      <vt:lpstr>Calibri Light</vt:lpstr>
      <vt:lpstr>HP001 4 hàng</vt:lpstr>
      <vt:lpstr>HP001 5 hàng</vt:lpstr>
      <vt:lpstr>inpin heiti</vt:lpstr>
      <vt:lpstr>Times New Roman</vt:lpstr>
      <vt:lpstr>UTM Avo</vt:lpstr>
      <vt:lpstr>Office Theme</vt:lpstr>
      <vt:lpstr>PowerPoint Presentation</vt:lpstr>
      <vt:lpstr>PowerPoint Presentation</vt:lpstr>
      <vt:lpstr>Thứ tư ngày 8 tháng 2 năm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tư ngày 8 tháng 2 năm 2023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15</cp:revision>
  <dcterms:created xsi:type="dcterms:W3CDTF">2022-01-27T13:24:30Z</dcterms:created>
  <dcterms:modified xsi:type="dcterms:W3CDTF">2023-02-08T03:54:42Z</dcterms:modified>
</cp:coreProperties>
</file>