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2" r:id="rId4"/>
  </p:sldMasterIdLst>
  <p:notesMasterIdLst>
    <p:notesMasterId r:id="rId30"/>
  </p:notesMasterIdLst>
  <p:sldIdLst>
    <p:sldId id="588" r:id="rId5"/>
    <p:sldId id="590" r:id="rId6"/>
    <p:sldId id="589" r:id="rId7"/>
    <p:sldId id="584" r:id="rId8"/>
    <p:sldId id="300" r:id="rId9"/>
    <p:sldId id="299" r:id="rId10"/>
    <p:sldId id="586" r:id="rId11"/>
    <p:sldId id="289" r:id="rId12"/>
    <p:sldId id="291" r:id="rId13"/>
    <p:sldId id="290" r:id="rId14"/>
    <p:sldId id="282" r:id="rId15"/>
    <p:sldId id="284" r:id="rId16"/>
    <p:sldId id="587" r:id="rId17"/>
    <p:sldId id="267" r:id="rId18"/>
    <p:sldId id="265" r:id="rId19"/>
    <p:sldId id="276" r:id="rId20"/>
    <p:sldId id="277" r:id="rId21"/>
    <p:sldId id="278" r:id="rId22"/>
    <p:sldId id="279" r:id="rId23"/>
    <p:sldId id="285" r:id="rId24"/>
    <p:sldId id="286" r:id="rId25"/>
    <p:sldId id="287" r:id="rId26"/>
    <p:sldId id="281" r:id="rId27"/>
    <p:sldId id="417" r:id="rId28"/>
    <p:sldId id="59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3947" autoAdjust="0"/>
  </p:normalViewPr>
  <p:slideViewPr>
    <p:cSldViewPr snapToGrid="0">
      <p:cViewPr varScale="1">
        <p:scale>
          <a:sx n="67" d="100"/>
          <a:sy n="6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4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8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3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7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9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9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8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6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26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59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4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9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9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76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18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22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14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88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2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5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3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998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764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46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89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86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1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39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99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9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9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6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3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35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4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674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5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7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1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1F71-DFFE-4A6D-ABAB-A5683604D7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DD00E-5B46-4464-9116-0D07413F1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0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jp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59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60.GIF"/><Relationship Id="rId7" Type="http://schemas.openxmlformats.org/officeDocument/2006/relationships/slide" Target="slide19.xml"/><Relationship Id="rId12" Type="http://schemas.openxmlformats.org/officeDocument/2006/relationships/slide" Target="slide22.xml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openxmlformats.org/officeDocument/2006/relationships/slide" Target="slide23.xml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5" Type="http://schemas.openxmlformats.org/officeDocument/2006/relationships/image" Target="../media/image56.png"/><Relationship Id="rId10" Type="http://schemas.microsoft.com/office/2007/relationships/hdphoto" Target="../media/hdphoto11.wdp"/><Relationship Id="rId19" Type="http://schemas.openxmlformats.org/officeDocument/2006/relationships/image" Target="../media/image5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3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63.png"/><Relationship Id="rId10" Type="http://schemas.openxmlformats.org/officeDocument/2006/relationships/image" Target="../media/image61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64.png"/><Relationship Id="rId10" Type="http://schemas.openxmlformats.org/officeDocument/2006/relationships/image" Target="../media/image61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Relationship Id="rId1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65.png"/><Relationship Id="rId10" Type="http://schemas.openxmlformats.org/officeDocument/2006/relationships/image" Target="../media/image61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61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9.png"/><Relationship Id="rId4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microsoft.com/office/2007/relationships/hdphoto" Target="../media/hdphoto4.wdp"/><Relationship Id="rId5" Type="http://schemas.openxmlformats.org/officeDocument/2006/relationships/image" Target="../media/image32.jpg"/><Relationship Id="rId15" Type="http://schemas.openxmlformats.org/officeDocument/2006/relationships/image" Target="../media/image36.gif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22326" y="17324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39" y="2633848"/>
            <a:ext cx="11404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4800" b="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5 (22)</a:t>
            </a:r>
            <a:endParaRPr kumimoji="0" lang="en-US" sz="4800" b="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75098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CBC2-6D70-4000-8087-9B9B8E201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BBD4A8-43F5-4707-8164-94C34366F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727CBCB-51A4-4D99-A243-2A5EE46B7D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1450A1F8-08A6-4B7F-90A9-42E44DC3FFE5}"/>
              </a:ext>
            </a:extLst>
          </p:cNvPr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4F8C3A-5A2E-4B0C-A06E-D21B0AA658F0}"/>
              </a:ext>
            </a:extLst>
          </p:cNvPr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id="{458278B9-5DAD-4F78-B1ED-4FC3DC22B66E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E4278A-0141-4D61-AFE2-C0C964A58203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7099DF-F941-4DE8-AF78-8FE823108302}"/>
              </a:ext>
            </a:extLst>
          </p:cNvPr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B1178-17E9-4341-B764-EAB3AD7260A3}"/>
                </a:ext>
              </a:extLst>
            </p:cNvPr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F978ED-A486-47D5-9129-853482379E83}"/>
              </a:ext>
            </a:extLst>
          </p:cNvPr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559A6-AC32-4807-A6F6-CE9D1537B280}"/>
                </a:ext>
              </a:extLst>
            </p:cNvPr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E374901-CBC7-4896-B25E-6E90F6A6F814}"/>
              </a:ext>
            </a:extLst>
          </p:cNvPr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>
              <a:extLst>
                <a:ext uri="{FF2B5EF4-FFF2-40B4-BE49-F238E27FC236}">
                  <a16:creationId xmlns:a16="http://schemas.microsoft.com/office/drawing/2014/main" id="{14B54FBF-F087-478D-A067-578EDF159A85}"/>
                </a:ext>
              </a:extLst>
            </p:cNvPr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C788E5-D4B5-428D-B3AF-A0C1B85583AE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C766A0F-CA1A-48DD-B34B-158B25129C6D}"/>
              </a:ext>
            </a:extLst>
          </p:cNvPr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id="{AA10A092-C3A2-42CB-9471-8873118C6324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A2EF52-17AA-4597-B63F-5573B322C5FD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216AE6-E8D5-4871-93FA-0323591211A7}"/>
              </a:ext>
            </a:extLst>
          </p:cNvPr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F9BE1-7EDA-422C-A000-B8DF7B26F61B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0E34E4-4DEA-4D61-9708-E97ADF622576}"/>
              </a:ext>
            </a:extLst>
          </p:cNvPr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>
              <a:extLst>
                <a:ext uri="{FF2B5EF4-FFF2-40B4-BE49-F238E27FC236}">
                  <a16:creationId xmlns:a16="http://schemas.microsoft.com/office/drawing/2014/main" id="{E058202C-D2AE-474A-A037-22926D987361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6DE4D-7C15-488B-AA12-474911B111F8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7B7B27-FCD6-4B40-8002-D81E774BD0C6}"/>
              </a:ext>
            </a:extLst>
          </p:cNvPr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C3E68EF4-BBF3-4351-AA54-FB30118C86A5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A81829-481D-42AA-BE5B-E6F1C770255B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11BF36-1769-4FD7-9AC2-D59D37B43679}"/>
              </a:ext>
            </a:extLst>
          </p:cNvPr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>
              <a:extLst>
                <a:ext uri="{FF2B5EF4-FFF2-40B4-BE49-F238E27FC236}">
                  <a16:creationId xmlns:a16="http://schemas.microsoft.com/office/drawing/2014/main" id="{92D4D1C6-1C55-48B2-946D-D0C85F59C223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319AEAE-43A8-4583-BE61-A04E913F9A7C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9E36D60-4A27-4E95-894F-C6AE8C4A9511}"/>
              </a:ext>
            </a:extLst>
          </p:cNvPr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BE211C9-A3DB-48DC-9108-E23BEC11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693087C-BBE3-45D3-BF3F-D778C4132C4B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D8A060-2953-4BED-87AE-59B4E3DA0F4F}"/>
              </a:ext>
            </a:extLst>
          </p:cNvPr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8EC4B1-2C65-4B77-9A49-CC4D81F68CFF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  <p:pic>
        <p:nvPicPr>
          <p:cNvPr id="93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4F710DA-347B-44A3-A5B4-B2A5865C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3365" y="615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5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2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1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8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0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5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9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9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8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950"/>
                            </p:stCondLst>
                            <p:childTnLst>
                              <p:par>
                                <p:cTn id="12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7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6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5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1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150"/>
                            </p:stCondLst>
                            <p:childTnLst>
                              <p:par>
                                <p:cTn id="16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3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250"/>
                            </p:stCondLst>
                            <p:childTnLst>
                              <p:par>
                                <p:cTn id="186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75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250"/>
                            </p:stCondLst>
                            <p:childTnLst>
                              <p:par>
                                <p:cTn id="20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2750"/>
                            </p:stCondLst>
                            <p:childTnLst>
                              <p:par>
                                <p:cTn id="2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000"/>
                            </p:stCondLst>
                            <p:childTnLst>
                              <p:par>
                                <p:cTn id="238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000"/>
                            </p:stCondLst>
                            <p:childTnLst>
                              <p:par>
                                <p:cTn id="3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0" y="33925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306151A-6FF1-4720-A53F-6813D9F7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-27219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783401" y="686206"/>
            <a:ext cx="3387110" cy="707886"/>
            <a:chOff x="1145583" y="356728"/>
            <a:chExt cx="2892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608861" y="428580"/>
              <a:ext cx="2429654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353542" y="258801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53542" y="325400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78218" y="385365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5331530" y="25906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5107974" y="323127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5066994" y="377689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750518" y="256769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774265" y="311527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799555" y="36489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5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943480" y="254121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908845" y="321759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943480" y="37961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62253" y="253049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690062" y="3176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677224" y="371616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407909" y="2510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35194" y="304386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407909" y="3648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C2AC09E-C733-4ABD-9D5E-BED12234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92F82F-DFA9-4818-A357-B46EAF6E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317E2-2000-42DE-892D-C08ED58C5569}"/>
              </a:ext>
            </a:extLst>
          </p:cNvPr>
          <p:cNvGrpSpPr/>
          <p:nvPr/>
        </p:nvGrpSpPr>
        <p:grpSpPr>
          <a:xfrm>
            <a:off x="6415792" y="1178687"/>
            <a:ext cx="4564006" cy="2250313"/>
            <a:chOff x="1123866" y="3476892"/>
            <a:chExt cx="4564013" cy="18534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D4F8AEE-8649-40E6-A5A8-959B580854C4}"/>
                </a:ext>
              </a:extLst>
            </p:cNvPr>
            <p:cNvSpPr/>
            <p:nvPr/>
          </p:nvSpPr>
          <p:spPr>
            <a:xfrm>
              <a:off x="1369285" y="3739394"/>
              <a:ext cx="3955799" cy="148602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B29EB9-16CF-4808-AFFD-4416A927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037" y="4774375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FC4737-D9A0-45BB-A147-AA1DB89E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C04068-55D9-4842-B0A8-0909CB669C70}"/>
              </a:ext>
            </a:extLst>
          </p:cNvPr>
          <p:cNvGrpSpPr/>
          <p:nvPr/>
        </p:nvGrpSpPr>
        <p:grpSpPr>
          <a:xfrm>
            <a:off x="4050034" y="3705507"/>
            <a:ext cx="4077643" cy="2321400"/>
            <a:chOff x="1181718" y="3525230"/>
            <a:chExt cx="4077650" cy="19120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504381-6385-4BF7-A318-5B539202773B}"/>
                </a:ext>
              </a:extLst>
            </p:cNvPr>
            <p:cNvSpPr/>
            <p:nvPr/>
          </p:nvSpPr>
          <p:spPr>
            <a:xfrm>
              <a:off x="1369286" y="3739393"/>
              <a:ext cx="3669924" cy="1486028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E586DC-E829-4317-ACED-20EEC2B4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DC658C-F33A-4105-980A-A3876509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8DD52-CB26-42C5-AA9E-3847B6F75D93}"/>
              </a:ext>
            </a:extLst>
          </p:cNvPr>
          <p:cNvGrpSpPr/>
          <p:nvPr/>
        </p:nvGrpSpPr>
        <p:grpSpPr>
          <a:xfrm>
            <a:off x="1093138" y="1247559"/>
            <a:ext cx="4185829" cy="2258848"/>
            <a:chOff x="1181718" y="3525230"/>
            <a:chExt cx="4185836" cy="18605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77E641E-3FA4-46CB-8F6D-2369D757C218}"/>
                </a:ext>
              </a:extLst>
            </p:cNvPr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325E83-F00B-4217-9DD6-A4FAB506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D0402B-B6C4-424A-BCC1-22A3BB61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162545" y="531924"/>
            <a:ext cx="2517473" cy="707887"/>
            <a:chOff x="1145582" y="356727"/>
            <a:chExt cx="2494856" cy="63976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382C97-9F26-4F53-AA0F-FA41BA85F4FF}"/>
              </a:ext>
            </a:extLst>
          </p:cNvPr>
          <p:cNvSpPr txBox="1"/>
          <p:nvPr/>
        </p:nvSpPr>
        <p:spPr>
          <a:xfrm>
            <a:off x="1644402" y="1613751"/>
            <a:ext cx="2936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30D30-1EF6-4E18-9355-B488A2C1586B}"/>
              </a:ext>
            </a:extLst>
          </p:cNvPr>
          <p:cNvSpPr txBox="1"/>
          <p:nvPr/>
        </p:nvSpPr>
        <p:spPr>
          <a:xfrm>
            <a:off x="6824710" y="1582846"/>
            <a:ext cx="2736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A3F32-0D8F-48D5-9902-5BCBC8D75E82}"/>
              </a:ext>
            </a:extLst>
          </p:cNvPr>
          <p:cNvSpPr txBox="1"/>
          <p:nvPr/>
        </p:nvSpPr>
        <p:spPr>
          <a:xfrm>
            <a:off x="4829540" y="4068996"/>
            <a:ext cx="2736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3762513" y="1773501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3769898" y="2486217"/>
            <a:ext cx="121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9301162" y="1686511"/>
            <a:ext cx="156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9174740" y="2460409"/>
            <a:ext cx="16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6601707" y="42234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6580289" y="4932413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010823" y="578121"/>
            <a:ext cx="3303579" cy="2098669"/>
            <a:chOff x="6751015" y="983757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6751015" y="983757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416362" y="2457744"/>
              <a:ext cx="2159214" cy="702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0" y="804107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-1"/>
            <a:ext cx="2287211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223033" y="1028937"/>
            <a:ext cx="4351995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603" y="1748933"/>
            <a:ext cx="101441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5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4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3562065" y="681490"/>
            <a:ext cx="3896941" cy="2023610"/>
            <a:chOff x="4753222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455079" y="1781681"/>
              <a:ext cx="1926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3998794" y="535650"/>
            <a:ext cx="3052246" cy="2115565"/>
            <a:chOff x="4462787" y="514807"/>
            <a:chExt cx="2539820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7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40"/>
              <a:ext cx="2135425" cy="61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053385" y="527521"/>
            <a:ext cx="2899546" cy="2177579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9963" y="2661713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69962" y="4138851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29173" y="1505532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2657" y="2828931"/>
            <a:ext cx="7670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ô li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29678"/>
            <a:ext cx="8264629" cy="11045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sáu</a:t>
            </a:r>
            <a:r>
              <a:rPr 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latin typeface="HP001 5 hàng" panose="020B0603050302020204" pitchFamily="34" charset="0"/>
              </a:rPr>
              <a:t>10 </a:t>
            </a:r>
            <a:r>
              <a:rPr lang="en-US" sz="3600" b="1" dirty="0" err="1"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latin typeface="HP001 5 hàng" panose="020B0603050302020204" pitchFamily="34" charset="0"/>
              </a:rPr>
              <a:t>2 </a:t>
            </a:r>
            <a:r>
              <a:rPr lang="en-US" sz="3600" b="1" dirty="0" err="1"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latin typeface="HP001 5 hàng" panose="020B0603050302020204" pitchFamily="34" charset="0"/>
              </a:rPr>
              <a:t>2023</a:t>
            </a:r>
            <a:endParaRPr lang="en-US" sz="3600" b="1" dirty="0"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6104204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Toán</a:t>
            </a:r>
            <a:endParaRPr lang="en-US" sz="3600" b="1" dirty="0" smtClean="0"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</a:t>
            </a:r>
            <a:r>
              <a:rPr lang="en-US" sz="36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sz="36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chia 5 (22)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err="1" smtClean="0">
                <a:latin typeface="HP001 5 hàng" panose="020B0603050302020204" pitchFamily="34" charset="0"/>
              </a:rPr>
              <a:t>Bài</a:t>
            </a:r>
            <a:r>
              <a:rPr lang="en-US" sz="3600" b="1" dirty="0" smtClean="0">
                <a:latin typeface="HP001 5 hàng" panose="020B0603050302020204" pitchFamily="34" charset="0"/>
              </a:rPr>
              <a:t> 2.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Tính</a:t>
            </a:r>
            <a:r>
              <a:rPr lang="en-US" sz="3600" b="1" dirty="0" smtClean="0">
                <a:latin typeface="HP001 5 hàng" panose="020B0603050302020204" pitchFamily="34" charset="0"/>
              </a:rPr>
              <a:t>:</a:t>
            </a:r>
            <a:endParaRPr lang="en-US" sz="3600" b="1" dirty="0" smtClean="0"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HP001 5 hàng" panose="020B0603050302020204" pitchFamily="34" charset="0"/>
              </a:rPr>
              <a:t>15 </a:t>
            </a:r>
            <a:r>
              <a:rPr lang="en-US" sz="3600" b="1" dirty="0" smtClean="0">
                <a:latin typeface="HP001 5 hàng" panose="020B0603050302020204" pitchFamily="34" charset="0"/>
              </a:rPr>
              <a:t>kg  : 5  </a:t>
            </a:r>
            <a:r>
              <a:rPr lang="en-US" sz="3600" b="1" dirty="0" smtClean="0">
                <a:latin typeface="HP001 5 hàng" panose="020B0603050302020204" pitchFamily="34" charset="0"/>
              </a:rPr>
              <a:t>  =                    35 </a:t>
            </a:r>
            <a:r>
              <a:rPr lang="en-US" sz="3600" b="1" dirty="0" smtClean="0">
                <a:latin typeface="HP001 5 hàng" panose="020B0603050302020204" pitchFamily="34" charset="0"/>
              </a:rPr>
              <a:t>cm  : 5   =	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HP001 5 hàng" panose="020B0603050302020204" pitchFamily="34" charset="0"/>
              </a:rPr>
              <a:t>20 </a:t>
            </a:r>
            <a:r>
              <a:rPr lang="en-US" sz="3600" b="1" dirty="0" smtClean="0">
                <a:latin typeface="HP001 5 hàng" panose="020B0603050302020204" pitchFamily="34" charset="0"/>
              </a:rPr>
              <a:t>kg : 5  </a:t>
            </a:r>
            <a:r>
              <a:rPr lang="en-US" sz="3600" b="1" dirty="0" smtClean="0">
                <a:latin typeface="HP001 5 hàng" panose="020B0603050302020204" pitchFamily="34" charset="0"/>
              </a:rPr>
              <a:t>   =</a:t>
            </a:r>
            <a:r>
              <a:rPr lang="en-US" sz="3600" b="1" dirty="0" smtClean="0">
                <a:latin typeface="HP001 5 hàng" panose="020B0603050302020204" pitchFamily="34" charset="0"/>
              </a:rPr>
              <a:t>	             </a:t>
            </a:r>
            <a:r>
              <a:rPr lang="en-US" sz="3600" b="1" dirty="0" smtClean="0">
                <a:latin typeface="HP001 5 hàng" panose="020B0603050302020204" pitchFamily="34" charset="0"/>
              </a:rPr>
              <a:t>      </a:t>
            </a:r>
            <a:r>
              <a:rPr lang="en-US" sz="3600" b="1" dirty="0" smtClean="0">
                <a:latin typeface="HP001 5 hàng" panose="020B0603050302020204" pitchFamily="34" charset="0"/>
              </a:rPr>
              <a:t>50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dm</a:t>
            </a:r>
            <a:r>
              <a:rPr lang="en-US" sz="3600" b="1" dirty="0" smtClean="0">
                <a:latin typeface="HP001 5 hàng" panose="020B0603050302020204" pitchFamily="34" charset="0"/>
              </a:rPr>
              <a:t> : 5  </a:t>
            </a:r>
            <a:r>
              <a:rPr lang="en-US" sz="3600" b="1" dirty="0" smtClean="0">
                <a:latin typeface="HP001 5 hàng" panose="020B0603050302020204" pitchFamily="34" charset="0"/>
              </a:rPr>
              <a:t>  </a:t>
            </a:r>
            <a:r>
              <a:rPr lang="en-US" sz="3600" b="1" dirty="0" smtClean="0">
                <a:latin typeface="HP001 5 hàng" panose="020B0603050302020204" pitchFamily="34" charset="0"/>
              </a:rPr>
              <a:t>=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HP001 5 hàng" panose="020B0603050302020204" pitchFamily="34" charset="0"/>
              </a:rPr>
              <a:t>45 </a:t>
            </a:r>
            <a:r>
              <a:rPr lang="en-US" sz="3600" b="1" dirty="0" smtClean="0">
                <a:latin typeface="HP001 5 hàng" panose="020B0603050302020204" pitchFamily="34" charset="0"/>
              </a:rPr>
              <a:t>l   </a:t>
            </a:r>
            <a:r>
              <a:rPr lang="en-US" sz="3600" b="1" dirty="0" smtClean="0">
                <a:latin typeface="HP001 5 hàng" panose="020B0603050302020204" pitchFamily="34" charset="0"/>
              </a:rPr>
              <a:t> :  </a:t>
            </a:r>
            <a:r>
              <a:rPr lang="en-US" sz="3600" b="1" dirty="0" smtClean="0">
                <a:latin typeface="HP001 5 hàng" panose="020B0603050302020204" pitchFamily="34" charset="0"/>
              </a:rPr>
              <a:t>5  </a:t>
            </a:r>
            <a:r>
              <a:rPr lang="en-US" sz="3600" b="1" dirty="0" smtClean="0">
                <a:latin typeface="HP001 5 hàng" panose="020B0603050302020204" pitchFamily="34" charset="0"/>
              </a:rPr>
              <a:t>  =                    30 </a:t>
            </a:r>
            <a:r>
              <a:rPr lang="en-US" sz="3600" b="1" dirty="0" smtClean="0">
                <a:latin typeface="HP001 5 hàng" panose="020B0603050302020204" pitchFamily="34" charset="0"/>
              </a:rPr>
              <a:t>l   </a:t>
            </a:r>
            <a:r>
              <a:rPr lang="en-US" sz="3600" b="1" dirty="0" smtClean="0">
                <a:latin typeface="HP001 5 hàng" panose="020B0603050302020204" pitchFamily="34" charset="0"/>
              </a:rPr>
              <a:t>   </a:t>
            </a:r>
            <a:r>
              <a:rPr lang="en-US" sz="3600" b="1" dirty="0" smtClean="0">
                <a:latin typeface="HP001 5 hàng" panose="020B0603050302020204" pitchFamily="34" charset="0"/>
              </a:rPr>
              <a:t>: </a:t>
            </a:r>
            <a:r>
              <a:rPr lang="en-US" sz="3600" b="1" dirty="0" smtClean="0">
                <a:latin typeface="HP001 5 hàng" panose="020B0603050302020204" pitchFamily="34" charset="0"/>
              </a:rPr>
              <a:t> 5   =</a:t>
            </a:r>
            <a:endParaRPr lang="en-US" sz="3600" b="1" dirty="0"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sáu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   Bảng chia 5 (22)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131209" y="957891"/>
            <a:ext cx="8237376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HS quay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5 x 5 = 25</a:t>
            </a:r>
          </a:p>
          <a:p>
            <a:pPr marL="0" indent="0" algn="just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mếu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F21673-11C9-42C2-9B6B-9B4A15D649AD}"/>
              </a:ext>
            </a:extLst>
          </p:cNvPr>
          <p:cNvSpPr/>
          <p:nvPr/>
        </p:nvSpPr>
        <p:spPr>
          <a:xfrm>
            <a:off x="2473781" y="898966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707DAD1-237E-4065-A169-301A6B4A4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7D646-3DC9-40D0-AA4D-01255C68F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13722C-ABEC-4E35-BAEB-6B0D74FF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54BBEB-5D0C-4841-85FA-3869EDA94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33C57-8CD2-4D83-A25B-100580C85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3B738D-F12C-4756-B057-4A589BE4A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8DDCB7-EEDB-4920-84B7-C4C5A5F9E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8C8551-C185-4463-9C7B-2491C40C0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6CF6F3-00F4-4BFF-914F-7FD8B3676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2591E-58C1-487D-A046-51BB36B9F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FF059-C2CA-4586-B062-98FA46534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DEE36-17B7-4445-A83F-F2772A290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2AD35-02C8-4140-9564-8FF0C97F75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BA062-042B-4C40-A540-C3B887F72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CD625-86BD-4369-937F-35B2B85D71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EF84D-BFCF-4ADC-A7B1-A5FB30E9D6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6D8C6-B126-4DD1-992F-4AE1DBB23B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6F6121-8102-48EA-9737-600D468FEC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B7AB5B-6310-4507-934F-3050A5D6FA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960A1B-367F-455A-87C7-C853AFDE5A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D41C0-048E-488D-98C8-A102BB742F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3FE1D6-C124-4A51-AF41-BD02E30A9DC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F61D32-ACDE-44ED-B5DB-E7D735600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BA0F23-9862-49DA-A1EA-946935746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C13B1-5FD4-4964-926C-A115F537CD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5FC98-AEEA-4722-A142-E9DEC9966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C1746C-62F6-4350-BD09-81E03A0810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2CEF9B-7214-4190-B907-32307BBE74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8AEA3EC7-D7DD-4416-8FCA-155269B4651E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712EB-FF1A-4A54-BFE3-C68455A24F10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E2ED2A49-3184-48AD-9604-3DEB705DB7C5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A216E7-BDB8-4401-A608-EED1F2A00F16}"/>
                </a:ext>
              </a:extLst>
            </p:cNvPr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3B4722-5B4D-4BCA-AC77-20844831BC7F}"/>
              </a:ext>
            </a:extLst>
          </p:cNvPr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BC2CCCC0-BE20-4AD4-83FB-47DECDF3854D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28CA1-421F-4D9B-8E54-6E99A4F2BB27}"/>
                </a:ext>
              </a:extLst>
            </p:cNvPr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41EE7D-6401-4800-97D1-61C0FE0DF81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36327901-F228-418F-8699-8927E8BE727C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16F3506-13E9-4904-A2BA-AAB16CFD6A15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DF10EDD-8D75-48D0-9D7E-8F6469FF3605}"/>
              </a:ext>
            </a:extLst>
          </p:cNvPr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AADE002A-162E-4EF7-9ABA-F3C587D8096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2295AF-C0C6-4B27-9515-58889570954D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3EF758-8211-4CC5-BC1E-E1F1C1A01D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86662C9-C5D8-4072-968E-29C8640610F2}"/>
              </a:ext>
            </a:extLst>
          </p:cNvPr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id="{28996928-E05D-4F05-BA06-E24A59595688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51CEB15-C962-424C-8C57-21515CD880EE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8EF53F-7024-4717-91DA-DEF2EB624101}"/>
              </a:ext>
            </a:extLst>
          </p:cNvPr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id="{EF5E7C58-30AA-46AA-9299-0F6452868BB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E90CE9-1182-4F4F-92BD-4CFC1C7CC300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63CAD8-ED02-4DD4-A03A-957D9CB1F335}"/>
              </a:ext>
            </a:extLst>
          </p:cNvPr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84FB77-7C0C-41A7-A4AC-2E00FEDA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814352B-D205-4C49-B06A-16C6778C5EE7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661F694-AC27-4CCD-B0D0-604FED84E1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98DDBB0-B2C3-485E-9AD3-D703D6B9FD92}"/>
              </a:ext>
            </a:extLst>
          </p:cNvPr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B476287-F4D3-49A8-82DD-CB04DA4C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395C3EE-7A9F-42BC-BD53-068784C29414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</a:p>
          </p:txBody>
        </p:sp>
      </p:grpSp>
      <p:pic>
        <p:nvPicPr>
          <p:cNvPr id="8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697AFBB8-638F-4094-A594-0A09963C7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3536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0"/>
                            </p:stCondLst>
                            <p:childTnLst>
                              <p:par>
                                <p:cTn id="1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000"/>
                            </p:stCondLst>
                            <p:childTnLst>
                              <p:par>
                                <p:cTn id="2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0"/>
                            </p:stCondLst>
                            <p:childTnLst>
                              <p:par>
                                <p:cTn id="3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000"/>
                            </p:stCondLst>
                            <p:childTnLst>
                              <p:par>
                                <p:cTn id="3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67897"/>
  <p:tag name="VIOLETTITLE" val="BẢNG CHIA 5 (Tiết 1)"/>
  <p:tag name="VIOLETLESSON" val="-1"/>
  <p:tag name="VIOLETCATID" val="8572180"/>
  <p:tag name="VIOLETSUBJECT" val="Toán học 2"/>
  <p:tag name="VIOLETAUTHORID" val="9005272"/>
  <p:tag name="VIOLETAUTHORNAME" val="Nguyễn Thị Hợp"/>
  <p:tag name="VIOLETAUTHORAVATAR" val="9/5/272/avatar.jpg"/>
  <p:tag name="VIOLETAUTHORADDRESS" val="Trường Tiểu học Tam Hưng - Hà Nội"/>
  <p:tag name="VIOLETDATE" val="2022-01-29 05:50:57"/>
  <p:tag name="VIOLETHIT" val="43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927</Words>
  <Application>Microsoft Office PowerPoint</Application>
  <PresentationFormat>Widescreen</PresentationFormat>
  <Paragraphs>258</Paragraphs>
  <Slides>25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Microsoft YaHei</vt:lpstr>
      <vt:lpstr>Microsoft YaHei</vt:lpstr>
      <vt:lpstr>SimSun</vt:lpstr>
      <vt:lpstr>.VnBlack</vt:lpstr>
      <vt:lpstr>.VnBodoniH</vt:lpstr>
      <vt:lpstr>Arial</vt:lpstr>
      <vt:lpstr>Calibri</vt:lpstr>
      <vt:lpstr>Calibri Light</vt:lpstr>
      <vt:lpstr>等线</vt:lpstr>
      <vt:lpstr>HP001 4 hàng</vt:lpstr>
      <vt:lpstr>HP001 5 hàng</vt:lpstr>
      <vt:lpstr>inpin heiti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Thứ sáu ngày 11 tháng 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10 tháng 2 năm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154</cp:revision>
  <dcterms:created xsi:type="dcterms:W3CDTF">2021-07-12T03:44:38Z</dcterms:created>
  <dcterms:modified xsi:type="dcterms:W3CDTF">2023-02-10T03:39:20Z</dcterms:modified>
</cp:coreProperties>
</file>