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5" r:id="rId3"/>
    <p:sldId id="261" r:id="rId4"/>
    <p:sldId id="262" r:id="rId5"/>
    <p:sldId id="269" r:id="rId6"/>
    <p:sldId id="270" r:id="rId7"/>
    <p:sldId id="271" r:id="rId8"/>
    <p:sldId id="266" r:id="rId9"/>
    <p:sldId id="268" r:id="rId10"/>
    <p:sldId id="267" r:id="rId11"/>
    <p:sldId id="272" r:id="rId12"/>
    <p:sldId id="263" r:id="rId13"/>
    <p:sldId id="264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222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01-19T03:25:45.4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15032 8285 0,'0'0'140,"24"0"-124,26 0-16,0 0 16,-26 0-16,1 0 31,0 0-31,-25 0 0,25 0 15,0 0 1,-25 0-16,24 0 31,-24 0 32,25 0-48,0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6AF49-CF21-4F60-9BD8-A067765124A5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CF9F9-D688-4052-B49A-0CCA478DE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43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g85972cea44_0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4" name="Google Shape;1634;g85972cea44_0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5198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220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53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53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98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56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46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21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31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80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04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 2">
  <p:cSld name="Title + subtitle + text 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5"/>
          <p:cNvGrpSpPr/>
          <p:nvPr/>
        </p:nvGrpSpPr>
        <p:grpSpPr>
          <a:xfrm>
            <a:off x="8460202" y="2135138"/>
            <a:ext cx="3601593" cy="3226057"/>
            <a:chOff x="-813174" y="1753753"/>
            <a:chExt cx="2701195" cy="2419543"/>
          </a:xfrm>
        </p:grpSpPr>
        <p:sp>
          <p:nvSpPr>
            <p:cNvPr id="68" name="Google Shape;68;p15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9" name="Google Shape;69;p15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70" name="Google Shape;70;p15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8" name="Google Shape;78;p15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79" name="Google Shape;79;p15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4" name="Google Shape;84;p15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85" name="Google Shape;85;p15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8" name="Google Shape;98;p15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99" name="Google Shape;9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2" name="Google Shape;102;p15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103" name="Google Shape;10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06" name="Google Shape;106;p15"/>
          <p:cNvGrpSpPr/>
          <p:nvPr/>
        </p:nvGrpSpPr>
        <p:grpSpPr>
          <a:xfrm>
            <a:off x="524730" y="1774876"/>
            <a:ext cx="2681065" cy="3710299"/>
            <a:chOff x="7588862" y="1254957"/>
            <a:chExt cx="2010799" cy="2782724"/>
          </a:xfrm>
        </p:grpSpPr>
        <p:grpSp>
          <p:nvGrpSpPr>
            <p:cNvPr id="107" name="Google Shape;107;p15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108" name="Google Shape;108;p15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4" name="Google Shape;114;p15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5" name="Google Shape;115;p15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116" name="Google Shape;116;p15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2" name="Google Shape;122;p15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123" name="Google Shape;123;p15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8" name="Google Shape;128;p15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129" name="Google Shape;12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2" name="Google Shape;132;p15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133" name="Google Shape;13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36" name="Google Shape;136;p15"/>
          <p:cNvSpPr/>
          <p:nvPr/>
        </p:nvSpPr>
        <p:spPr>
          <a:xfrm>
            <a:off x="2633901" y="2135133"/>
            <a:ext cx="7141457" cy="3555731"/>
          </a:xfrm>
          <a:custGeom>
            <a:avLst/>
            <a:gdLst/>
            <a:ahLst/>
            <a:cxnLst/>
            <a:rect l="l" t="t" r="r" b="b"/>
            <a:pathLst>
              <a:path w="219602" h="97284" extrusionOk="0">
                <a:moveTo>
                  <a:pt x="133557" y="0"/>
                </a:moveTo>
                <a:cubicBezTo>
                  <a:pt x="93832" y="0"/>
                  <a:pt x="53818" y="4471"/>
                  <a:pt x="15033" y="9618"/>
                </a:cubicBezTo>
                <a:cubicBezTo>
                  <a:pt x="9600" y="10342"/>
                  <a:pt x="6521" y="12153"/>
                  <a:pt x="5343" y="14327"/>
                </a:cubicBezTo>
                <a:cubicBezTo>
                  <a:pt x="4619" y="15232"/>
                  <a:pt x="4076" y="16228"/>
                  <a:pt x="3713" y="17315"/>
                </a:cubicBezTo>
                <a:cubicBezTo>
                  <a:pt x="2808" y="19579"/>
                  <a:pt x="2174" y="21933"/>
                  <a:pt x="1812" y="24379"/>
                </a:cubicBezTo>
                <a:cubicBezTo>
                  <a:pt x="272" y="30355"/>
                  <a:pt x="1630" y="37238"/>
                  <a:pt x="1902" y="42581"/>
                </a:cubicBezTo>
                <a:cubicBezTo>
                  <a:pt x="3170" y="68661"/>
                  <a:pt x="0" y="94651"/>
                  <a:pt x="43287" y="96281"/>
                </a:cubicBezTo>
                <a:cubicBezTo>
                  <a:pt x="55331" y="96779"/>
                  <a:pt x="67466" y="96915"/>
                  <a:pt x="79612" y="96915"/>
                </a:cubicBezTo>
                <a:cubicBezTo>
                  <a:pt x="91758" y="96915"/>
                  <a:pt x="103915" y="96779"/>
                  <a:pt x="116004" y="96734"/>
                </a:cubicBezTo>
                <a:cubicBezTo>
                  <a:pt x="116806" y="96727"/>
                  <a:pt x="117613" y="96724"/>
                  <a:pt x="118425" y="96724"/>
                </a:cubicBezTo>
                <a:cubicBezTo>
                  <a:pt x="129327" y="96724"/>
                  <a:pt x="141169" y="97284"/>
                  <a:pt x="152888" y="97284"/>
                </a:cubicBezTo>
                <a:cubicBezTo>
                  <a:pt x="163976" y="97284"/>
                  <a:pt x="174954" y="96783"/>
                  <a:pt x="184918" y="94832"/>
                </a:cubicBezTo>
                <a:cubicBezTo>
                  <a:pt x="218515" y="88131"/>
                  <a:pt x="214802" y="59605"/>
                  <a:pt x="215889" y="39230"/>
                </a:cubicBezTo>
                <a:cubicBezTo>
                  <a:pt x="216523" y="27820"/>
                  <a:pt x="219602" y="14327"/>
                  <a:pt x="204932" y="6991"/>
                </a:cubicBezTo>
                <a:cubicBezTo>
                  <a:pt x="192797" y="834"/>
                  <a:pt x="173146" y="1377"/>
                  <a:pt x="159019" y="652"/>
                </a:cubicBezTo>
                <a:cubicBezTo>
                  <a:pt x="150555" y="205"/>
                  <a:pt x="142063" y="0"/>
                  <a:pt x="133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1"/>
          </p:nvPr>
        </p:nvSpPr>
        <p:spPr>
          <a:xfrm>
            <a:off x="3376433" y="2331900"/>
            <a:ext cx="5656400" cy="304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444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37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49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63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26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7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4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9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42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A69D6-63C6-42BE-AF75-5297FDB23830}" type="datetimeFigureOut">
              <a:rPr lang="en-US" smtClean="0"/>
              <a:t>17/1/2024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7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66" r:id="rId10"/>
    <p:sldLayoutId id="2147483665" r:id="rId11"/>
    <p:sldLayoutId id="2147483664" r:id="rId12"/>
    <p:sldLayoutId id="2147483663" r:id="rId13"/>
    <p:sldLayoutId id="2147483656" r:id="rId14"/>
    <p:sldLayoutId id="2147483657" r:id="rId15"/>
    <p:sldLayoutId id="2147483658" r:id="rId16"/>
    <p:sldLayoutId id="2147483659" r:id="rId17"/>
    <p:sldLayoutId id="214748366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emf"/><Relationship Id="rId4" Type="http://schemas.openxmlformats.org/officeDocument/2006/relationships/customXml" Target="../ink/ink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ải hình ảnh hinh nen powerpoint dang yeu 15b332e8da67a1 tại kho hình nền,  ảnh đẹp khoanh24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92025" cy="696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78039" y="3028950"/>
            <a:ext cx="9208395" cy="1452898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72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72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72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29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99" y="0"/>
            <a:ext cx="11172661" cy="683754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035707" y="659570"/>
            <a:ext cx="1599917" cy="127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466932" y="632676"/>
            <a:ext cx="5233315" cy="127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552950" y="4706471"/>
            <a:ext cx="4147297" cy="23447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663" t="30062" r="12353"/>
          <a:stretch/>
        </p:blipFill>
        <p:spPr>
          <a:xfrm>
            <a:off x="160986" y="296214"/>
            <a:ext cx="11870028" cy="596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8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Hoa Tím Nền Gió, Nền Ppt, Mẫu Nền Ppt, Màu Tím Hình nền Vector để tải 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540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10185" y="999628"/>
            <a:ext cx="1034500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3,4,5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7,8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05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041400" y="1929246"/>
            <a:ext cx="10109200" cy="1938992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05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49"/>
          <p:cNvSpPr txBox="1">
            <a:spLocks noGrp="1"/>
          </p:cNvSpPr>
          <p:nvPr>
            <p:ph type="subTitle" idx="1"/>
          </p:nvPr>
        </p:nvSpPr>
        <p:spPr>
          <a:xfrm>
            <a:off x="2817634" y="1438275"/>
            <a:ext cx="6621642" cy="4283065"/>
          </a:xfrm>
          <a:prstGeom prst="rect">
            <a:avLst/>
          </a:prstGeom>
          <a:solidFill>
            <a:schemeClr val="bg2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>
              <a:lnSpc>
                <a:spcPct val="130000"/>
              </a:lnSpc>
            </a:pPr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marL="0">
              <a:lnSpc>
                <a:spcPct val="130000"/>
              </a:lnSpc>
            </a:pPr>
            <a:r>
              <a:rPr lang="en-US" sz="54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 NHÂN (8)</a:t>
            </a:r>
            <a:endParaRPr lang="en-US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endParaRPr dirty="0"/>
          </a:p>
        </p:txBody>
      </p:sp>
      <p:sp>
        <p:nvSpPr>
          <p:cNvPr id="1639" name="Google Shape;1639;p49"/>
          <p:cNvSpPr/>
          <p:nvPr/>
        </p:nvSpPr>
        <p:spPr>
          <a:xfrm rot="10800000" flipV="1">
            <a:off x="4344636" y="5444730"/>
            <a:ext cx="3502589" cy="850663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667">
              <a:solidFill>
                <a:schemeClr val="bg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2" name="Google Shape;1642;p49"/>
          <p:cNvSpPr/>
          <p:nvPr/>
        </p:nvSpPr>
        <p:spPr>
          <a:xfrm>
            <a:off x="-91800" y="-251300"/>
            <a:ext cx="1198304" cy="1134544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643" name="Google Shape;1643;p49"/>
          <p:cNvGrpSpPr/>
          <p:nvPr/>
        </p:nvGrpSpPr>
        <p:grpSpPr>
          <a:xfrm>
            <a:off x="204895" y="120063"/>
            <a:ext cx="658396" cy="594971"/>
            <a:chOff x="2679436" y="3270400"/>
            <a:chExt cx="752625" cy="689795"/>
          </a:xfrm>
        </p:grpSpPr>
        <p:sp>
          <p:nvSpPr>
            <p:cNvPr id="1644" name="Google Shape;1644;p49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5" name="Google Shape;1645;p49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6" name="Google Shape;1646;p49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7" name="Google Shape;1647;p49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648" name="Google Shape;1648;p49">
            <a:hlinkClick r:id="rId3" action="ppaction://hlinksldjump"/>
          </p:cNvPr>
          <p:cNvSpPr txBox="1"/>
          <p:nvPr/>
        </p:nvSpPr>
        <p:spPr>
          <a:xfrm>
            <a:off x="-11400" y="-42833"/>
            <a:ext cx="962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242291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761974" y="1196385"/>
            <a:ext cx="9877772" cy="4602641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529939" y="1744549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9840" y="2464806"/>
            <a:ext cx="90770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>
                <a:latin typeface="+mj-lt"/>
              </a:rPr>
              <a:t>- Biết cách tìm kết quả của phép nhân dựa vào phép cộng các số hạng bằng nhau.</a:t>
            </a:r>
            <a:endParaRPr lang="en-US" sz="3600">
              <a:latin typeface="+mj-lt"/>
            </a:endParaRPr>
          </a:p>
          <a:p>
            <a:r>
              <a:rPr lang="vi-VN" sz="3600">
                <a:latin typeface="+mj-lt"/>
              </a:rPr>
              <a:t>- Nhận biết ý nghĩa của phép nhân trong một số tình huống gắn với thực tiễn.</a:t>
            </a:r>
            <a:endParaRPr lang="en-US" sz="3600">
              <a:latin typeface="+mj-lt"/>
            </a:endParaRP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Phát triển các năng lực toán học.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65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161090" y="676660"/>
            <a:ext cx="9869787" cy="5310545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69279" y="2786672"/>
            <a:ext cx="695264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5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5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r>
              <a:rPr kumimoji="0" lang="en-US" altLang="zh-CN" sz="5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5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Thực</a:t>
            </a:r>
            <a:r>
              <a:rPr kumimoji="0" lang="en-US" altLang="zh-CN" sz="5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5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hành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24559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3" y="125129"/>
            <a:ext cx="11445544" cy="6250501"/>
          </a:xfrm>
        </p:spPr>
      </p:pic>
      <p:cxnSp>
        <p:nvCxnSpPr>
          <p:cNvPr id="5" name="Straight Connector 4"/>
          <p:cNvCxnSpPr/>
          <p:nvPr/>
        </p:nvCxnSpPr>
        <p:spPr>
          <a:xfrm flipV="1">
            <a:off x="1236372" y="811369"/>
            <a:ext cx="154546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52293" y="811369"/>
            <a:ext cx="30158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86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430" y="119580"/>
            <a:ext cx="12094996" cy="6738420"/>
          </a:xfrm>
        </p:spPr>
      </p:pic>
      <p:sp>
        <p:nvSpPr>
          <p:cNvPr id="5" name="Oval 4"/>
          <p:cNvSpPr/>
          <p:nvPr/>
        </p:nvSpPr>
        <p:spPr>
          <a:xfrm>
            <a:off x="4925302" y="6264612"/>
            <a:ext cx="512460" cy="51556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018209" y="721217"/>
            <a:ext cx="126212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450641" y="682580"/>
            <a:ext cx="2444108" cy="257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34862" y="1643845"/>
            <a:ext cx="837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74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81" y="86519"/>
            <a:ext cx="11824575" cy="6625566"/>
          </a:xfrm>
        </p:spPr>
      </p:pic>
      <p:sp>
        <p:nvSpPr>
          <p:cNvPr id="5" name="Oval 4"/>
          <p:cNvSpPr/>
          <p:nvPr/>
        </p:nvSpPr>
        <p:spPr>
          <a:xfrm>
            <a:off x="10674349" y="6196519"/>
            <a:ext cx="512460" cy="51556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786387" y="450758"/>
            <a:ext cx="126212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218819" y="412121"/>
            <a:ext cx="2444108" cy="257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34862" y="1643845"/>
            <a:ext cx="837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9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0"/>
            <a:ext cx="7391400" cy="762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1371600" y="553792"/>
            <a:ext cx="3432220" cy="171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19550" y="2819400"/>
            <a:ext cx="533400" cy="499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976312"/>
            <a:ext cx="10277475" cy="26003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6432" y="3962400"/>
            <a:ext cx="5848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6432" y="4578995"/>
            <a:ext cx="5848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3725" y="3962400"/>
            <a:ext cx="1582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con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3725" y="4491789"/>
            <a:ext cx="2393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63474" y="1236602"/>
            <a:ext cx="1987717" cy="13379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76432" y="5195590"/>
            <a:ext cx="5848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43725" y="5182987"/>
            <a:ext cx="209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 x 5 = 20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7966" y="250557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87284" y="252152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47384" y="249576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92122" y="250478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34177" y="248539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460953" y="1283289"/>
            <a:ext cx="1987717" cy="13379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493784" y="1264674"/>
            <a:ext cx="1987717" cy="13379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513625" y="1264675"/>
            <a:ext cx="1987717" cy="13379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537676" y="1229008"/>
            <a:ext cx="1987717" cy="13379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411520" y="2982600"/>
              <a:ext cx="11628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02160" y="2973240"/>
                <a:ext cx="13500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545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26" y="904327"/>
            <a:ext cx="10972800" cy="3028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0"/>
            <a:ext cx="7391400" cy="762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1371600" y="548640"/>
            <a:ext cx="3383280" cy="87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19550" y="2819400"/>
            <a:ext cx="533400" cy="499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95375" y="3962400"/>
            <a:ext cx="5848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 nhóm có mấy bạn?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5375" y="4578995"/>
            <a:ext cx="5848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tất cả mấy nhóm như thế?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99517" y="4055775"/>
            <a:ext cx="3219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99518" y="4549872"/>
            <a:ext cx="2372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66725" y="1347537"/>
            <a:ext cx="1987717" cy="16844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95375" y="5195590"/>
            <a:ext cx="5396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56563" y="3278182"/>
            <a:ext cx="496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67943" y="3278182"/>
            <a:ext cx="496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3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2779" y="3278181"/>
            <a:ext cx="496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9178" y="3278180"/>
            <a:ext cx="709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3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25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 animBg="1"/>
      <p:bldP spid="5" grpId="0"/>
      <p:bldP spid="15" grpId="0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31897449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198</Words>
  <Application>Microsoft Office PowerPoint</Application>
  <PresentationFormat>Widescreen</PresentationFormat>
  <Paragraphs>41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微软雅黑</vt:lpstr>
      <vt:lpstr>Arial</vt:lpstr>
      <vt:lpstr>Calibri</vt:lpstr>
      <vt:lpstr>Calibri Light</vt:lpstr>
      <vt:lpstr>Nunito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21</cp:revision>
  <dcterms:created xsi:type="dcterms:W3CDTF">2022-01-10T09:53:54Z</dcterms:created>
  <dcterms:modified xsi:type="dcterms:W3CDTF">2024-01-17T03:13:17Z</dcterms:modified>
</cp:coreProperties>
</file>