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263" r:id="rId3"/>
    <p:sldId id="308" r:id="rId4"/>
    <p:sldId id="317" r:id="rId5"/>
    <p:sldId id="345" r:id="rId6"/>
    <p:sldId id="330" r:id="rId7"/>
    <p:sldId id="442" r:id="rId8"/>
    <p:sldId id="343" r:id="rId9"/>
    <p:sldId id="274" r:id="rId10"/>
    <p:sldId id="443" r:id="rId11"/>
    <p:sldId id="259" r:id="rId12"/>
    <p:sldId id="344" r:id="rId13"/>
  </p:sldIdLst>
  <p:sldSz cx="12161838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Chewy" panose="020B0604020202020204" charset="0"/>
      <p:regular r:id="rId17"/>
    </p:embeddedFont>
    <p:embeddedFont>
      <p:font typeface="Inconsolata" pitchFamily="1" charset="0"/>
      <p:regular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Nunito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3" d="100"/>
          <a:sy n="63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D8204-85C1-42D4-ACEA-FF6279A27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96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TỰ PHÁT BIỂU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54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1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73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51849" y="541092"/>
            <a:ext cx="10590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977" y="1209208"/>
            <a:ext cx="107040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45282" algn="just"/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bức tranh, các bạn nhỏ đang trồng cây.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Chắc chắn, cây sẽ ngày càng phát triển. Em đã đặt tên cho bức tranh là “Ngày hội trồng cây ”.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4448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350520" y="0"/>
            <a:ext cx="5638800" cy="5635600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95346F-1802-4B62-B970-85190C33AB93}"/>
              </a:ext>
            </a:extLst>
          </p:cNvPr>
          <p:cNvSpPr txBox="1"/>
          <p:nvPr/>
        </p:nvSpPr>
        <p:spPr>
          <a:xfrm>
            <a:off x="5325729" y="2043965"/>
            <a:ext cx="6393831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Cây xanh mang lại lợi ích gì?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Hoạt động trồng cây có ý nghĩa như thế nào?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37669-7F4A-43CE-A91F-A34414CD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87838" l="7649" r="94051">
                        <a14:foregroundMark x1="11615" y1="36486" x2="13598" y2="50000"/>
                        <a14:foregroundMark x1="9632" y1="44595" x2="13598" y2="60811"/>
                        <a14:foregroundMark x1="9065" y1="39189" x2="13881" y2="33784"/>
                        <a14:foregroundMark x1="9065" y1="59459" x2="12465" y2="59459"/>
                        <a14:foregroundMark x1="7649" y1="40541" x2="7649" y2="58108"/>
                        <a14:foregroundMark x1="8782" y1="33784" x2="11898" y2="31081"/>
                        <a14:foregroundMark x1="92918" y1="31081" x2="94051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5545" y="1008698"/>
            <a:ext cx="12635984" cy="2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79674" y="1382674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Luyện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endParaRPr lang="en-US" sz="8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8" y="113312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324137"/>
            <a:ext cx="9542645" cy="55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8009" y="141405"/>
            <a:ext cx="1059015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69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7222" r="47265" b="18704"/>
          <a:stretch/>
        </p:blipFill>
        <p:spPr bwMode="auto">
          <a:xfrm>
            <a:off x="5632168" y="1549828"/>
            <a:ext cx="6247933" cy="454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8769" y="956397"/>
            <a:ext cx="266611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Tên hoạt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671" y="1549828"/>
            <a:ext cx="277031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Các việc cụ thể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410" y="2350451"/>
            <a:ext cx="129875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073" y="3004196"/>
            <a:ext cx="129875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769" y="3636033"/>
            <a:ext cx="129875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073" y="4153279"/>
            <a:ext cx="124906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……..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188" y="4697465"/>
            <a:ext cx="3251211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69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188" y="5465238"/>
            <a:ext cx="3018775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69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77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6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70560" y="960121"/>
            <a:ext cx="1090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C7F13-52DA-49A0-E118-92BD8E9C6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1075368"/>
            <a:ext cx="12161838" cy="7680606"/>
          </a:xfrm>
          <a:prstGeom prst="rect">
            <a:avLst/>
          </a:prstGeom>
        </p:spPr>
      </p:pic>
      <p:sp>
        <p:nvSpPr>
          <p:cNvPr id="12" name="椭圆 31">
            <a:extLst>
              <a:ext uri="{FF2B5EF4-FFF2-40B4-BE49-F238E27FC236}">
                <a16:creationId xmlns:a16="http://schemas.microsoft.com/office/drawing/2014/main" id="{29367609-38B3-43BF-AA4C-4F9EBE4FE762}"/>
              </a:ext>
            </a:extLst>
          </p:cNvPr>
          <p:cNvSpPr/>
          <p:nvPr/>
        </p:nvSpPr>
        <p:spPr>
          <a:xfrm flipH="1">
            <a:off x="810354" y="1327776"/>
            <a:ext cx="10541131" cy="352643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1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1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1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192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192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79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		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ý…</a:t>
            </a:r>
          </a:p>
          <a:p>
            <a:pPr>
              <a:lnSpc>
                <a:spcPct val="150000"/>
              </a:lnSpc>
            </a:pP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+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192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192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3192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192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810354" y="3902302"/>
            <a:ext cx="3106943" cy="309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858</Words>
  <Application>Microsoft Office PowerPoint</Application>
  <PresentationFormat>Custom</PresentationFormat>
  <Paragraphs>72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Inconsolata</vt:lpstr>
      <vt:lpstr>Nunito</vt:lpstr>
      <vt:lpstr>Montserrat</vt:lpstr>
      <vt:lpstr>Arial</vt:lpstr>
      <vt:lpstr>Times New Roman</vt:lpstr>
      <vt:lpstr>Chewy</vt:lpstr>
      <vt:lpstr>等线</vt:lpstr>
      <vt:lpstr>Reforestation Project Proposal 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Administrator</cp:lastModifiedBy>
  <cp:revision>50</cp:revision>
  <dcterms:modified xsi:type="dcterms:W3CDTF">2023-01-27T05:25:26Z</dcterms:modified>
</cp:coreProperties>
</file>