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2" r:id="rId2"/>
    <p:sldId id="264" r:id="rId3"/>
    <p:sldId id="272" r:id="rId4"/>
    <p:sldId id="273" r:id="rId5"/>
    <p:sldId id="278" r:id="rId6"/>
    <p:sldId id="280" r:id="rId7"/>
    <p:sldId id="281" r:id="rId8"/>
    <p:sldId id="282" r:id="rId9"/>
    <p:sldId id="283" r:id="rId10"/>
    <p:sldId id="284" r:id="rId11"/>
    <p:sldId id="285" r:id="rId12"/>
    <p:sldId id="257" r:id="rId13"/>
    <p:sldId id="258" r:id="rId14"/>
    <p:sldId id="274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9DD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87E1C-A28B-4B69-B2C6-EAC2A069F80D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FF119-9356-40F9-8900-CEF5489B7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60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F11A9-F35C-4121-ADE9-273CE980AC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577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F11A9-F35C-4121-ADE9-273CE980AC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702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5">
            <a:extLst>
              <a:ext uri="{FF2B5EF4-FFF2-40B4-BE49-F238E27FC236}">
                <a16:creationId xmlns="" xmlns:a16="http://schemas.microsoft.com/office/drawing/2014/main" id="{36F910B7-E4AE-8CE8-8604-FE93F413B151}"/>
              </a:ext>
            </a:extLst>
          </p:cNvPr>
          <p:cNvGrpSpPr/>
          <p:nvPr userDrawn="1"/>
        </p:nvGrpSpPr>
        <p:grpSpPr>
          <a:xfrm>
            <a:off x="3446310" y="0"/>
            <a:ext cx="8745690" cy="6858000"/>
            <a:chOff x="3446310" y="0"/>
            <a:chExt cx="8745690" cy="6858000"/>
          </a:xfrm>
        </p:grpSpPr>
        <p:pic>
          <p:nvPicPr>
            <p:cNvPr id="3" name="图片 4">
              <a:extLst>
                <a:ext uri="{FF2B5EF4-FFF2-40B4-BE49-F238E27FC236}">
                  <a16:creationId xmlns="" xmlns:a16="http://schemas.microsoft.com/office/drawing/2014/main" id="{2D556A06-47B2-DA11-07E7-9005CFBCB7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6">
              <a:extLst>
                <a:ext uri="{FF2B5EF4-FFF2-40B4-BE49-F238E27FC236}">
                  <a16:creationId xmlns="" xmlns:a16="http://schemas.microsoft.com/office/drawing/2014/main" id="{43FF279D-29F8-B661-8B4D-BC7AF452C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8">
              <a:extLst>
                <a:ext uri="{FF2B5EF4-FFF2-40B4-BE49-F238E27FC236}">
                  <a16:creationId xmlns="" xmlns:a16="http://schemas.microsoft.com/office/drawing/2014/main" id="{C287997B-0F1D-ED49-31A8-FD0A2D7E2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10">
              <a:extLst>
                <a:ext uri="{FF2B5EF4-FFF2-40B4-BE49-F238E27FC236}">
                  <a16:creationId xmlns="" xmlns:a16="http://schemas.microsoft.com/office/drawing/2014/main" id="{98A4B3AB-9ED9-E008-A39D-501A70293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12">
              <a:extLst>
                <a:ext uri="{FF2B5EF4-FFF2-40B4-BE49-F238E27FC236}">
                  <a16:creationId xmlns="" xmlns:a16="http://schemas.microsoft.com/office/drawing/2014/main" id="{5ED3D8C8-8001-4536-34D1-4C8EF5DA8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14">
              <a:extLst>
                <a:ext uri="{FF2B5EF4-FFF2-40B4-BE49-F238E27FC236}">
                  <a16:creationId xmlns="" xmlns:a16="http://schemas.microsoft.com/office/drawing/2014/main" id="{AD4B6B44-3D94-0A8B-C9A5-7BB041A98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9" name="图片 16">
            <a:extLst>
              <a:ext uri="{FF2B5EF4-FFF2-40B4-BE49-F238E27FC236}">
                <a16:creationId xmlns="" xmlns:a16="http://schemas.microsoft.com/office/drawing/2014/main" id="{46260699-EED2-6277-FE01-7C66F8D026D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41" y="3199882"/>
            <a:ext cx="866773" cy="1040128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="" xmlns:a16="http://schemas.microsoft.com/office/drawing/2014/main" id="{45AAD4DA-AAB7-06B3-B78A-27B2B0BD11F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60" y="4794496"/>
            <a:ext cx="1271590" cy="1220541"/>
          </a:xfrm>
          <a:prstGeom prst="rect">
            <a:avLst/>
          </a:prstGeom>
        </p:spPr>
      </p:pic>
      <p:pic>
        <p:nvPicPr>
          <p:cNvPr id="11" name="图片 20">
            <a:extLst>
              <a:ext uri="{FF2B5EF4-FFF2-40B4-BE49-F238E27FC236}">
                <a16:creationId xmlns="" xmlns:a16="http://schemas.microsoft.com/office/drawing/2014/main" id="{1E9FE7F9-2408-93E7-E022-F51AC660930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2" name="图片 22">
            <a:extLst>
              <a:ext uri="{FF2B5EF4-FFF2-40B4-BE49-F238E27FC236}">
                <a16:creationId xmlns="" xmlns:a16="http://schemas.microsoft.com/office/drawing/2014/main" id="{2B913091-BEAA-C5CE-5DD4-AE2FC905547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14" y="440382"/>
            <a:ext cx="1043328" cy="1453929"/>
          </a:xfrm>
          <a:prstGeom prst="rect">
            <a:avLst/>
          </a:prstGeom>
        </p:spPr>
      </p:pic>
      <p:grpSp>
        <p:nvGrpSpPr>
          <p:cNvPr id="13" name="组合 36">
            <a:extLst>
              <a:ext uri="{FF2B5EF4-FFF2-40B4-BE49-F238E27FC236}">
                <a16:creationId xmlns="" xmlns:a16="http://schemas.microsoft.com/office/drawing/2014/main" id="{AB1D0A1C-0C1F-7925-3510-CEE29DDEBDB0}"/>
              </a:ext>
            </a:extLst>
          </p:cNvPr>
          <p:cNvGrpSpPr/>
          <p:nvPr userDrawn="1"/>
        </p:nvGrpSpPr>
        <p:grpSpPr>
          <a:xfrm>
            <a:off x="600467" y="2146176"/>
            <a:ext cx="3666335" cy="4478038"/>
            <a:chOff x="600467" y="2146176"/>
            <a:chExt cx="3666335" cy="4478038"/>
          </a:xfrm>
        </p:grpSpPr>
        <p:pic>
          <p:nvPicPr>
            <p:cNvPr id="14" name="图片 24">
              <a:extLst>
                <a:ext uri="{FF2B5EF4-FFF2-40B4-BE49-F238E27FC236}">
                  <a16:creationId xmlns="" xmlns:a16="http://schemas.microsoft.com/office/drawing/2014/main" id="{FA78BB4A-8AC9-9AE1-2306-6E715CB82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28">
              <a:extLst>
                <a:ext uri="{FF2B5EF4-FFF2-40B4-BE49-F238E27FC236}">
                  <a16:creationId xmlns="" xmlns:a16="http://schemas.microsoft.com/office/drawing/2014/main" id="{7CAC6F03-4567-F8C6-924E-DC7AA17E0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16" name="图片 26">
            <a:extLst>
              <a:ext uri="{FF2B5EF4-FFF2-40B4-BE49-F238E27FC236}">
                <a16:creationId xmlns="" xmlns:a16="http://schemas.microsoft.com/office/drawing/2014/main" id="{EBE5E322-A067-BC7D-7740-60B87B21632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95" y="4959051"/>
            <a:ext cx="1302246" cy="863990"/>
          </a:xfrm>
          <a:prstGeom prst="rect">
            <a:avLst/>
          </a:prstGeom>
        </p:spPr>
      </p:pic>
      <p:pic>
        <p:nvPicPr>
          <p:cNvPr id="17" name="图片 29">
            <a:extLst>
              <a:ext uri="{FF2B5EF4-FFF2-40B4-BE49-F238E27FC236}">
                <a16:creationId xmlns="" xmlns:a16="http://schemas.microsoft.com/office/drawing/2014/main" id="{F09B21E0-F03B-765B-EC38-52BA3DD16ED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257502" y="440382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6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55A8AD8-5C65-A454-DDCE-74D6F9A90A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22">
            <a:extLst>
              <a:ext uri="{FF2B5EF4-FFF2-40B4-BE49-F238E27FC236}">
                <a16:creationId xmlns="" xmlns:a16="http://schemas.microsoft.com/office/drawing/2014/main" id="{C4C40478-208F-79EA-767C-8B6B5355C3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672" y="5404071"/>
            <a:ext cx="1043328" cy="1453929"/>
          </a:xfrm>
          <a:prstGeom prst="rect">
            <a:avLst/>
          </a:prstGeom>
        </p:spPr>
      </p:pic>
      <p:pic>
        <p:nvPicPr>
          <p:cNvPr id="5" name="图片 26">
            <a:extLst>
              <a:ext uri="{FF2B5EF4-FFF2-40B4-BE49-F238E27FC236}">
                <a16:creationId xmlns="" xmlns:a16="http://schemas.microsoft.com/office/drawing/2014/main" id="{0E06F57E-8DCA-E228-E36B-362004EF86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754" y="125793"/>
            <a:ext cx="1302246" cy="863990"/>
          </a:xfrm>
          <a:prstGeom prst="rect">
            <a:avLst/>
          </a:prstGeom>
        </p:spPr>
      </p:pic>
      <p:pic>
        <p:nvPicPr>
          <p:cNvPr id="6" name="图片 20">
            <a:extLst>
              <a:ext uri="{FF2B5EF4-FFF2-40B4-BE49-F238E27FC236}">
                <a16:creationId xmlns="" xmlns:a16="http://schemas.microsoft.com/office/drawing/2014/main" id="{093B778A-FDA5-12C7-064D-99696DB1BA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" y="5550887"/>
            <a:ext cx="1043328" cy="1307113"/>
          </a:xfrm>
          <a:prstGeom prst="rect">
            <a:avLst/>
          </a:prstGeom>
        </p:spPr>
      </p:pic>
      <p:pic>
        <p:nvPicPr>
          <p:cNvPr id="7" name="图片 29">
            <a:extLst>
              <a:ext uri="{FF2B5EF4-FFF2-40B4-BE49-F238E27FC236}">
                <a16:creationId xmlns="" xmlns:a16="http://schemas.microsoft.com/office/drawing/2014/main" id="{8D581265-B2AC-32C7-FF2B-ED12C17140F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412" y="125793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5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9D8559E-B4FF-AFF7-6F51-46FFF7E82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983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58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13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F6C2AF-2ABE-46C2-B292-A80D82A466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9FCD979-F566-4EFA-BA97-66E9F41368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90E3E9F-6E8E-4CA9-8207-F913A5A8B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DB12-4FE7-4F44-83BA-4F768AE22014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E569000-8626-4249-9FF4-0DF4888E7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EA137D1-1649-45E5-8F3E-8D64AF4D9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78FD-92B0-47EB-A30C-18B375B25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8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50F594-93C2-4AA1-A8DA-23E4EF37C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C83B2A3-D905-443A-8BB6-C1C62D5BA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D1B3662-E63E-4AEE-9B76-DEC11B2E8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DB12-4FE7-4F44-83BA-4F768AE22014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99BBAA-0D79-4BAD-AC1A-D6B5EC08E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6B43593-1122-4FC4-BD0F-C4BC890E7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78FD-92B0-47EB-A30C-18B375B25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1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9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8" r:id="rId6"/>
    <p:sldLayoutId id="2147483679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4.wav"/><Relationship Id="rId7" Type="http://schemas.openxmlformats.org/officeDocument/2006/relationships/image" Target="../media/image3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slide" Target="slide4.xml"/><Relationship Id="rId4" Type="http://schemas.openxmlformats.org/officeDocument/2006/relationships/image" Target="../media/image20.png"/><Relationship Id="rId9" Type="http://schemas.openxmlformats.org/officeDocument/2006/relationships/image" Target="../media/image40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4.wav"/><Relationship Id="rId7" Type="http://schemas.openxmlformats.org/officeDocument/2006/relationships/image" Target="../media/image3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slide" Target="slide4.xml"/><Relationship Id="rId4" Type="http://schemas.openxmlformats.org/officeDocument/2006/relationships/image" Target="../media/image20.png"/><Relationship Id="rId9" Type="http://schemas.openxmlformats.org/officeDocument/2006/relationships/image" Target="../media/image40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3.wav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20.png"/><Relationship Id="rId10" Type="http://schemas.openxmlformats.org/officeDocument/2006/relationships/image" Target="../media/image40.gif"/><Relationship Id="rId4" Type="http://schemas.openxmlformats.org/officeDocument/2006/relationships/audio" Target="../media/audio4.wav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4.wav"/><Relationship Id="rId7" Type="http://schemas.openxmlformats.org/officeDocument/2006/relationships/image" Target="../media/image3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slide" Target="slide4.xml"/><Relationship Id="rId4" Type="http://schemas.openxmlformats.org/officeDocument/2006/relationships/image" Target="../media/image20.png"/><Relationship Id="rId9" Type="http://schemas.openxmlformats.org/officeDocument/2006/relationships/image" Target="../media/image4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image" Target="../media/image28.png"/><Relationship Id="rId1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22.gif"/><Relationship Id="rId12" Type="http://schemas.openxmlformats.org/officeDocument/2006/relationships/slide" Target="slide15.xml"/><Relationship Id="rId17" Type="http://schemas.openxmlformats.org/officeDocument/2006/relationships/image" Target="../media/image23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0.gif"/><Relationship Id="rId20" Type="http://schemas.openxmlformats.org/officeDocument/2006/relationships/image" Target="../media/image3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7.png"/><Relationship Id="rId5" Type="http://schemas.openxmlformats.org/officeDocument/2006/relationships/image" Target="../media/image20.png"/><Relationship Id="rId15" Type="http://schemas.openxmlformats.org/officeDocument/2006/relationships/image" Target="../media/image29.png"/><Relationship Id="rId10" Type="http://schemas.openxmlformats.org/officeDocument/2006/relationships/slide" Target="slide14.xml"/><Relationship Id="rId19" Type="http://schemas.openxmlformats.org/officeDocument/2006/relationships/slide" Target="slide9.xml"/><Relationship Id="rId4" Type="http://schemas.openxmlformats.org/officeDocument/2006/relationships/audio" Target="../media/audio2.wav"/><Relationship Id="rId9" Type="http://schemas.openxmlformats.org/officeDocument/2006/relationships/image" Target="../media/image26.png"/><Relationship Id="rId14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F0AE1D6-763B-16A4-C6A5-E3BB95852452}"/>
              </a:ext>
            </a:extLst>
          </p:cNvPr>
          <p:cNvSpPr txBox="1"/>
          <p:nvPr/>
        </p:nvSpPr>
        <p:spPr>
          <a:xfrm>
            <a:off x="6088626" y="208655"/>
            <a:ext cx="439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8100">
                  <a:solidFill>
                    <a:srgbClr val="C52E05"/>
                  </a:solidFill>
                </a:ln>
                <a:solidFill>
                  <a:srgbClr val="FFCF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A9B6B10-4188-72F6-A9A5-00741740D4DF}"/>
              </a:ext>
            </a:extLst>
          </p:cNvPr>
          <p:cNvSpPr txBox="1"/>
          <p:nvPr/>
        </p:nvSpPr>
        <p:spPr>
          <a:xfrm>
            <a:off x="5628643" y="2120453"/>
            <a:ext cx="65633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</a:p>
          <a:p>
            <a:pPr lvl="0"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100 000</a:t>
            </a:r>
            <a:endParaRPr kumimoji="0" lang="en-US" sz="88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2">
            <a:extLst>
              <a:ext uri="{FF2B5EF4-FFF2-40B4-BE49-F238E27FC236}">
                <a16:creationId xmlns="" xmlns:a16="http://schemas.microsoft.com/office/drawing/2014/main" id="{987B45A1-4BA1-5BAB-944F-ED2C3D016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73" y="4671098"/>
            <a:ext cx="1562589" cy="2177089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="" xmlns:a16="http://schemas.microsoft.com/office/drawing/2014/main" id="{5FE9EC50-75F3-2FD6-6EAB-4CFD78977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5346700"/>
            <a:ext cx="1435118" cy="1359222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="" xmlns:a16="http://schemas.microsoft.com/office/drawing/2014/main" id="{E0BD3876-355D-99E6-55F6-582D6FA22F6D}"/>
              </a:ext>
            </a:extLst>
          </p:cNvPr>
          <p:cNvSpPr txBox="1"/>
          <p:nvPr/>
        </p:nvSpPr>
        <p:spPr>
          <a:xfrm>
            <a:off x="6958397" y="3703552"/>
            <a:ext cx="4719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kumimoji="0" lang="en-US" sz="8800" b="1" i="0" u="none" strike="noStrike" kern="1200" normalizeH="0" baseline="0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07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="" xmlns:a16="http://schemas.microsoft.com/office/drawing/2014/main" id="{140776CE-5D43-2DBE-37A6-95FD95E48112}"/>
              </a:ext>
            </a:extLst>
          </p:cNvPr>
          <p:cNvSpPr txBox="1"/>
          <p:nvPr/>
        </p:nvSpPr>
        <p:spPr>
          <a:xfrm>
            <a:off x="6252912" y="2535604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kumimoji="0" lang="en-US" sz="8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91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="" xmlns:a16="http://schemas.microsoft.com/office/drawing/2014/main" id="{140776CE-5D43-2DBE-37A6-95FD95E48112}"/>
              </a:ext>
            </a:extLst>
          </p:cNvPr>
          <p:cNvSpPr txBox="1"/>
          <p:nvPr/>
        </p:nvSpPr>
        <p:spPr>
          <a:xfrm>
            <a:off x="5102942" y="1547043"/>
            <a:ext cx="7489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72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72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72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kumimoji="0" lang="en-US" sz="72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90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5B26F41-B18E-4E15-9E9F-B213874631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93" t="5325" r="3456" b="99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92EB4861-6D8A-41DB-92E0-50D219D8DEC6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06 NK PowerSkills">
            <a:extLst>
              <a:ext uri="{FF2B5EF4-FFF2-40B4-BE49-F238E27FC236}">
                <a16:creationId xmlns="" xmlns:a16="http://schemas.microsoft.com/office/drawing/2014/main" id="{988093B8-1828-401A-9A0E-C8E3771A8207}"/>
              </a:ext>
            </a:extLst>
          </p:cNvPr>
          <p:cNvSpPr txBox="1"/>
          <p:nvPr/>
        </p:nvSpPr>
        <p:spPr>
          <a:xfrm>
            <a:off x="1107462" y="307426"/>
            <a:ext cx="10176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điền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chỗ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8 654 … 8 </a:t>
            </a:r>
            <a:r>
              <a:rPr kumimoji="0" lang="en-US" sz="32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654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="" xmlns:a16="http://schemas.microsoft.com/office/drawing/2014/main" id="{5C0478A7-E285-492B-AA3A-D2C60EB14E1D}"/>
              </a:ext>
            </a:extLst>
          </p:cNvPr>
          <p:cNvSpPr/>
          <p:nvPr/>
        </p:nvSpPr>
        <p:spPr>
          <a:xfrm>
            <a:off x="1099410" y="3113668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=</a:t>
            </a:r>
          </a:p>
        </p:txBody>
      </p:sp>
      <p:sp>
        <p:nvSpPr>
          <p:cNvPr id="8" name="Ghé thăm Fb.com/nkpowerskills">
            <a:extLst>
              <a:ext uri="{FF2B5EF4-FFF2-40B4-BE49-F238E27FC236}">
                <a16:creationId xmlns="" xmlns:a16="http://schemas.microsoft.com/office/drawing/2014/main" id="{71F5D350-5938-4441-B580-C52CD02CFC27}"/>
              </a:ext>
            </a:extLst>
          </p:cNvPr>
          <p:cNvSpPr/>
          <p:nvPr/>
        </p:nvSpPr>
        <p:spPr>
          <a:xfrm>
            <a:off x="6454908" y="4514900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so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sánh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Ghé thăm Fb.com/nkpowerskills">
            <a:extLst>
              <a:ext uri="{FF2B5EF4-FFF2-40B4-BE49-F238E27FC236}">
                <a16:creationId xmlns="" xmlns:a16="http://schemas.microsoft.com/office/drawing/2014/main" id="{1BB4345F-1A38-4772-8E94-D5345F52617B}"/>
              </a:ext>
            </a:extLst>
          </p:cNvPr>
          <p:cNvSpPr/>
          <p:nvPr/>
        </p:nvSpPr>
        <p:spPr>
          <a:xfrm>
            <a:off x="1090263" y="4514900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 &gt;</a:t>
            </a: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="" xmlns:a16="http://schemas.microsoft.com/office/drawing/2014/main" id="{24038068-3A8F-4D04-B5B6-BCA0FC87A006}"/>
              </a:ext>
            </a:extLst>
          </p:cNvPr>
          <p:cNvSpPr/>
          <p:nvPr/>
        </p:nvSpPr>
        <p:spPr>
          <a:xfrm>
            <a:off x="6454908" y="3125551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 &lt;</a:t>
            </a:r>
          </a:p>
        </p:txBody>
      </p:sp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="" xmlns:a16="http://schemas.microsoft.com/office/drawing/2014/main" id="{5C06FEFF-4122-4936-ADE5-9815E8C90F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4" descr="Káº¿t quáº£ hÃ¬nh áº£nh cho right icon">
            <a:extLst>
              <a:ext uri="{FF2B5EF4-FFF2-40B4-BE49-F238E27FC236}">
                <a16:creationId xmlns="" xmlns:a16="http://schemas.microsoft.com/office/drawing/2014/main" id="{8FEDDAE8-9D61-4B37-8490-ED3C5743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695" y="3554711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="" xmlns:a16="http://schemas.microsoft.com/office/drawing/2014/main" id="{F42C9BC2-E375-4A4E-8EF5-0D70A2A68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598" y="492050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="" xmlns:a16="http://schemas.microsoft.com/office/drawing/2014/main" id="{13C3B74A-0913-4A01-B656-DB9EA28F3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574" y="354053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wrong icon">
            <a:extLst>
              <a:ext uri="{FF2B5EF4-FFF2-40B4-BE49-F238E27FC236}">
                <a16:creationId xmlns="" xmlns:a16="http://schemas.microsoft.com/office/drawing/2014/main" id="{C6FF8856-8708-4104-AF38-B92E7BED3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727" y="490498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01 NK PowerSkills">
            <a:extLst>
              <a:ext uri="{FF2B5EF4-FFF2-40B4-BE49-F238E27FC236}">
                <a16:creationId xmlns="" xmlns:a16="http://schemas.microsoft.com/office/drawing/2014/main" id="{0376BEAD-E9AC-4400-8BB5-B7BFE4831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34073" y="1512669"/>
            <a:ext cx="3975277" cy="322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81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5B26F41-B18E-4E15-9E9F-B213874631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93" t="5325" r="3456" b="99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92EB4861-6D8A-41DB-92E0-50D219D8DEC6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06 NK PowerSkills">
            <a:extLst>
              <a:ext uri="{FF2B5EF4-FFF2-40B4-BE49-F238E27FC236}">
                <a16:creationId xmlns="" xmlns:a16="http://schemas.microsoft.com/office/drawing/2014/main" id="{988093B8-1828-401A-9A0E-C8E3771A8207}"/>
              </a:ext>
            </a:extLst>
          </p:cNvPr>
          <p:cNvSpPr txBox="1"/>
          <p:nvPr/>
        </p:nvSpPr>
        <p:spPr>
          <a:xfrm>
            <a:off x="1107462" y="521917"/>
            <a:ext cx="10176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ctr"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88 654 … 86 458</a:t>
            </a: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="" xmlns:a16="http://schemas.microsoft.com/office/drawing/2014/main" id="{5C0478A7-E285-492B-AA3A-D2C60EB14E1D}"/>
              </a:ext>
            </a:extLst>
          </p:cNvPr>
          <p:cNvSpPr/>
          <p:nvPr/>
        </p:nvSpPr>
        <p:spPr>
          <a:xfrm>
            <a:off x="1227654" y="4650639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 &gt;</a:t>
            </a:r>
          </a:p>
        </p:txBody>
      </p:sp>
      <p:sp>
        <p:nvSpPr>
          <p:cNvPr id="8" name="Ghé thăm Fb.com/nkpowerskills">
            <a:extLst>
              <a:ext uri="{FF2B5EF4-FFF2-40B4-BE49-F238E27FC236}">
                <a16:creationId xmlns="" xmlns:a16="http://schemas.microsoft.com/office/drawing/2014/main" id="{71F5D350-5938-4441-B580-C52CD02CFC27}"/>
              </a:ext>
            </a:extLst>
          </p:cNvPr>
          <p:cNvSpPr/>
          <p:nvPr/>
        </p:nvSpPr>
        <p:spPr>
          <a:xfrm>
            <a:off x="6575100" y="3237834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C&lt;</a:t>
            </a:r>
          </a:p>
        </p:txBody>
      </p:sp>
      <p:sp>
        <p:nvSpPr>
          <p:cNvPr id="9" name="Ghé thăm Fb.com/nkpowerskills">
            <a:extLst>
              <a:ext uri="{FF2B5EF4-FFF2-40B4-BE49-F238E27FC236}">
                <a16:creationId xmlns="" xmlns:a16="http://schemas.microsoft.com/office/drawing/2014/main" id="{1BB4345F-1A38-4772-8E94-D5345F52617B}"/>
              </a:ext>
            </a:extLst>
          </p:cNvPr>
          <p:cNvSpPr/>
          <p:nvPr/>
        </p:nvSpPr>
        <p:spPr>
          <a:xfrm>
            <a:off x="1210455" y="3237834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=</a:t>
            </a: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="" xmlns:a16="http://schemas.microsoft.com/office/drawing/2014/main" id="{24038068-3A8F-4D04-B5B6-BCA0FC87A006}"/>
              </a:ext>
            </a:extLst>
          </p:cNvPr>
          <p:cNvSpPr/>
          <p:nvPr/>
        </p:nvSpPr>
        <p:spPr>
          <a:xfrm>
            <a:off x="6583152" y="4662522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so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sánh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="" xmlns:a16="http://schemas.microsoft.com/office/drawing/2014/main" id="{5C06FEFF-4122-4936-ADE5-9815E8C90F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4" descr="Káº¿t quáº£ hÃ¬nh áº£nh cho right icon">
            <a:extLst>
              <a:ext uri="{FF2B5EF4-FFF2-40B4-BE49-F238E27FC236}">
                <a16:creationId xmlns="" xmlns:a16="http://schemas.microsoft.com/office/drawing/2014/main" id="{8FEDDAE8-9D61-4B37-8490-ED3C5743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939" y="509168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="" xmlns:a16="http://schemas.microsoft.com/office/drawing/2014/main" id="{F42C9BC2-E375-4A4E-8EF5-0D70A2A68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8790" y="3643436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="" xmlns:a16="http://schemas.microsoft.com/office/drawing/2014/main" id="{13C3B74A-0913-4A01-B656-DB9EA28F3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818" y="5077505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wrong icon">
            <a:extLst>
              <a:ext uri="{FF2B5EF4-FFF2-40B4-BE49-F238E27FC236}">
                <a16:creationId xmlns="" xmlns:a16="http://schemas.microsoft.com/office/drawing/2014/main" id="{C6FF8856-8708-4104-AF38-B92E7BED3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919" y="3627923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01 NK PowerSkills">
            <a:extLst>
              <a:ext uri="{FF2B5EF4-FFF2-40B4-BE49-F238E27FC236}">
                <a16:creationId xmlns="" xmlns:a16="http://schemas.microsoft.com/office/drawing/2014/main" id="{0376BEAD-E9AC-4400-8BB5-B7BFE4831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9080" y="1053936"/>
            <a:ext cx="3975277" cy="322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38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5B26F41-B18E-4E15-9E9F-B213874631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793" t="5325" r="3456" b="99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92EB4861-6D8A-41DB-92E0-50D219D8DEC6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06 NK PowerSkills">
            <a:extLst>
              <a:ext uri="{FF2B5EF4-FFF2-40B4-BE49-F238E27FC236}">
                <a16:creationId xmlns="" xmlns:a16="http://schemas.microsoft.com/office/drawing/2014/main" id="{988093B8-1828-401A-9A0E-C8E3771A8207}"/>
              </a:ext>
            </a:extLst>
          </p:cNvPr>
          <p:cNvSpPr txBox="1"/>
          <p:nvPr/>
        </p:nvSpPr>
        <p:spPr>
          <a:xfrm>
            <a:off x="1555166" y="470938"/>
            <a:ext cx="10176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điền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chỗ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86 054 … 86 405</a:t>
            </a: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="" xmlns:a16="http://schemas.microsoft.com/office/drawing/2014/main" id="{5C0478A7-E285-492B-AA3A-D2C60EB14E1D}"/>
              </a:ext>
            </a:extLst>
          </p:cNvPr>
          <p:cNvSpPr/>
          <p:nvPr/>
        </p:nvSpPr>
        <p:spPr>
          <a:xfrm>
            <a:off x="6643360" y="3193413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 &lt;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Ghé thăm Fb.com/nkpowerskills">
            <a:extLst>
              <a:ext uri="{FF2B5EF4-FFF2-40B4-BE49-F238E27FC236}">
                <a16:creationId xmlns="" xmlns:a16="http://schemas.microsoft.com/office/drawing/2014/main" id="{71F5D350-5938-4441-B580-C52CD02CFC27}"/>
              </a:ext>
            </a:extLst>
          </p:cNvPr>
          <p:cNvSpPr/>
          <p:nvPr/>
        </p:nvSpPr>
        <p:spPr>
          <a:xfrm>
            <a:off x="1269568" y="4579132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 &gt;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Ghé thăm Fb.com/nkpowerskills">
            <a:extLst>
              <a:ext uri="{FF2B5EF4-FFF2-40B4-BE49-F238E27FC236}">
                <a16:creationId xmlns="" xmlns:a16="http://schemas.microsoft.com/office/drawing/2014/main" id="{1BB4345F-1A38-4772-8E94-D5345F52617B}"/>
              </a:ext>
            </a:extLst>
          </p:cNvPr>
          <p:cNvSpPr/>
          <p:nvPr/>
        </p:nvSpPr>
        <p:spPr>
          <a:xfrm>
            <a:off x="6634213" y="4594645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="" xmlns:a16="http://schemas.microsoft.com/office/drawing/2014/main" id="{24038068-3A8F-4D04-B5B6-BCA0FC87A006}"/>
              </a:ext>
            </a:extLst>
          </p:cNvPr>
          <p:cNvSpPr/>
          <p:nvPr/>
        </p:nvSpPr>
        <p:spPr>
          <a:xfrm>
            <a:off x="1269568" y="3189783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=</a:t>
            </a:r>
          </a:p>
        </p:txBody>
      </p:sp>
      <p:pic>
        <p:nvPicPr>
          <p:cNvPr id="11" name="Picture 10">
            <a:hlinkClick r:id="rId6" action="ppaction://hlinksldjump"/>
            <a:extLst>
              <a:ext uri="{FF2B5EF4-FFF2-40B4-BE49-F238E27FC236}">
                <a16:creationId xmlns="" xmlns:a16="http://schemas.microsoft.com/office/drawing/2014/main" id="{5C06FEFF-4122-4936-ADE5-9815E8C90F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4" descr="Káº¿t quáº£ hÃ¬nh áº£nh cho right icon">
            <a:extLst>
              <a:ext uri="{FF2B5EF4-FFF2-40B4-BE49-F238E27FC236}">
                <a16:creationId xmlns="" xmlns:a16="http://schemas.microsoft.com/office/drawing/2014/main" id="{8FEDDAE8-9D61-4B37-8490-ED3C5743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645" y="3634456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="" xmlns:a16="http://schemas.microsoft.com/office/drawing/2014/main" id="{F42C9BC2-E375-4A4E-8EF5-0D70A2A68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258" y="498473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="" xmlns:a16="http://schemas.microsoft.com/office/drawing/2014/main" id="{13C3B74A-0913-4A01-B656-DB9EA28F3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234" y="3604766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wrong icon">
            <a:extLst>
              <a:ext uri="{FF2B5EF4-FFF2-40B4-BE49-F238E27FC236}">
                <a16:creationId xmlns="" xmlns:a16="http://schemas.microsoft.com/office/drawing/2014/main" id="{C6FF8856-8708-4104-AF38-B92E7BED3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677" y="498473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01 NK PowerSkills">
            <a:extLst>
              <a:ext uri="{FF2B5EF4-FFF2-40B4-BE49-F238E27FC236}">
                <a16:creationId xmlns="" xmlns:a16="http://schemas.microsoft.com/office/drawing/2014/main" id="{0376BEAD-E9AC-4400-8BB5-B7BFE4831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9080" y="1053936"/>
            <a:ext cx="3975277" cy="322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12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5B26F41-B18E-4E15-9E9F-B213874631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93" t="5325" r="3456" b="99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92EB4861-6D8A-41DB-92E0-50D219D8DEC6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06 NK PowerSkills">
            <a:extLst>
              <a:ext uri="{FF2B5EF4-FFF2-40B4-BE49-F238E27FC236}">
                <a16:creationId xmlns="" xmlns:a16="http://schemas.microsoft.com/office/drawing/2014/main" id="{988093B8-1828-401A-9A0E-C8E3771A8207}"/>
              </a:ext>
            </a:extLst>
          </p:cNvPr>
          <p:cNvSpPr txBox="1"/>
          <p:nvPr/>
        </p:nvSpPr>
        <p:spPr>
          <a:xfrm>
            <a:off x="1333500" y="140733"/>
            <a:ext cx="9947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ctr"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98 604 – 4 245 … </a:t>
            </a:r>
            <a:r>
              <a:rPr lang="en-US" sz="32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98 604 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+ 421</a:t>
            </a: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="" xmlns:a16="http://schemas.microsoft.com/office/drawing/2014/main" id="{5C0478A7-E285-492B-AA3A-D2C60EB14E1D}"/>
              </a:ext>
            </a:extLst>
          </p:cNvPr>
          <p:cNvSpPr/>
          <p:nvPr/>
        </p:nvSpPr>
        <p:spPr>
          <a:xfrm>
            <a:off x="6454908" y="4493446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 &lt;</a:t>
            </a:r>
          </a:p>
        </p:txBody>
      </p:sp>
      <p:sp>
        <p:nvSpPr>
          <p:cNvPr id="8" name="Ghé thăm Fb.com/nkpowerskills">
            <a:extLst>
              <a:ext uri="{FF2B5EF4-FFF2-40B4-BE49-F238E27FC236}">
                <a16:creationId xmlns="" xmlns:a16="http://schemas.microsoft.com/office/drawing/2014/main" id="{71F5D350-5938-4441-B580-C52CD02CFC27}"/>
              </a:ext>
            </a:extLst>
          </p:cNvPr>
          <p:cNvSpPr/>
          <p:nvPr/>
        </p:nvSpPr>
        <p:spPr>
          <a:xfrm>
            <a:off x="1099410" y="3125551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&gt;</a:t>
            </a:r>
          </a:p>
        </p:txBody>
      </p:sp>
      <p:sp>
        <p:nvSpPr>
          <p:cNvPr id="9" name="Ghé thăm Fb.com/nkpowerskills">
            <a:extLst>
              <a:ext uri="{FF2B5EF4-FFF2-40B4-BE49-F238E27FC236}">
                <a16:creationId xmlns="" xmlns:a16="http://schemas.microsoft.com/office/drawing/2014/main" id="{1BB4345F-1A38-4772-8E94-D5345F52617B}"/>
              </a:ext>
            </a:extLst>
          </p:cNvPr>
          <p:cNvSpPr/>
          <p:nvPr/>
        </p:nvSpPr>
        <p:spPr>
          <a:xfrm>
            <a:off x="1090263" y="4514900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 =</a:t>
            </a: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="" xmlns:a16="http://schemas.microsoft.com/office/drawing/2014/main" id="{24038068-3A8F-4D04-B5B6-BCA0FC87A006}"/>
              </a:ext>
            </a:extLst>
          </p:cNvPr>
          <p:cNvSpPr/>
          <p:nvPr/>
        </p:nvSpPr>
        <p:spPr>
          <a:xfrm>
            <a:off x="6454908" y="3125551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so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sánh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="" xmlns:a16="http://schemas.microsoft.com/office/drawing/2014/main" id="{5C06FEFF-4122-4936-ADE5-9815E8C90F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4" descr="Káº¿t quáº£ hÃ¬nh áº£nh cho right icon">
            <a:extLst>
              <a:ext uri="{FF2B5EF4-FFF2-40B4-BE49-F238E27FC236}">
                <a16:creationId xmlns="" xmlns:a16="http://schemas.microsoft.com/office/drawing/2014/main" id="{8FEDDAE8-9D61-4B37-8490-ED3C5743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193" y="493448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="" xmlns:a16="http://schemas.microsoft.com/office/drawing/2014/main" id="{F42C9BC2-E375-4A4E-8EF5-0D70A2A68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100" y="3531153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="" xmlns:a16="http://schemas.microsoft.com/office/drawing/2014/main" id="{13C3B74A-0913-4A01-B656-DB9EA28F3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574" y="354053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wrong icon">
            <a:extLst>
              <a:ext uri="{FF2B5EF4-FFF2-40B4-BE49-F238E27FC236}">
                <a16:creationId xmlns="" xmlns:a16="http://schemas.microsoft.com/office/drawing/2014/main" id="{C6FF8856-8708-4104-AF38-B92E7BED3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727" y="490498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01 NK PowerSkills">
            <a:extLst>
              <a:ext uri="{FF2B5EF4-FFF2-40B4-BE49-F238E27FC236}">
                <a16:creationId xmlns="" xmlns:a16="http://schemas.microsoft.com/office/drawing/2014/main" id="{0376BEAD-E9AC-4400-8BB5-B7BFE4831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58122" y="2025530"/>
            <a:ext cx="3975277" cy="322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13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6" y="749300"/>
            <a:ext cx="10718801" cy="5359400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3BBF620-9824-C6B1-C0C3-F6B779E06B8C}"/>
              </a:ext>
            </a:extLst>
          </p:cNvPr>
          <p:cNvSpPr txBox="1"/>
          <p:nvPr/>
        </p:nvSpPr>
        <p:spPr>
          <a:xfrm>
            <a:off x="3657600" y="1960230"/>
            <a:ext cx="487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87D00"/>
                </a:solidFill>
                <a:effectLst>
                  <a:glow rad="228600">
                    <a:srgbClr val="505069">
                      <a:satMod val="175000"/>
                      <a:alpha val="40000"/>
                    </a:srgbClr>
                  </a:glow>
                </a:effectLst>
                <a:uLnTx/>
                <a:uFillTx/>
                <a:latin typeface="SVN-Poky's" panose="020B0606040200020203" pitchFamily="34" charset="0"/>
                <a:cs typeface="+mn-cs"/>
              </a:rPr>
              <a:t>Khởi</a:t>
            </a:r>
            <a:r>
              <a:rPr kumimoji="0" lang="en-US" sz="9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87D00"/>
                </a:solidFill>
                <a:effectLst>
                  <a:glow rad="228600">
                    <a:srgbClr val="505069">
                      <a:satMod val="175000"/>
                      <a:alpha val="40000"/>
                    </a:srgbClr>
                  </a:glow>
                </a:effectLst>
                <a:uLnTx/>
                <a:uFillTx/>
                <a:latin typeface="SVN-Poky's" panose="020B0606040200020203" pitchFamily="34" charset="0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87D00"/>
                </a:solidFill>
                <a:effectLst>
                  <a:glow rad="228600">
                    <a:srgbClr val="505069">
                      <a:satMod val="175000"/>
                      <a:alpha val="40000"/>
                    </a:srgbClr>
                  </a:glow>
                </a:effectLst>
                <a:uLnTx/>
                <a:uFillTx/>
                <a:latin typeface="SVN-Poky's" panose="020B0606040200020203" pitchFamily="34" charset="0"/>
                <a:cs typeface="+mn-cs"/>
              </a:rPr>
              <a:t>động</a:t>
            </a:r>
            <a:endParaRPr kumimoji="0" lang="en-US" sz="96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87D00"/>
              </a:solidFill>
              <a:effectLst>
                <a:glow rad="228600">
                  <a:srgbClr val="505069">
                    <a:satMod val="175000"/>
                    <a:alpha val="40000"/>
                  </a:srgbClr>
                </a:glow>
              </a:effectLst>
              <a:uLnTx/>
              <a:uFillTx/>
              <a:latin typeface="SVN-Poky's" panose="020B0606040200020203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99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5B0C8D3-2DE6-4A70-8243-5FEF4DAAAE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93" t="5325" r="3456" b="99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4" descr="Free Wood Bridge Cliparts, Download Free Wood Bridge Cliparts png images,  Free ClipArts on Clipart Library">
            <a:extLst>
              <a:ext uri="{FF2B5EF4-FFF2-40B4-BE49-F238E27FC236}">
                <a16:creationId xmlns="" xmlns:a16="http://schemas.microsoft.com/office/drawing/2014/main" id="{3B0ECE0D-0999-4006-9459-0F9CEFE668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37"/>
          <a:stretch/>
        </p:blipFill>
        <p:spPr bwMode="auto">
          <a:xfrm>
            <a:off x="2611863" y="4780280"/>
            <a:ext cx="1127017" cy="124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ree Wood Bridge Cliparts, Download Free Wood Bridge Cliparts png images,  Free ClipArts on Clipart Library">
            <a:extLst>
              <a:ext uri="{FF2B5EF4-FFF2-40B4-BE49-F238E27FC236}">
                <a16:creationId xmlns="" xmlns:a16="http://schemas.microsoft.com/office/drawing/2014/main" id="{8198442F-3334-4309-B9B1-6CFE103D8E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4" r="62503"/>
          <a:stretch/>
        </p:blipFill>
        <p:spPr bwMode="auto">
          <a:xfrm>
            <a:off x="3665939" y="4771401"/>
            <a:ext cx="1127017" cy="124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ree Wood Bridge Cliparts, Download Free Wood Bridge Cliparts png images,  Free ClipArts on Clipart Library">
            <a:extLst>
              <a:ext uri="{FF2B5EF4-FFF2-40B4-BE49-F238E27FC236}">
                <a16:creationId xmlns="" xmlns:a16="http://schemas.microsoft.com/office/drawing/2014/main" id="{7534FE0A-4796-4F74-8EC2-FA1BC428E1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1" t="5710" r="44176" b="-5710"/>
          <a:stretch/>
        </p:blipFill>
        <p:spPr bwMode="auto">
          <a:xfrm>
            <a:off x="4720015" y="4850867"/>
            <a:ext cx="1127017" cy="124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Free Wood Bridge Cliparts, Download Free Wood Bridge Cliparts png images,  Free ClipArts on Clipart Library">
            <a:extLst>
              <a:ext uri="{FF2B5EF4-FFF2-40B4-BE49-F238E27FC236}">
                <a16:creationId xmlns="" xmlns:a16="http://schemas.microsoft.com/office/drawing/2014/main" id="{27221332-5D0A-47D4-9126-1C381C3C4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44" t="-19704" r="1061" b="19704"/>
          <a:stretch/>
        </p:blipFill>
        <p:spPr bwMode="auto">
          <a:xfrm>
            <a:off x="6729664" y="4569147"/>
            <a:ext cx="1544324" cy="124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ree Wood Bridge Cliparts, Download Free Wood Bridge Cliparts png images,  Free ClipArts on Clipart Library">
            <a:extLst>
              <a:ext uri="{FF2B5EF4-FFF2-40B4-BE49-F238E27FC236}">
                <a16:creationId xmlns="" xmlns:a16="http://schemas.microsoft.com/office/drawing/2014/main" id="{E876B844-0F01-4749-925A-7030FBB360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3" t="-4563" r="23164" b="4563"/>
          <a:stretch/>
        </p:blipFill>
        <p:spPr bwMode="auto">
          <a:xfrm>
            <a:off x="5847032" y="4735888"/>
            <a:ext cx="1127017" cy="124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0F85F8AE-BD51-49F2-885F-5D2ADF307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3665" y="3828145"/>
            <a:ext cx="1936518" cy="181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31AB9EF5-5956-405C-A77C-CEBF28B28E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986" y="2804159"/>
            <a:ext cx="2943450" cy="2386581"/>
          </a:xfrm>
          <a:prstGeom prst="rect">
            <a:avLst/>
          </a:prstGeom>
        </p:spPr>
      </p:pic>
      <p:pic>
        <p:nvPicPr>
          <p:cNvPr id="1032" name="Picture 8" descr="Banana Tree Cartoon Png | Full Size PNG Download | SeekPNG">
            <a:extLst>
              <a:ext uri="{FF2B5EF4-FFF2-40B4-BE49-F238E27FC236}">
                <a16:creationId xmlns="" xmlns:a16="http://schemas.microsoft.com/office/drawing/2014/main" id="{1767B53A-858A-4C75-8337-B69951D9C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740" y="1063000"/>
            <a:ext cx="3195828" cy="37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EE8BFB77-EE87-4AC7-9C10-25A2174ACD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64" y="-902966"/>
            <a:ext cx="8121934" cy="541462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DC81A5E-8187-4B1A-9894-34F678D38423}"/>
              </a:ext>
            </a:extLst>
          </p:cNvPr>
          <p:cNvSpPr txBox="1"/>
          <p:nvPr/>
        </p:nvSpPr>
        <p:spPr>
          <a:xfrm>
            <a:off x="2497563" y="1834335"/>
            <a:ext cx="60636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KHỈ CON QUA CẦU</a:t>
            </a:r>
          </a:p>
        </p:txBody>
      </p:sp>
    </p:spTree>
    <p:extLst>
      <p:ext uri="{BB962C8B-B14F-4D97-AF65-F5344CB8AC3E}">
        <p14:creationId xmlns:p14="http://schemas.microsoft.com/office/powerpoint/2010/main" val="399234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5B0C8D3-2DE6-4A70-8243-5FEF4DAAAE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793" t="5325" r="3456" b="99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4" descr="Free Wood Bridge Cliparts, Download Free Wood Bridge Cliparts png images,  Free ClipArts on Clipart Library">
            <a:extLst>
              <a:ext uri="{FF2B5EF4-FFF2-40B4-BE49-F238E27FC236}">
                <a16:creationId xmlns="" xmlns:a16="http://schemas.microsoft.com/office/drawing/2014/main" id="{3B0ECE0D-0999-4006-9459-0F9CEFE668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37"/>
          <a:stretch/>
        </p:blipFill>
        <p:spPr bwMode="auto">
          <a:xfrm>
            <a:off x="2611863" y="4780280"/>
            <a:ext cx="1127017" cy="124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ree Wood Bridge Cliparts, Download Free Wood Bridge Cliparts png images,  Free ClipArts on Clipart Library">
            <a:extLst>
              <a:ext uri="{FF2B5EF4-FFF2-40B4-BE49-F238E27FC236}">
                <a16:creationId xmlns="" xmlns:a16="http://schemas.microsoft.com/office/drawing/2014/main" id="{8198442F-3334-4309-B9B1-6CFE103D8E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4" r="62503"/>
          <a:stretch/>
        </p:blipFill>
        <p:spPr bwMode="auto">
          <a:xfrm>
            <a:off x="3665939" y="4771401"/>
            <a:ext cx="1127017" cy="124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ree Wood Bridge Cliparts, Download Free Wood Bridge Cliparts png images,  Free ClipArts on Clipart Library">
            <a:extLst>
              <a:ext uri="{FF2B5EF4-FFF2-40B4-BE49-F238E27FC236}">
                <a16:creationId xmlns="" xmlns:a16="http://schemas.microsoft.com/office/drawing/2014/main" id="{7534FE0A-4796-4F74-8EC2-FA1BC428E1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1" t="5710" r="44176" b="-5710"/>
          <a:stretch/>
        </p:blipFill>
        <p:spPr bwMode="auto">
          <a:xfrm>
            <a:off x="4720015" y="4850867"/>
            <a:ext cx="1127017" cy="124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Free Wood Bridge Cliparts, Download Free Wood Bridge Cliparts png images,  Free ClipArts on Clipart Library">
            <a:extLst>
              <a:ext uri="{FF2B5EF4-FFF2-40B4-BE49-F238E27FC236}">
                <a16:creationId xmlns="" xmlns:a16="http://schemas.microsoft.com/office/drawing/2014/main" id="{27221332-5D0A-47D4-9126-1C381C3C4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44" t="-19704" r="1061" b="19704"/>
          <a:stretch/>
        </p:blipFill>
        <p:spPr bwMode="auto">
          <a:xfrm>
            <a:off x="6729664" y="4569147"/>
            <a:ext cx="1544324" cy="124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ree Wood Bridge Cliparts, Download Free Wood Bridge Cliparts png images,  Free ClipArts on Clipart Library">
            <a:extLst>
              <a:ext uri="{FF2B5EF4-FFF2-40B4-BE49-F238E27FC236}">
                <a16:creationId xmlns="" xmlns:a16="http://schemas.microsoft.com/office/drawing/2014/main" id="{E876B844-0F01-4749-925A-7030FBB360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3" t="-4563" r="23164" b="4563"/>
          <a:stretch/>
        </p:blipFill>
        <p:spPr bwMode="auto">
          <a:xfrm>
            <a:off x="5847032" y="4735888"/>
            <a:ext cx="1127017" cy="124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0F85F8AE-BD51-49F2-885F-5D2ADF307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3665" y="3828145"/>
            <a:ext cx="1936518" cy="181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2 Ghé thăm Fb.com/nkpowerskills">
            <a:hlinkClick r:id="rId8" action="ppaction://hlinksldjump"/>
            <a:extLst>
              <a:ext uri="{FF2B5EF4-FFF2-40B4-BE49-F238E27FC236}">
                <a16:creationId xmlns="" xmlns:a16="http://schemas.microsoft.com/office/drawing/2014/main" id="{73C321A1-69F8-4A26-B261-0D7F1DEBEB7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74328" y="253380"/>
            <a:ext cx="662946" cy="714301"/>
          </a:xfrm>
          <a:prstGeom prst="rect">
            <a:avLst/>
          </a:prstGeom>
        </p:spPr>
      </p:pic>
      <p:pic>
        <p:nvPicPr>
          <p:cNvPr id="17" name="3 Ghé thăm Fb.com/nkpowerskills">
            <a:hlinkClick r:id="rId10" action="ppaction://hlinksldjump"/>
            <a:extLst>
              <a:ext uri="{FF2B5EF4-FFF2-40B4-BE49-F238E27FC236}">
                <a16:creationId xmlns="" xmlns:a16="http://schemas.microsoft.com/office/drawing/2014/main" id="{1FA0E73A-2A54-4F08-8F3E-ACE12CD19E01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7674" y="254890"/>
            <a:ext cx="679286" cy="704964"/>
          </a:xfrm>
          <a:prstGeom prst="rect">
            <a:avLst/>
          </a:prstGeom>
        </p:spPr>
      </p:pic>
      <p:pic>
        <p:nvPicPr>
          <p:cNvPr id="18" name="4 Ghé thăm Fb.com/nkpowerskills">
            <a:hlinkClick r:id="rId12" action="ppaction://hlinksldjump"/>
            <a:extLst>
              <a:ext uri="{FF2B5EF4-FFF2-40B4-BE49-F238E27FC236}">
                <a16:creationId xmlns="" xmlns:a16="http://schemas.microsoft.com/office/drawing/2014/main" id="{092622DF-B544-4E72-B495-D3766B694F61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54719" y="258661"/>
            <a:ext cx="655943" cy="681621"/>
          </a:xfrm>
          <a:prstGeom prst="rect">
            <a:avLst/>
          </a:prstGeom>
        </p:spPr>
      </p:pic>
      <p:pic>
        <p:nvPicPr>
          <p:cNvPr id="20" name="1 Ghé thăm Fb.com/nkpowerskills">
            <a:hlinkClick r:id="rId14" action="ppaction://hlinksldjump"/>
            <a:extLst>
              <a:ext uri="{FF2B5EF4-FFF2-40B4-BE49-F238E27FC236}">
                <a16:creationId xmlns="" xmlns:a16="http://schemas.microsoft.com/office/drawing/2014/main" id="{C1B84831-0A61-4518-8620-8F2554806DF5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6852" y="258661"/>
            <a:ext cx="655943" cy="681621"/>
          </a:xfrm>
          <a:prstGeom prst="rect">
            <a:avLst/>
          </a:prstGeom>
        </p:spPr>
      </p:pic>
      <p:pic>
        <p:nvPicPr>
          <p:cNvPr id="21" name="06 NK PowerSkills">
            <a:extLst>
              <a:ext uri="{FF2B5EF4-FFF2-40B4-BE49-F238E27FC236}">
                <a16:creationId xmlns="" xmlns:a16="http://schemas.microsoft.com/office/drawing/2014/main" id="{06E48FE6-75B3-4DFE-BBFB-5F49E0239B7B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ECEBEA"/>
              </a:clrFrom>
              <a:clrTo>
                <a:srgbClr val="ECEB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6906" y="3438403"/>
            <a:ext cx="2874629" cy="20593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31AB9EF5-5956-405C-A77C-CEBF28B28E9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986" y="2804159"/>
            <a:ext cx="2943450" cy="2386581"/>
          </a:xfrm>
          <a:prstGeom prst="rect">
            <a:avLst/>
          </a:prstGeom>
        </p:spPr>
      </p:pic>
      <p:pic>
        <p:nvPicPr>
          <p:cNvPr id="1032" name="Picture 8" descr="Banana Tree Cartoon Png | Full Size PNG Download | SeekPNG">
            <a:extLst>
              <a:ext uri="{FF2B5EF4-FFF2-40B4-BE49-F238E27FC236}">
                <a16:creationId xmlns="" xmlns:a16="http://schemas.microsoft.com/office/drawing/2014/main" id="{1767B53A-858A-4C75-8337-B69951D9C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740" y="1063000"/>
            <a:ext cx="3195828" cy="37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Káº¿t quáº£ hÃ¬nh áº£nh cho win text gif">
            <a:hlinkClick r:id="rId19" action="ppaction://hlinksldjump"/>
            <a:extLst>
              <a:ext uri="{FF2B5EF4-FFF2-40B4-BE49-F238E27FC236}">
                <a16:creationId xmlns="" xmlns:a16="http://schemas.microsoft.com/office/drawing/2014/main" id="{86832CE2-5C0D-4629-BCAB-D9C58663B0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014" y="0"/>
            <a:ext cx="3538343" cy="353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82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97 0.0338 L 0.01497 0.03403 C 0.12721 0.05185 0.10885 0.05185 0.24935 0.05555 C 0.26146 0.05602 0.27344 0.05301 0.28542 0.05231 L 0.43737 0.04375 L 0.56732 0.0169 C 0.58125 0.01389 0.59518 0.00926 0.60911 0.00671 C 0.63086 0.00255 0.65273 1.11111E-6 0.67461 -0.00347 L 0.67943 -0.00671 " pathEditMode="relative" rAng="0" ptsTypes="AAAAAAAAA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6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="" xmlns:a16="http://schemas.microsoft.com/office/drawing/2014/main" id="{9FFCE79D-9C84-F75A-0A37-4DE5FC8F55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3" y="943587"/>
            <a:ext cx="8998856" cy="4739655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="" xmlns:a16="http://schemas.microsoft.com/office/drawing/2014/main" id="{BDFD8F1F-8057-1643-0415-1BD76C45B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23" y="4241584"/>
            <a:ext cx="1593005" cy="2006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8AB6FCF-2BB5-DEDC-AE6D-40E1DE21B13C}"/>
              </a:ext>
            </a:extLst>
          </p:cNvPr>
          <p:cNvSpPr txBox="1"/>
          <p:nvPr/>
        </p:nvSpPr>
        <p:spPr>
          <a:xfrm>
            <a:off x="2833851" y="2664813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</a:t>
            </a:r>
            <a:r>
              <a:rPr lang="en-US" sz="8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8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52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Nhóm 5">
            <a:extLst>
              <a:ext uri="{FF2B5EF4-FFF2-40B4-BE49-F238E27FC236}">
                <a16:creationId xmlns="" xmlns:a16="http://schemas.microsoft.com/office/drawing/2014/main" id="{7A770383-DAC3-1BBC-0713-C46E8ED8FE1A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4" name="Hình Bầu dục 3">
              <a:extLst>
                <a:ext uri="{FF2B5EF4-FFF2-40B4-BE49-F238E27FC236}">
                  <a16:creationId xmlns="" xmlns:a16="http://schemas.microsoft.com/office/drawing/2014/main" id="{4471A5C2-6D35-C321-807E-49F71617A98B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="" xmlns:a16="http://schemas.microsoft.com/office/drawing/2014/main" id="{346ABB23-AFA6-A59F-1C0F-D1214B394D41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EC79637F-04CA-B0F8-F51E-E2638BAB89AB}"/>
              </a:ext>
            </a:extLst>
          </p:cNvPr>
          <p:cNvSpPr txBox="1"/>
          <p:nvPr/>
        </p:nvSpPr>
        <p:spPr>
          <a:xfrm>
            <a:off x="1825487" y="487017"/>
            <a:ext cx="5237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="" xmlns:a16="http://schemas.microsoft.com/office/drawing/2014/main" id="{47C80DBB-25D6-4F0A-72C2-4ADE29A57FA7}"/>
              </a:ext>
            </a:extLst>
          </p:cNvPr>
          <p:cNvSpPr/>
          <p:nvPr/>
        </p:nvSpPr>
        <p:spPr>
          <a:xfrm>
            <a:off x="1421298" y="1480930"/>
            <a:ext cx="4651513" cy="974035"/>
          </a:xfrm>
          <a:prstGeom prst="roundRect">
            <a:avLst>
              <a:gd name="adj" fmla="val 32993"/>
            </a:avLst>
          </a:prstGeom>
          <a:solidFill>
            <a:srgbClr val="F9D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11 514 &lt; 9 753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="" xmlns:a16="http://schemas.microsoft.com/office/drawing/2014/main" id="{42DC9DDA-CD9F-7135-9006-D394910AC4CA}"/>
              </a:ext>
            </a:extLst>
          </p:cNvPr>
          <p:cNvSpPr/>
          <p:nvPr/>
        </p:nvSpPr>
        <p:spPr>
          <a:xfrm>
            <a:off x="6251457" y="1480930"/>
            <a:ext cx="4651513" cy="974035"/>
          </a:xfrm>
          <a:prstGeom prst="roundRect">
            <a:avLst>
              <a:gd name="adj" fmla="val 32993"/>
            </a:avLst>
          </a:prstGeom>
          <a:solidFill>
            <a:srgbClr val="F9D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b) 50 147 &gt; 49 999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="" xmlns:a16="http://schemas.microsoft.com/office/drawing/2014/main" id="{E804E082-E423-6C32-7224-B682DE0051B2}"/>
              </a:ext>
            </a:extLst>
          </p:cNvPr>
          <p:cNvSpPr/>
          <p:nvPr/>
        </p:nvSpPr>
        <p:spPr>
          <a:xfrm>
            <a:off x="1421298" y="2634264"/>
            <a:ext cx="4651513" cy="974035"/>
          </a:xfrm>
          <a:prstGeom prst="roundRect">
            <a:avLst>
              <a:gd name="adj" fmla="val 32993"/>
            </a:avLst>
          </a:prstGeom>
          <a:solidFill>
            <a:srgbClr val="F9D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c) 61 725 &gt; 61 893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="" xmlns:a16="http://schemas.microsoft.com/office/drawing/2014/main" id="{7661F2AD-FF13-448D-407A-DDA876F03CBB}"/>
              </a:ext>
            </a:extLst>
          </p:cNvPr>
          <p:cNvSpPr/>
          <p:nvPr/>
        </p:nvSpPr>
        <p:spPr>
          <a:xfrm>
            <a:off x="6251457" y="2634264"/>
            <a:ext cx="4651513" cy="974035"/>
          </a:xfrm>
          <a:prstGeom prst="roundRect">
            <a:avLst>
              <a:gd name="adj" fmla="val 32993"/>
            </a:avLst>
          </a:prstGeom>
          <a:solidFill>
            <a:srgbClr val="F9D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d) 85 672 &gt; 8 567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="" xmlns:a16="http://schemas.microsoft.com/office/drawing/2014/main" id="{11F39F23-4F79-6F67-5B62-7A1BC301EB91}"/>
              </a:ext>
            </a:extLst>
          </p:cNvPr>
          <p:cNvSpPr/>
          <p:nvPr/>
        </p:nvSpPr>
        <p:spPr>
          <a:xfrm>
            <a:off x="1421298" y="3847233"/>
            <a:ext cx="4651513" cy="974035"/>
          </a:xfrm>
          <a:prstGeom prst="roundRect">
            <a:avLst>
              <a:gd name="adj" fmla="val 32993"/>
            </a:avLst>
          </a:prstGeom>
          <a:solidFill>
            <a:srgbClr val="F9D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e) 89 156 &lt; 87 652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="" xmlns:a16="http://schemas.microsoft.com/office/drawing/2014/main" id="{861BC9CA-3FB2-A533-F795-A4EB2FC46144}"/>
              </a:ext>
            </a:extLst>
          </p:cNvPr>
          <p:cNvSpPr/>
          <p:nvPr/>
        </p:nvSpPr>
        <p:spPr>
          <a:xfrm>
            <a:off x="6251457" y="3847233"/>
            <a:ext cx="4651513" cy="974035"/>
          </a:xfrm>
          <a:prstGeom prst="roundRect">
            <a:avLst>
              <a:gd name="adj" fmla="val 32993"/>
            </a:avLst>
          </a:prstGeom>
          <a:solidFill>
            <a:srgbClr val="F9D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g) 60 017 = 60 017</a:t>
            </a:r>
          </a:p>
        </p:txBody>
      </p:sp>
      <p:pic>
        <p:nvPicPr>
          <p:cNvPr id="15" name="Hình ảnh 14">
            <a:extLst>
              <a:ext uri="{FF2B5EF4-FFF2-40B4-BE49-F238E27FC236}">
                <a16:creationId xmlns="" xmlns:a16="http://schemas.microsoft.com/office/drawing/2014/main" id="{74021C2B-35B8-BC28-4AC9-E4B081EDA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969" y="1480930"/>
            <a:ext cx="1043609" cy="1043609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="" xmlns:a16="http://schemas.microsoft.com/office/drawing/2014/main" id="{0A681A30-7557-E0D9-4FA5-6B1063276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970" y="3847233"/>
            <a:ext cx="1043609" cy="1043609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="" xmlns:a16="http://schemas.microsoft.com/office/drawing/2014/main" id="{3722F93C-25D9-8F08-C32C-BB2BFD802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968" y="2634264"/>
            <a:ext cx="1043609" cy="1043609"/>
          </a:xfrm>
          <a:prstGeom prst="rect">
            <a:avLst/>
          </a:prstGeom>
        </p:spPr>
      </p:pic>
      <p:pic>
        <p:nvPicPr>
          <p:cNvPr id="19" name="Hình ảnh 18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35CA4EF7-049E-147E-3008-8FCD6E0CC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9" y="3787598"/>
            <a:ext cx="1043609" cy="1035821"/>
          </a:xfrm>
          <a:prstGeom prst="rect">
            <a:avLst/>
          </a:prstGeom>
        </p:spPr>
      </p:pic>
      <p:pic>
        <p:nvPicPr>
          <p:cNvPr id="20" name="Hình ảnh 19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4EF386EE-03C3-828C-9040-F30782239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9" y="2634264"/>
            <a:ext cx="1043609" cy="1035821"/>
          </a:xfrm>
          <a:prstGeom prst="rect">
            <a:avLst/>
          </a:prstGeom>
        </p:spPr>
      </p:pic>
      <p:pic>
        <p:nvPicPr>
          <p:cNvPr id="21" name="Hình ảnh 20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A7487D4E-0673-7EF5-81B7-58375EE18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9" y="1461447"/>
            <a:ext cx="1043609" cy="103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24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="" xmlns:a16="http://schemas.microsoft.com/office/drawing/2014/main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="" xmlns:a16="http://schemas.microsoft.com/office/drawing/2014/main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="" xmlns:a16="http://schemas.microsoft.com/office/drawing/2014/main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99003E9F-2618-458D-F962-0BC3A7DD6A1B}"/>
              </a:ext>
            </a:extLst>
          </p:cNvPr>
          <p:cNvSpPr txBox="1"/>
          <p:nvPr/>
        </p:nvSpPr>
        <p:spPr>
          <a:xfrm>
            <a:off x="1825487" y="487017"/>
            <a:ext cx="3070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0" name="Nhóm 9">
            <a:extLst>
              <a:ext uri="{FF2B5EF4-FFF2-40B4-BE49-F238E27FC236}">
                <a16:creationId xmlns="" xmlns:a16="http://schemas.microsoft.com/office/drawing/2014/main" id="{C5EFCA81-5A71-F2DA-851F-296ED5EF431B}"/>
              </a:ext>
            </a:extLst>
          </p:cNvPr>
          <p:cNvGrpSpPr/>
          <p:nvPr/>
        </p:nvGrpSpPr>
        <p:grpSpPr>
          <a:xfrm>
            <a:off x="637817" y="1329119"/>
            <a:ext cx="2623543" cy="1576096"/>
            <a:chOff x="637817" y="1329119"/>
            <a:chExt cx="2623543" cy="1576096"/>
          </a:xfrm>
        </p:grpSpPr>
        <p:pic>
          <p:nvPicPr>
            <p:cNvPr id="1026" name="Picture 2" descr="Lá Cây Màu Xanh Hình Trái Xoan - Miễn Phí vector hình ảnh trên Pixabay">
              <a:extLst>
                <a:ext uri="{FF2B5EF4-FFF2-40B4-BE49-F238E27FC236}">
                  <a16:creationId xmlns="" xmlns:a16="http://schemas.microsoft.com/office/drawing/2014/main" id="{1026ACA4-5345-EE55-B05C-8B6945E4C1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817" y="1329119"/>
              <a:ext cx="2623543" cy="1576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Hộp Văn bản 8">
              <a:extLst>
                <a:ext uri="{FF2B5EF4-FFF2-40B4-BE49-F238E27FC236}">
                  <a16:creationId xmlns="" xmlns:a16="http://schemas.microsoft.com/office/drawing/2014/main" id="{0592D6B0-0B9F-E69C-76D4-06C5BF1F4C4E}"/>
                </a:ext>
              </a:extLst>
            </p:cNvPr>
            <p:cNvSpPr txBox="1"/>
            <p:nvPr/>
          </p:nvSpPr>
          <p:spPr>
            <a:xfrm>
              <a:off x="1258708" y="1794002"/>
              <a:ext cx="1381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6 231</a:t>
              </a:r>
            </a:p>
          </p:txBody>
        </p:sp>
      </p:grpSp>
      <p:grpSp>
        <p:nvGrpSpPr>
          <p:cNvPr id="11" name="Nhóm 10">
            <a:extLst>
              <a:ext uri="{FF2B5EF4-FFF2-40B4-BE49-F238E27FC236}">
                <a16:creationId xmlns="" xmlns:a16="http://schemas.microsoft.com/office/drawing/2014/main" id="{13F69077-3ADD-9A4E-FA65-60C01DB06BEB}"/>
              </a:ext>
            </a:extLst>
          </p:cNvPr>
          <p:cNvGrpSpPr/>
          <p:nvPr/>
        </p:nvGrpSpPr>
        <p:grpSpPr>
          <a:xfrm>
            <a:off x="3458910" y="1329119"/>
            <a:ext cx="2623543" cy="1576096"/>
            <a:chOff x="637817" y="1329119"/>
            <a:chExt cx="2623543" cy="1576096"/>
          </a:xfrm>
        </p:grpSpPr>
        <p:pic>
          <p:nvPicPr>
            <p:cNvPr id="12" name="Picture 2" descr="Lá Cây Màu Xanh Hình Trái Xoan - Miễn Phí vector hình ảnh trên Pixabay">
              <a:extLst>
                <a:ext uri="{FF2B5EF4-FFF2-40B4-BE49-F238E27FC236}">
                  <a16:creationId xmlns="" xmlns:a16="http://schemas.microsoft.com/office/drawing/2014/main" id="{C918F317-D54F-9D9E-3CBA-936B783BAE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817" y="1329119"/>
              <a:ext cx="2623543" cy="1576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Hộp Văn bản 12">
              <a:extLst>
                <a:ext uri="{FF2B5EF4-FFF2-40B4-BE49-F238E27FC236}">
                  <a16:creationId xmlns="" xmlns:a16="http://schemas.microsoft.com/office/drawing/2014/main" id="{D39132F2-0143-A4A0-999B-40E8FE24C49D}"/>
                </a:ext>
              </a:extLst>
            </p:cNvPr>
            <p:cNvSpPr txBox="1"/>
            <p:nvPr/>
          </p:nvSpPr>
          <p:spPr>
            <a:xfrm>
              <a:off x="1258708" y="1794002"/>
              <a:ext cx="1381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1 236</a:t>
              </a: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="" xmlns:a16="http://schemas.microsoft.com/office/drawing/2014/main" id="{A828244F-9584-742A-5953-00DAE2789083}"/>
              </a:ext>
            </a:extLst>
          </p:cNvPr>
          <p:cNvGrpSpPr/>
          <p:nvPr/>
        </p:nvGrpSpPr>
        <p:grpSpPr>
          <a:xfrm>
            <a:off x="6280003" y="1329119"/>
            <a:ext cx="2623543" cy="1576096"/>
            <a:chOff x="637817" y="1329119"/>
            <a:chExt cx="2623543" cy="1576096"/>
          </a:xfrm>
        </p:grpSpPr>
        <p:pic>
          <p:nvPicPr>
            <p:cNvPr id="15" name="Picture 2" descr="Lá Cây Màu Xanh Hình Trái Xoan - Miễn Phí vector hình ảnh trên Pixabay">
              <a:extLst>
                <a:ext uri="{FF2B5EF4-FFF2-40B4-BE49-F238E27FC236}">
                  <a16:creationId xmlns="" xmlns:a16="http://schemas.microsoft.com/office/drawing/2014/main" id="{0F20897A-9FD4-5F07-EBCA-7954CA8B17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817" y="1329119"/>
              <a:ext cx="2623543" cy="1576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Hộp Văn bản 15">
              <a:extLst>
                <a:ext uri="{FF2B5EF4-FFF2-40B4-BE49-F238E27FC236}">
                  <a16:creationId xmlns="" xmlns:a16="http://schemas.microsoft.com/office/drawing/2014/main" id="{F7C7C3DE-6BE6-3328-D8E4-0B930FAE631D}"/>
                </a:ext>
              </a:extLst>
            </p:cNvPr>
            <p:cNvSpPr txBox="1"/>
            <p:nvPr/>
          </p:nvSpPr>
          <p:spPr>
            <a:xfrm>
              <a:off x="1258708" y="1794002"/>
              <a:ext cx="1381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6 312</a:t>
              </a:r>
            </a:p>
          </p:txBody>
        </p:sp>
      </p:grpSp>
      <p:grpSp>
        <p:nvGrpSpPr>
          <p:cNvPr id="17" name="Nhóm 16">
            <a:extLst>
              <a:ext uri="{FF2B5EF4-FFF2-40B4-BE49-F238E27FC236}">
                <a16:creationId xmlns="" xmlns:a16="http://schemas.microsoft.com/office/drawing/2014/main" id="{BC9719BC-E81E-A9F0-261A-B852E363AEBD}"/>
              </a:ext>
            </a:extLst>
          </p:cNvPr>
          <p:cNvGrpSpPr/>
          <p:nvPr/>
        </p:nvGrpSpPr>
        <p:grpSpPr>
          <a:xfrm>
            <a:off x="9101097" y="1329119"/>
            <a:ext cx="2623543" cy="1576096"/>
            <a:chOff x="637817" y="1329119"/>
            <a:chExt cx="2623543" cy="1576096"/>
          </a:xfrm>
        </p:grpSpPr>
        <p:pic>
          <p:nvPicPr>
            <p:cNvPr id="18" name="Picture 2" descr="Lá Cây Màu Xanh Hình Trái Xoan - Miễn Phí vector hình ảnh trên Pixabay">
              <a:extLst>
                <a:ext uri="{FF2B5EF4-FFF2-40B4-BE49-F238E27FC236}">
                  <a16:creationId xmlns="" xmlns:a16="http://schemas.microsoft.com/office/drawing/2014/main" id="{3BE5468B-3DB6-63A8-D0A1-185859474B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817" y="1329119"/>
              <a:ext cx="2623543" cy="1576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Hộp Văn bản 18">
              <a:extLst>
                <a:ext uri="{FF2B5EF4-FFF2-40B4-BE49-F238E27FC236}">
                  <a16:creationId xmlns="" xmlns:a16="http://schemas.microsoft.com/office/drawing/2014/main" id="{4D27DA98-66F5-F4E7-1EC1-7C410412E874}"/>
                </a:ext>
              </a:extLst>
            </p:cNvPr>
            <p:cNvSpPr txBox="1"/>
            <p:nvPr/>
          </p:nvSpPr>
          <p:spPr>
            <a:xfrm>
              <a:off x="1258708" y="1794002"/>
              <a:ext cx="1381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1 263</a:t>
              </a:r>
            </a:p>
          </p:txBody>
        </p:sp>
      </p:grpSp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A420ABD6-7628-5EF2-0BAF-F54F3178299D}"/>
              </a:ext>
            </a:extLst>
          </p:cNvPr>
          <p:cNvSpPr txBox="1"/>
          <p:nvPr/>
        </p:nvSpPr>
        <p:spPr>
          <a:xfrm>
            <a:off x="1258708" y="3613872"/>
            <a:ext cx="3523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="" xmlns:a16="http://schemas.microsoft.com/office/drawing/2014/main" id="{7F6D231D-D217-63E0-669B-DD9E0081426C}"/>
              </a:ext>
            </a:extLst>
          </p:cNvPr>
          <p:cNvSpPr txBox="1"/>
          <p:nvPr/>
        </p:nvSpPr>
        <p:spPr>
          <a:xfrm>
            <a:off x="1236999" y="4696443"/>
            <a:ext cx="3715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b)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Hộp Văn bản 19">
            <a:extLst>
              <a:ext uri="{FF2B5EF4-FFF2-40B4-BE49-F238E27FC236}">
                <a16:creationId xmlns="" xmlns:a16="http://schemas.microsoft.com/office/drawing/2014/main" id="{A420ABD6-7628-5EF2-0BAF-F54F3178299D}"/>
              </a:ext>
            </a:extLst>
          </p:cNvPr>
          <p:cNvSpPr txBox="1"/>
          <p:nvPr/>
        </p:nvSpPr>
        <p:spPr>
          <a:xfrm>
            <a:off x="1258708" y="5779015"/>
            <a:ext cx="9129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c)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Sắp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xếp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8941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6 -0.00046 L 0.09622 0.27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007 L -0.10756 0.444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78" y="2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="" xmlns:a16="http://schemas.microsoft.com/office/drawing/2014/main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="" xmlns:a16="http://schemas.microsoft.com/office/drawing/2014/main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="" xmlns:a16="http://schemas.microsoft.com/office/drawing/2014/main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99003E9F-2618-458D-F962-0BC3A7DD6A1B}"/>
              </a:ext>
            </a:extLst>
          </p:cNvPr>
          <p:cNvSpPr txBox="1"/>
          <p:nvPr/>
        </p:nvSpPr>
        <p:spPr>
          <a:xfrm>
            <a:off x="1825487" y="487017"/>
            <a:ext cx="3070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0" name="Nhóm 9">
            <a:extLst>
              <a:ext uri="{FF2B5EF4-FFF2-40B4-BE49-F238E27FC236}">
                <a16:creationId xmlns="" xmlns:a16="http://schemas.microsoft.com/office/drawing/2014/main" id="{C5EFCA81-5A71-F2DA-851F-296ED5EF431B}"/>
              </a:ext>
            </a:extLst>
          </p:cNvPr>
          <p:cNvGrpSpPr/>
          <p:nvPr/>
        </p:nvGrpSpPr>
        <p:grpSpPr>
          <a:xfrm>
            <a:off x="637817" y="1329119"/>
            <a:ext cx="2623543" cy="1576096"/>
            <a:chOff x="637817" y="1329119"/>
            <a:chExt cx="2623543" cy="1576096"/>
          </a:xfrm>
        </p:grpSpPr>
        <p:pic>
          <p:nvPicPr>
            <p:cNvPr id="1026" name="Picture 2" descr="Lá Cây Màu Xanh Hình Trái Xoan - Miễn Phí vector hình ảnh trên Pixabay">
              <a:extLst>
                <a:ext uri="{FF2B5EF4-FFF2-40B4-BE49-F238E27FC236}">
                  <a16:creationId xmlns="" xmlns:a16="http://schemas.microsoft.com/office/drawing/2014/main" id="{1026ACA4-5345-EE55-B05C-8B6945E4C1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817" y="1329119"/>
              <a:ext cx="2623543" cy="1576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Hộp Văn bản 8">
              <a:extLst>
                <a:ext uri="{FF2B5EF4-FFF2-40B4-BE49-F238E27FC236}">
                  <a16:creationId xmlns="" xmlns:a16="http://schemas.microsoft.com/office/drawing/2014/main" id="{0592D6B0-0B9F-E69C-76D4-06C5BF1F4C4E}"/>
                </a:ext>
              </a:extLst>
            </p:cNvPr>
            <p:cNvSpPr txBox="1"/>
            <p:nvPr/>
          </p:nvSpPr>
          <p:spPr>
            <a:xfrm>
              <a:off x="1258708" y="1794002"/>
              <a:ext cx="1381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6 231</a:t>
              </a:r>
            </a:p>
          </p:txBody>
        </p:sp>
      </p:grpSp>
      <p:grpSp>
        <p:nvGrpSpPr>
          <p:cNvPr id="11" name="Nhóm 10">
            <a:extLst>
              <a:ext uri="{FF2B5EF4-FFF2-40B4-BE49-F238E27FC236}">
                <a16:creationId xmlns="" xmlns:a16="http://schemas.microsoft.com/office/drawing/2014/main" id="{13F69077-3ADD-9A4E-FA65-60C01DB06BEB}"/>
              </a:ext>
            </a:extLst>
          </p:cNvPr>
          <p:cNvGrpSpPr/>
          <p:nvPr/>
        </p:nvGrpSpPr>
        <p:grpSpPr>
          <a:xfrm>
            <a:off x="3458910" y="1329119"/>
            <a:ext cx="2623543" cy="1576096"/>
            <a:chOff x="637817" y="1329119"/>
            <a:chExt cx="2623543" cy="1576096"/>
          </a:xfrm>
        </p:grpSpPr>
        <p:pic>
          <p:nvPicPr>
            <p:cNvPr id="12" name="Picture 2" descr="Lá Cây Màu Xanh Hình Trái Xoan - Miễn Phí vector hình ảnh trên Pixabay">
              <a:extLst>
                <a:ext uri="{FF2B5EF4-FFF2-40B4-BE49-F238E27FC236}">
                  <a16:creationId xmlns="" xmlns:a16="http://schemas.microsoft.com/office/drawing/2014/main" id="{C918F317-D54F-9D9E-3CBA-936B783BAE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817" y="1329119"/>
              <a:ext cx="2623543" cy="1576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Hộp Văn bản 12">
              <a:extLst>
                <a:ext uri="{FF2B5EF4-FFF2-40B4-BE49-F238E27FC236}">
                  <a16:creationId xmlns="" xmlns:a16="http://schemas.microsoft.com/office/drawing/2014/main" id="{D39132F2-0143-A4A0-999B-40E8FE24C49D}"/>
                </a:ext>
              </a:extLst>
            </p:cNvPr>
            <p:cNvSpPr txBox="1"/>
            <p:nvPr/>
          </p:nvSpPr>
          <p:spPr>
            <a:xfrm>
              <a:off x="1258708" y="1794002"/>
              <a:ext cx="1381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1 236</a:t>
              </a: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="" xmlns:a16="http://schemas.microsoft.com/office/drawing/2014/main" id="{A828244F-9584-742A-5953-00DAE2789083}"/>
              </a:ext>
            </a:extLst>
          </p:cNvPr>
          <p:cNvGrpSpPr/>
          <p:nvPr/>
        </p:nvGrpSpPr>
        <p:grpSpPr>
          <a:xfrm>
            <a:off x="6280003" y="1329119"/>
            <a:ext cx="2623543" cy="1576096"/>
            <a:chOff x="637817" y="1329119"/>
            <a:chExt cx="2623543" cy="1576096"/>
          </a:xfrm>
        </p:grpSpPr>
        <p:pic>
          <p:nvPicPr>
            <p:cNvPr id="15" name="Picture 2" descr="Lá Cây Màu Xanh Hình Trái Xoan - Miễn Phí vector hình ảnh trên Pixabay">
              <a:extLst>
                <a:ext uri="{FF2B5EF4-FFF2-40B4-BE49-F238E27FC236}">
                  <a16:creationId xmlns="" xmlns:a16="http://schemas.microsoft.com/office/drawing/2014/main" id="{0F20897A-9FD4-5F07-EBCA-7954CA8B17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817" y="1329119"/>
              <a:ext cx="2623543" cy="1576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Hộp Văn bản 15">
              <a:extLst>
                <a:ext uri="{FF2B5EF4-FFF2-40B4-BE49-F238E27FC236}">
                  <a16:creationId xmlns="" xmlns:a16="http://schemas.microsoft.com/office/drawing/2014/main" id="{F7C7C3DE-6BE6-3328-D8E4-0B930FAE631D}"/>
                </a:ext>
              </a:extLst>
            </p:cNvPr>
            <p:cNvSpPr txBox="1"/>
            <p:nvPr/>
          </p:nvSpPr>
          <p:spPr>
            <a:xfrm>
              <a:off x="1258708" y="1794002"/>
              <a:ext cx="1381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6 312</a:t>
              </a:r>
            </a:p>
          </p:txBody>
        </p:sp>
      </p:grpSp>
      <p:grpSp>
        <p:nvGrpSpPr>
          <p:cNvPr id="17" name="Nhóm 16">
            <a:extLst>
              <a:ext uri="{FF2B5EF4-FFF2-40B4-BE49-F238E27FC236}">
                <a16:creationId xmlns="" xmlns:a16="http://schemas.microsoft.com/office/drawing/2014/main" id="{BC9719BC-E81E-A9F0-261A-B852E363AEBD}"/>
              </a:ext>
            </a:extLst>
          </p:cNvPr>
          <p:cNvGrpSpPr/>
          <p:nvPr/>
        </p:nvGrpSpPr>
        <p:grpSpPr>
          <a:xfrm>
            <a:off x="9101097" y="1329119"/>
            <a:ext cx="2623543" cy="1576096"/>
            <a:chOff x="637817" y="1329119"/>
            <a:chExt cx="2623543" cy="1576096"/>
          </a:xfrm>
        </p:grpSpPr>
        <p:pic>
          <p:nvPicPr>
            <p:cNvPr id="18" name="Picture 2" descr="Lá Cây Màu Xanh Hình Trái Xoan - Miễn Phí vector hình ảnh trên Pixabay">
              <a:extLst>
                <a:ext uri="{FF2B5EF4-FFF2-40B4-BE49-F238E27FC236}">
                  <a16:creationId xmlns="" xmlns:a16="http://schemas.microsoft.com/office/drawing/2014/main" id="{3BE5468B-3DB6-63A8-D0A1-185859474B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817" y="1329119"/>
              <a:ext cx="2623543" cy="1576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Hộp Văn bản 18">
              <a:extLst>
                <a:ext uri="{FF2B5EF4-FFF2-40B4-BE49-F238E27FC236}">
                  <a16:creationId xmlns="" xmlns:a16="http://schemas.microsoft.com/office/drawing/2014/main" id="{4D27DA98-66F5-F4E7-1EC1-7C410412E874}"/>
                </a:ext>
              </a:extLst>
            </p:cNvPr>
            <p:cNvSpPr txBox="1"/>
            <p:nvPr/>
          </p:nvSpPr>
          <p:spPr>
            <a:xfrm>
              <a:off x="1258708" y="1794002"/>
              <a:ext cx="1381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1 263</a:t>
              </a:r>
            </a:p>
          </p:txBody>
        </p:sp>
      </p:grpSp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A420ABD6-7628-5EF2-0BAF-F54F3178299D}"/>
              </a:ext>
            </a:extLst>
          </p:cNvPr>
          <p:cNvSpPr txBox="1"/>
          <p:nvPr/>
        </p:nvSpPr>
        <p:spPr>
          <a:xfrm>
            <a:off x="714863" y="3367415"/>
            <a:ext cx="9129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c)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Sắp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xếp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1407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0.46263 0.432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25" y="2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-0.23125 0.430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63" y="2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0.21523 0.429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55" y="2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-0.46237 0.433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="" xmlns:a16="http://schemas.microsoft.com/office/drawing/2014/main" id="{684C4222-F50F-1B7E-DC65-B788C13F26AF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="" xmlns:a16="http://schemas.microsoft.com/office/drawing/2014/main" id="{BDE74B05-F335-E7BD-2611-5079BA56EA9C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="" xmlns:a16="http://schemas.microsoft.com/office/drawing/2014/main" id="{5B7B7936-770C-7F5A-347E-B9272CD50250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1DBD8505-B735-086E-71F4-B94230DEC0C8}"/>
              </a:ext>
            </a:extLst>
          </p:cNvPr>
          <p:cNvSpPr txBox="1"/>
          <p:nvPr/>
        </p:nvSpPr>
        <p:spPr>
          <a:xfrm>
            <a:off x="1825487" y="487017"/>
            <a:ext cx="90761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trào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nuôi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mật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huyện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miền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núi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1 846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mật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Gia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Dìn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1 407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mật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Gia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Nhẫm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2 325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mật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lang="en-US" sz="2800" b="1" i="1" dirty="0">
              <a:solidFill>
                <a:srgbClr val="0070C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812D27DE-5031-E0E2-44E7-AC0C7C88028F}"/>
              </a:ext>
            </a:extLst>
          </p:cNvPr>
          <p:cNvSpPr txBox="1"/>
          <p:nvPr/>
        </p:nvSpPr>
        <p:spPr>
          <a:xfrm>
            <a:off x="709417" y="2364164"/>
            <a:ext cx="11096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Gia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mật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ong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solidFill>
                <a:sysClr val="windowText" lastClr="0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16725850-F642-9A6C-FC91-F31A34040D90}"/>
              </a:ext>
            </a:extLst>
          </p:cNvPr>
          <p:cNvSpPr txBox="1"/>
          <p:nvPr/>
        </p:nvSpPr>
        <p:spPr>
          <a:xfrm>
            <a:off x="709417" y="3466724"/>
            <a:ext cx="11096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b) Gia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hoạch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ít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mật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ong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7C480D8C-164F-81BE-E774-7C5B95E8C7CE}"/>
              </a:ext>
            </a:extLst>
          </p:cNvPr>
          <p:cNvSpPr txBox="1"/>
          <p:nvPr/>
        </p:nvSpPr>
        <p:spPr>
          <a:xfrm>
            <a:off x="709417" y="4569284"/>
            <a:ext cx="11096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c)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hoạch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mật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ong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ít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mật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ong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lang="en-US" sz="2800" b="1" i="1" dirty="0">
              <a:solidFill>
                <a:sysClr val="windowText" lastClr="0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BDEBA4BD-F8B8-EA23-3D5E-4BF63B2079A0}"/>
              </a:ext>
            </a:extLst>
          </p:cNvPr>
          <p:cNvSpPr txBox="1"/>
          <p:nvPr/>
        </p:nvSpPr>
        <p:spPr>
          <a:xfrm>
            <a:off x="1290081" y="2915444"/>
            <a:ext cx="10516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Gia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ông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Nhẫm</a:t>
            </a:r>
            <a:endParaRPr lang="en-US" sz="2800" b="1" i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AF7D3FA6-D050-48DF-27AE-02C18F792F23}"/>
              </a:ext>
            </a:extLst>
          </p:cNvPr>
          <p:cNvSpPr txBox="1"/>
          <p:nvPr/>
        </p:nvSpPr>
        <p:spPr>
          <a:xfrm>
            <a:off x="1290081" y="4018004"/>
            <a:ext cx="10516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Gia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ông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Dìn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="" xmlns:a16="http://schemas.microsoft.com/office/drawing/2014/main" id="{C078BEA9-A487-8075-C94A-FE587894CE4D}"/>
              </a:ext>
            </a:extLst>
          </p:cNvPr>
          <p:cNvSpPr txBox="1"/>
          <p:nvPr/>
        </p:nvSpPr>
        <p:spPr>
          <a:xfrm>
            <a:off x="1290079" y="5551449"/>
            <a:ext cx="9937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Gia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ông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Nhẫm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-&gt; Gia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ông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-&gt; Gia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ông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Dìn</a:t>
            </a:r>
            <a:endParaRPr lang="en-US" sz="2800" b="1" i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08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370</Words>
  <Application>Microsoft Office PowerPoint</Application>
  <PresentationFormat>Widescreen</PresentationFormat>
  <Paragraphs>67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AvantGarde</vt:lpstr>
      <vt:lpstr>Calibri</vt:lpstr>
      <vt:lpstr>Humanst521 BT</vt:lpstr>
      <vt:lpstr>SVN-Poky's</vt:lpstr>
      <vt:lpstr>Times New Roman</vt:lpstr>
      <vt:lpstr>字魂59号-创粗黑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Nga Nguyen - 0964298488</dc:creator>
  <cp:lastModifiedBy>Admin</cp:lastModifiedBy>
  <cp:revision>9</cp:revision>
  <dcterms:created xsi:type="dcterms:W3CDTF">2023-01-08T11:29:18Z</dcterms:created>
  <dcterms:modified xsi:type="dcterms:W3CDTF">2023-01-31T09:48:36Z</dcterms:modified>
</cp:coreProperties>
</file>