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4" r:id="rId3"/>
  </p:sldMasterIdLst>
  <p:notesMasterIdLst>
    <p:notesMasterId r:id="rId20"/>
  </p:notesMasterIdLst>
  <p:sldIdLst>
    <p:sldId id="314" r:id="rId4"/>
    <p:sldId id="303" r:id="rId5"/>
    <p:sldId id="304" r:id="rId6"/>
    <p:sldId id="296" r:id="rId7"/>
    <p:sldId id="309" r:id="rId8"/>
    <p:sldId id="301" r:id="rId9"/>
    <p:sldId id="307" r:id="rId10"/>
    <p:sldId id="305" r:id="rId11"/>
    <p:sldId id="306" r:id="rId12"/>
    <p:sldId id="291" r:id="rId13"/>
    <p:sldId id="308" r:id="rId14"/>
    <p:sldId id="312" r:id="rId15"/>
    <p:sldId id="269" r:id="rId16"/>
    <p:sldId id="270" r:id="rId17"/>
    <p:sldId id="311" r:id="rId18"/>
    <p:sldId id="300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0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23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29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052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82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327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02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94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70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861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336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89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312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95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145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932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6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4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900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29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75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71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382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12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6204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949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911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500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4315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1408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30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6"/>
            <a:ext cx="12192000" cy="68608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86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27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82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59936" y="2448218"/>
            <a:ext cx="1182886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5" y="4953005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5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-20030" y="2834861"/>
            <a:ext cx="121920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bài:Phép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cộng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6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phạm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vi 100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099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7" y="-1"/>
            <a:ext cx="11898221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6383" y="1099226"/>
            <a:ext cx="3161489" cy="324903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6382" y="4348264"/>
            <a:ext cx="3161489" cy="250973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34254" y="1128409"/>
            <a:ext cx="3531141" cy="57587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51779" y="1099226"/>
            <a:ext cx="3531141" cy="57587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49438" y="2120630"/>
            <a:ext cx="535022" cy="39202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93404" y="2266544"/>
            <a:ext cx="544749" cy="392024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12213" y="2070644"/>
            <a:ext cx="750068" cy="398833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4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64"/>
          <a:stretch/>
        </p:blipFill>
        <p:spPr>
          <a:xfrm>
            <a:off x="-68094" y="4085617"/>
            <a:ext cx="12260094" cy="29080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929974"/>
            <a:ext cx="3073940" cy="3122579"/>
          </a:xfrm>
          <a:prstGeom prst="rect">
            <a:avLst/>
          </a:prstGeom>
          <a:solidFill>
            <a:srgbClr val="F0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73939" y="3978614"/>
            <a:ext cx="4328809" cy="1527243"/>
          </a:xfrm>
          <a:prstGeom prst="rect">
            <a:avLst/>
          </a:prstGeom>
          <a:solidFill>
            <a:srgbClr val="F0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02749" y="3978614"/>
            <a:ext cx="4789252" cy="1527243"/>
          </a:xfrm>
          <a:prstGeom prst="rect">
            <a:avLst/>
          </a:prstGeom>
          <a:solidFill>
            <a:srgbClr val="F0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13496" y="5486154"/>
            <a:ext cx="9578504" cy="1527243"/>
          </a:xfrm>
          <a:prstGeom prst="rect">
            <a:avLst/>
          </a:prstGeom>
          <a:solidFill>
            <a:srgbClr val="F0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62016" y="2912032"/>
            <a:ext cx="693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4585" y="1803235"/>
            <a:ext cx="817123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9473" y="1524604"/>
            <a:ext cx="564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+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8047" y="2922767"/>
            <a:ext cx="693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98581" y="2490777"/>
            <a:ext cx="45719" cy="97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97170" y="290206"/>
            <a:ext cx="6926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9510" y="1207973"/>
            <a:ext cx="744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509510" y="2932771"/>
            <a:ext cx="613787" cy="833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6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/>
      <p:bldP spid="14" grpId="0"/>
      <p:bldP spid="15" grpId="0"/>
      <p:bldP spid="16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268549" y="226760"/>
            <a:ext cx="7474726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Ghi</a:t>
            </a:r>
            <a:r>
              <a:rPr lang="en-US" altLang="zh-CN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405181" y="1778887"/>
            <a:ext cx="11304597" cy="277767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Đặt</a:t>
            </a:r>
            <a:r>
              <a:rPr lang="en-US" altLang="zh-CN" sz="44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tính</a:t>
            </a:r>
            <a:r>
              <a:rPr lang="en-US" altLang="zh-CN" sz="44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: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Viết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hạng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thứ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hai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bên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dưới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hạng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thứ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nhất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sao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cho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chục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thẳng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chục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đơn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vị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thẳng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đơn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vị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en-US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Tính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: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Từ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phải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sang </a:t>
            </a:r>
            <a:r>
              <a:rPr lang="en-US" altLang="zh-CN" sz="44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rái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sang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cột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chục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23003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192000" cy="38982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 Box 3"/>
          <p:cNvSpPr txBox="1"/>
          <p:nvPr/>
        </p:nvSpPr>
        <p:spPr>
          <a:xfrm>
            <a:off x="2346977" y="3004320"/>
            <a:ext cx="6482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2026297" y="2995419"/>
            <a:ext cx="5667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3"/>
          <p:cNvSpPr txBox="1"/>
          <p:nvPr/>
        </p:nvSpPr>
        <p:spPr>
          <a:xfrm>
            <a:off x="5362613" y="3013221"/>
            <a:ext cx="6482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3"/>
          <p:cNvSpPr txBox="1"/>
          <p:nvPr/>
        </p:nvSpPr>
        <p:spPr>
          <a:xfrm>
            <a:off x="5014637" y="3004320"/>
            <a:ext cx="5667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3"/>
          <p:cNvSpPr txBox="1"/>
          <p:nvPr/>
        </p:nvSpPr>
        <p:spPr>
          <a:xfrm>
            <a:off x="8283154" y="3022122"/>
            <a:ext cx="6482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"/>
          <p:cNvSpPr txBox="1"/>
          <p:nvPr/>
        </p:nvSpPr>
        <p:spPr>
          <a:xfrm>
            <a:off x="7921530" y="3013221"/>
            <a:ext cx="5667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/>
          <p:cNvSpPr txBox="1"/>
          <p:nvPr/>
        </p:nvSpPr>
        <p:spPr>
          <a:xfrm>
            <a:off x="11257847" y="3004320"/>
            <a:ext cx="6482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3"/>
          <p:cNvSpPr txBox="1"/>
          <p:nvPr/>
        </p:nvSpPr>
        <p:spPr>
          <a:xfrm>
            <a:off x="10882575" y="2995419"/>
            <a:ext cx="5667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080694" y="3258764"/>
            <a:ext cx="9650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endParaRPr lang="en-US" sz="4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674929" y="363889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791849" y="3254537"/>
            <a:ext cx="7757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314964" y="353729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7226439" y="3244811"/>
            <a:ext cx="9723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870839" y="360079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9353984" y="3244811"/>
            <a:ext cx="9573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8938059" y="363889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3" name="Text Box 3"/>
          <p:cNvSpPr txBox="1"/>
          <p:nvPr/>
        </p:nvSpPr>
        <p:spPr>
          <a:xfrm>
            <a:off x="2034840" y="4985342"/>
            <a:ext cx="866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</a:p>
        </p:txBody>
      </p:sp>
      <p:sp>
        <p:nvSpPr>
          <p:cNvPr id="19" name="Text Box 3"/>
          <p:cNvSpPr txBox="1"/>
          <p:nvPr/>
        </p:nvSpPr>
        <p:spPr>
          <a:xfrm>
            <a:off x="4647202" y="4985342"/>
            <a:ext cx="866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20" name="Text Box 3"/>
          <p:cNvSpPr txBox="1"/>
          <p:nvPr/>
        </p:nvSpPr>
        <p:spPr>
          <a:xfrm>
            <a:off x="7172318" y="4985342"/>
            <a:ext cx="866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21" name="Text Box 3"/>
          <p:cNvSpPr txBox="1"/>
          <p:nvPr/>
        </p:nvSpPr>
        <p:spPr>
          <a:xfrm>
            <a:off x="9260816" y="4987664"/>
            <a:ext cx="866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280"/>
            <a:ext cx="12192000" cy="3282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  <p:bldP spid="5" grpId="1"/>
      <p:bldP spid="5" grpId="2"/>
      <p:bldP spid="6" grpId="1"/>
      <p:bldP spid="6" grpId="2"/>
      <p:bldP spid="14" grpId="1"/>
      <p:bldP spid="14" grpId="2"/>
      <p:bldP spid="15" grpId="1"/>
      <p:bldP spid="15" grpId="2"/>
      <p:bldP spid="16" grpId="1"/>
      <p:bldP spid="16" grpId="2"/>
      <p:bldP spid="17" grpId="1"/>
      <p:bldP spid="17" grpId="2"/>
      <p:bldP spid="18" grpId="1"/>
      <p:bldP spid="18" grpId="2"/>
      <p:bldP spid="13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798062" y="1036080"/>
            <a:ext cx="7474726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kumimoji="0" lang="en-US" altLang="zh-CN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773672" y="2348472"/>
            <a:ext cx="9963972" cy="210056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cách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đặt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tính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tính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lại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có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lời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văn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đã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lên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quan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đến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phép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cộng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34051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211241795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7816" y="3638837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0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4" y="-9184"/>
            <a:ext cx="12201053" cy="686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77170" y="1939374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087" y="2845269"/>
            <a:ext cx="114048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48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48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8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t</a:t>
            </a:r>
            <a:r>
              <a:rPr lang="en-US" sz="4800" spc="100" baseline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4800" spc="100" baseline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100" baseline="0" dirty="0" err="1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800" spc="100" dirty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8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4800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58)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38257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922692" y="1358310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6702" y="2334407"/>
            <a:ext cx="102193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100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37 + 25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20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lực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91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Kết nối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9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9278" y="1313232"/>
            <a:ext cx="2140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 + 5 = </a:t>
            </a:r>
            <a:endParaRPr lang="en-US" sz="4800" b="1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9635" y="1335875"/>
            <a:ext cx="1050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48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5625" y="2472468"/>
            <a:ext cx="2791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37 + 25 = 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93107" y="2472468"/>
            <a:ext cx="1050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0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408904" y="2186823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30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3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190542"/>
  <p:tag name="VIOLETTITLE" val="29- Phép cộng, (có nhớ) trong phạm vi 100"/>
  <p:tag name="VIOLETLESSON" val="-1"/>
  <p:tag name="VIOLETCATID" val="8572180"/>
  <p:tag name="VIOLETSUBJECT" val="Toán học 2"/>
  <p:tag name="VIOLETAUTHORID" val="28144"/>
  <p:tag name="VIOLETAUTHORNAME" val="Mai Hoàng Sanh"/>
  <p:tag name="VIOLETAUTHORAVATAR" val="0/28/144/0-avatar.jpg"/>
  <p:tag name="VIOLETAUTHORADDRESS" val=" - "/>
  <p:tag name="VIOLETAUTHORHOMEPAGE" val="https://hoangsanhvn.violet.vn"/>
  <p:tag name="VIOLETDATE" val="2021-09-29 19:09:56"/>
  <p:tag name="VIOLETHIT" val="198"/>
  <p:tag name="VIOLETLIKE" val="0"/>
</p:tagLst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249</Words>
  <Application>Microsoft Office PowerPoint</Application>
  <PresentationFormat>Custom</PresentationFormat>
  <Paragraphs>69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3_Office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Minhthangpc.VN</cp:lastModifiedBy>
  <cp:revision>40</cp:revision>
  <dcterms:created xsi:type="dcterms:W3CDTF">2021-05-14T04:27:00Z</dcterms:created>
  <dcterms:modified xsi:type="dcterms:W3CDTF">2023-11-05T12:35:46Z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